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63D93"/>
    <a:srgbClr val="2CB3EB"/>
    <a:srgbClr val="CA252D"/>
    <a:srgbClr val="5178B3"/>
    <a:srgbClr val="FC0D1B"/>
    <a:srgbClr val="FA7B87"/>
    <a:srgbClr val="FB4756"/>
    <a:srgbClr val="FA4069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5439" autoAdjust="0"/>
  </p:normalViewPr>
  <p:slideViewPr>
    <p:cSldViewPr snapToGrid="0" snapToObjects="1">
      <p:cViewPr varScale="1">
        <p:scale>
          <a:sx n="59" d="100"/>
          <a:sy n="59" d="100"/>
        </p:scale>
        <p:origin x="248" y="280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37468" y="12568918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Montserrat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254255-C5C1-394F-B911-C692F2C023FB}"/>
              </a:ext>
            </a:extLst>
          </p:cNvPr>
          <p:cNvCxnSpPr>
            <a:cxnSpLocks/>
          </p:cNvCxnSpPr>
          <p:nvPr/>
        </p:nvCxnSpPr>
        <p:spPr>
          <a:xfrm flipV="1">
            <a:off x="12714696" y="9871875"/>
            <a:ext cx="1980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CDC8B4-276C-4A43-9A93-066EE37949D2}"/>
              </a:ext>
            </a:extLst>
          </p:cNvPr>
          <p:cNvCxnSpPr/>
          <p:nvPr/>
        </p:nvCxnSpPr>
        <p:spPr>
          <a:xfrm flipH="1" flipV="1">
            <a:off x="7770316" y="7211802"/>
            <a:ext cx="151949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AE05D-DAE3-CC49-92A0-BFD8473A383F}"/>
              </a:ext>
            </a:extLst>
          </p:cNvPr>
          <p:cNvCxnSpPr>
            <a:cxnSpLocks/>
          </p:cNvCxnSpPr>
          <p:nvPr/>
        </p:nvCxnSpPr>
        <p:spPr>
          <a:xfrm>
            <a:off x="15238299" y="4453127"/>
            <a:ext cx="249222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5">
            <a:extLst>
              <a:ext uri="{FF2B5EF4-FFF2-40B4-BE49-F238E27FC236}">
                <a16:creationId xmlns:a16="http://schemas.microsoft.com/office/drawing/2014/main" id="{6D17F3BF-52AC-4D45-866A-49D257F5C85F}"/>
              </a:ext>
            </a:extLst>
          </p:cNvPr>
          <p:cNvSpPr>
            <a:spLocks/>
          </p:cNvSpPr>
          <p:nvPr/>
        </p:nvSpPr>
        <p:spPr bwMode="auto">
          <a:xfrm>
            <a:off x="8415256" y="6462380"/>
            <a:ext cx="7148238" cy="1339501"/>
          </a:xfrm>
          <a:custGeom>
            <a:avLst/>
            <a:gdLst>
              <a:gd name="T0" fmla="*/ 238 w 2252"/>
              <a:gd name="T1" fmla="*/ 422 h 422"/>
              <a:gd name="T2" fmla="*/ 2016 w 2252"/>
              <a:gd name="T3" fmla="*/ 422 h 422"/>
              <a:gd name="T4" fmla="*/ 2252 w 2252"/>
              <a:gd name="T5" fmla="*/ 0 h 422"/>
              <a:gd name="T6" fmla="*/ 0 w 2252"/>
              <a:gd name="T7" fmla="*/ 0 h 422"/>
              <a:gd name="T8" fmla="*/ 238 w 2252"/>
              <a:gd name="T9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2" h="422">
                <a:moveTo>
                  <a:pt x="238" y="422"/>
                </a:moveTo>
                <a:lnTo>
                  <a:pt x="2016" y="422"/>
                </a:lnTo>
                <a:lnTo>
                  <a:pt x="2252" y="0"/>
                </a:lnTo>
                <a:lnTo>
                  <a:pt x="0" y="0"/>
                </a:lnTo>
                <a:lnTo>
                  <a:pt x="238" y="4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A61DD90C-C7B7-4B43-807F-BAA09CDDD90C}"/>
              </a:ext>
            </a:extLst>
          </p:cNvPr>
          <p:cNvSpPr>
            <a:spLocks/>
          </p:cNvSpPr>
          <p:nvPr/>
        </p:nvSpPr>
        <p:spPr bwMode="auto">
          <a:xfrm>
            <a:off x="9916642" y="9141382"/>
            <a:ext cx="4145470" cy="1342676"/>
          </a:xfrm>
          <a:custGeom>
            <a:avLst/>
            <a:gdLst>
              <a:gd name="T0" fmla="*/ 0 w 1306"/>
              <a:gd name="T1" fmla="*/ 0 h 423"/>
              <a:gd name="T2" fmla="*/ 237 w 1306"/>
              <a:gd name="T3" fmla="*/ 423 h 423"/>
              <a:gd name="T4" fmla="*/ 1071 w 1306"/>
              <a:gd name="T5" fmla="*/ 423 h 423"/>
              <a:gd name="T6" fmla="*/ 1306 w 1306"/>
              <a:gd name="T7" fmla="*/ 0 h 423"/>
              <a:gd name="T8" fmla="*/ 0 w 1306"/>
              <a:gd name="T9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23">
                <a:moveTo>
                  <a:pt x="0" y="0"/>
                </a:moveTo>
                <a:lnTo>
                  <a:pt x="237" y="423"/>
                </a:lnTo>
                <a:lnTo>
                  <a:pt x="1071" y="423"/>
                </a:lnTo>
                <a:lnTo>
                  <a:pt x="130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BF81F958-BBF2-BE4E-9138-8192F59F9FD0}"/>
              </a:ext>
            </a:extLst>
          </p:cNvPr>
          <p:cNvSpPr>
            <a:spLocks/>
          </p:cNvSpPr>
          <p:nvPr/>
        </p:nvSpPr>
        <p:spPr bwMode="auto">
          <a:xfrm>
            <a:off x="6917046" y="3783378"/>
            <a:ext cx="10144657" cy="1339501"/>
          </a:xfrm>
          <a:custGeom>
            <a:avLst/>
            <a:gdLst>
              <a:gd name="T0" fmla="*/ 2961 w 3196"/>
              <a:gd name="T1" fmla="*/ 422 h 422"/>
              <a:gd name="T2" fmla="*/ 3196 w 3196"/>
              <a:gd name="T3" fmla="*/ 0 h 422"/>
              <a:gd name="T4" fmla="*/ 0 w 3196"/>
              <a:gd name="T5" fmla="*/ 0 h 422"/>
              <a:gd name="T6" fmla="*/ 237 w 3196"/>
              <a:gd name="T7" fmla="*/ 422 h 422"/>
              <a:gd name="T8" fmla="*/ 2961 w 3196"/>
              <a:gd name="T9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6" h="422">
                <a:moveTo>
                  <a:pt x="2961" y="422"/>
                </a:moveTo>
                <a:lnTo>
                  <a:pt x="3196" y="0"/>
                </a:lnTo>
                <a:lnTo>
                  <a:pt x="0" y="0"/>
                </a:lnTo>
                <a:lnTo>
                  <a:pt x="237" y="422"/>
                </a:lnTo>
                <a:lnTo>
                  <a:pt x="2961" y="4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BA680302-3837-C94B-BB22-9F8B327533C0}"/>
              </a:ext>
            </a:extLst>
          </p:cNvPr>
          <p:cNvSpPr>
            <a:spLocks/>
          </p:cNvSpPr>
          <p:nvPr/>
        </p:nvSpPr>
        <p:spPr bwMode="auto">
          <a:xfrm>
            <a:off x="11240271" y="10484059"/>
            <a:ext cx="2075909" cy="2371108"/>
          </a:xfrm>
          <a:custGeom>
            <a:avLst/>
            <a:gdLst>
              <a:gd name="T0" fmla="*/ 182 w 654"/>
              <a:gd name="T1" fmla="*/ 0 h 747"/>
              <a:gd name="T2" fmla="*/ 0 w 654"/>
              <a:gd name="T3" fmla="*/ 324 h 747"/>
              <a:gd name="T4" fmla="*/ 237 w 654"/>
              <a:gd name="T5" fmla="*/ 747 h 747"/>
              <a:gd name="T6" fmla="*/ 654 w 654"/>
              <a:gd name="T7" fmla="*/ 0 h 747"/>
              <a:gd name="T8" fmla="*/ 182 w 654"/>
              <a:gd name="T9" fmla="*/ 0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" h="747">
                <a:moveTo>
                  <a:pt x="182" y="0"/>
                </a:moveTo>
                <a:lnTo>
                  <a:pt x="0" y="324"/>
                </a:lnTo>
                <a:lnTo>
                  <a:pt x="237" y="747"/>
                </a:lnTo>
                <a:lnTo>
                  <a:pt x="654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5B1D6C39-179E-6144-882C-D1419D217C3D}"/>
              </a:ext>
            </a:extLst>
          </p:cNvPr>
          <p:cNvSpPr>
            <a:spLocks/>
          </p:cNvSpPr>
          <p:nvPr/>
        </p:nvSpPr>
        <p:spPr bwMode="auto">
          <a:xfrm>
            <a:off x="9916642" y="7801881"/>
            <a:ext cx="4897750" cy="1339501"/>
          </a:xfrm>
          <a:custGeom>
            <a:avLst/>
            <a:gdLst>
              <a:gd name="T0" fmla="*/ 1543 w 1543"/>
              <a:gd name="T1" fmla="*/ 0 h 422"/>
              <a:gd name="T2" fmla="*/ 654 w 1543"/>
              <a:gd name="T3" fmla="*/ 0 h 422"/>
              <a:gd name="T4" fmla="*/ 0 w 1543"/>
              <a:gd name="T5" fmla="*/ 422 h 422"/>
              <a:gd name="T6" fmla="*/ 889 w 1543"/>
              <a:gd name="T7" fmla="*/ 422 h 422"/>
              <a:gd name="T8" fmla="*/ 1543 w 1543"/>
              <a:gd name="T9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3" h="422">
                <a:moveTo>
                  <a:pt x="1543" y="0"/>
                </a:moveTo>
                <a:lnTo>
                  <a:pt x="654" y="0"/>
                </a:lnTo>
                <a:lnTo>
                  <a:pt x="0" y="422"/>
                </a:lnTo>
                <a:lnTo>
                  <a:pt x="889" y="422"/>
                </a:lnTo>
                <a:lnTo>
                  <a:pt x="154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2D037B18-034E-5840-B3FA-057DDC76A6A5}"/>
              </a:ext>
            </a:extLst>
          </p:cNvPr>
          <p:cNvSpPr>
            <a:spLocks/>
          </p:cNvSpPr>
          <p:nvPr/>
        </p:nvSpPr>
        <p:spPr bwMode="auto">
          <a:xfrm>
            <a:off x="8415256" y="5122879"/>
            <a:ext cx="7900518" cy="1339501"/>
          </a:xfrm>
          <a:custGeom>
            <a:avLst/>
            <a:gdLst>
              <a:gd name="T0" fmla="*/ 2489 w 2489"/>
              <a:gd name="T1" fmla="*/ 0 h 422"/>
              <a:gd name="T2" fmla="*/ 1127 w 2489"/>
              <a:gd name="T3" fmla="*/ 0 h 422"/>
              <a:gd name="T4" fmla="*/ 0 w 2489"/>
              <a:gd name="T5" fmla="*/ 422 h 422"/>
              <a:gd name="T6" fmla="*/ 1362 w 2489"/>
              <a:gd name="T7" fmla="*/ 422 h 422"/>
              <a:gd name="T8" fmla="*/ 2489 w 2489"/>
              <a:gd name="T9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9" h="422">
                <a:moveTo>
                  <a:pt x="2489" y="0"/>
                </a:moveTo>
                <a:lnTo>
                  <a:pt x="1127" y="0"/>
                </a:lnTo>
                <a:lnTo>
                  <a:pt x="0" y="422"/>
                </a:lnTo>
                <a:lnTo>
                  <a:pt x="1362" y="422"/>
                </a:lnTo>
                <a:lnTo>
                  <a:pt x="248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88279-30BC-3941-8300-A7BC8A0E4A98}"/>
              </a:ext>
            </a:extLst>
          </p:cNvPr>
          <p:cNvSpPr txBox="1"/>
          <p:nvPr/>
        </p:nvSpPr>
        <p:spPr>
          <a:xfrm>
            <a:off x="7409819" y="547236"/>
            <a:ext cx="9567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RIBBON FUNNEL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4564-77A4-DC4A-868F-FC10AAD67A40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089B5-1A8E-E94D-9CEF-03E7922C15FF}"/>
              </a:ext>
            </a:extLst>
          </p:cNvPr>
          <p:cNvSpPr txBox="1"/>
          <p:nvPr/>
        </p:nvSpPr>
        <p:spPr>
          <a:xfrm>
            <a:off x="10856693" y="4160740"/>
            <a:ext cx="2265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4F1C9-7A4B-964B-95CE-0AA69FBD255F}"/>
              </a:ext>
            </a:extLst>
          </p:cNvPr>
          <p:cNvSpPr txBox="1"/>
          <p:nvPr/>
        </p:nvSpPr>
        <p:spPr>
          <a:xfrm>
            <a:off x="10856691" y="6838170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CF18D-F9AF-4C49-9282-D8354ECA8186}"/>
              </a:ext>
            </a:extLst>
          </p:cNvPr>
          <p:cNvSpPr txBox="1"/>
          <p:nvPr/>
        </p:nvSpPr>
        <p:spPr>
          <a:xfrm>
            <a:off x="10856691" y="952033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18" name="Freeform 920">
            <a:extLst>
              <a:ext uri="{FF2B5EF4-FFF2-40B4-BE49-F238E27FC236}">
                <a16:creationId xmlns:a16="http://schemas.microsoft.com/office/drawing/2014/main" id="{E09E2850-83B6-E84A-BF6D-9951F6D8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1647" y="3934315"/>
            <a:ext cx="998361" cy="1037624"/>
          </a:xfrm>
          <a:custGeom>
            <a:avLst/>
            <a:gdLst>
              <a:gd name="T0" fmla="*/ 157988 w 282215"/>
              <a:gd name="T1" fmla="*/ 262900 h 293328"/>
              <a:gd name="T2" fmla="*/ 157988 w 282215"/>
              <a:gd name="T3" fmla="*/ 272093 h 293328"/>
              <a:gd name="T4" fmla="*/ 145016 w 282215"/>
              <a:gd name="T5" fmla="*/ 267680 h 293328"/>
              <a:gd name="T6" fmla="*/ 101585 w 282215"/>
              <a:gd name="T7" fmla="*/ 262900 h 293328"/>
              <a:gd name="T8" fmla="*/ 127123 w 282215"/>
              <a:gd name="T9" fmla="*/ 267680 h 293328"/>
              <a:gd name="T10" fmla="*/ 101585 w 282215"/>
              <a:gd name="T11" fmla="*/ 272093 h 293328"/>
              <a:gd name="T12" fmla="*/ 101585 w 282215"/>
              <a:gd name="T13" fmla="*/ 262900 h 293328"/>
              <a:gd name="T14" fmla="*/ 71935 w 282215"/>
              <a:gd name="T15" fmla="*/ 262900 h 293328"/>
              <a:gd name="T16" fmla="*/ 71935 w 282215"/>
              <a:gd name="T17" fmla="*/ 272093 h 293328"/>
              <a:gd name="T18" fmla="*/ 58962 w 282215"/>
              <a:gd name="T19" fmla="*/ 267680 h 293328"/>
              <a:gd name="T20" fmla="*/ 9046 w 282215"/>
              <a:gd name="T21" fmla="*/ 246782 h 293328"/>
              <a:gd name="T22" fmla="*/ 28221 w 282215"/>
              <a:gd name="T23" fmla="*/ 285386 h 293328"/>
              <a:gd name="T24" fmla="*/ 214914 w 282215"/>
              <a:gd name="T25" fmla="*/ 266264 h 293328"/>
              <a:gd name="T26" fmla="*/ 9046 w 282215"/>
              <a:gd name="T27" fmla="*/ 246782 h 293328"/>
              <a:gd name="T28" fmla="*/ 173899 w 282215"/>
              <a:gd name="T29" fmla="*/ 164335 h 293328"/>
              <a:gd name="T30" fmla="*/ 235676 w 282215"/>
              <a:gd name="T31" fmla="*/ 125907 h 293328"/>
              <a:gd name="T32" fmla="*/ 174982 w 282215"/>
              <a:gd name="T33" fmla="*/ 87477 h 293328"/>
              <a:gd name="T34" fmla="*/ 161615 w 282215"/>
              <a:gd name="T35" fmla="*/ 116928 h 293328"/>
              <a:gd name="T36" fmla="*/ 214000 w 282215"/>
              <a:gd name="T37" fmla="*/ 93582 h 293328"/>
              <a:gd name="T38" fmla="*/ 221587 w 282215"/>
              <a:gd name="T39" fmla="*/ 88914 h 293328"/>
              <a:gd name="T40" fmla="*/ 248682 w 282215"/>
              <a:gd name="T41" fmla="*/ 116928 h 293328"/>
              <a:gd name="T42" fmla="*/ 248682 w 282215"/>
              <a:gd name="T43" fmla="*/ 125907 h 293328"/>
              <a:gd name="T44" fmla="*/ 223032 w 282215"/>
              <a:gd name="T45" fmla="*/ 170800 h 293328"/>
              <a:gd name="T46" fmla="*/ 171369 w 282215"/>
              <a:gd name="T47" fmla="*/ 173314 h 293328"/>
              <a:gd name="T48" fmla="*/ 144635 w 282215"/>
              <a:gd name="T49" fmla="*/ 125907 h 293328"/>
              <a:gd name="T50" fmla="*/ 137048 w 282215"/>
              <a:gd name="T51" fmla="*/ 121596 h 293328"/>
              <a:gd name="T52" fmla="*/ 150777 w 282215"/>
              <a:gd name="T53" fmla="*/ 116928 h 293328"/>
              <a:gd name="T54" fmla="*/ 174982 w 282215"/>
              <a:gd name="T55" fmla="*/ 87477 h 293328"/>
              <a:gd name="T56" fmla="*/ 116502 w 282215"/>
              <a:gd name="T57" fmla="*/ 129164 h 293328"/>
              <a:gd name="T58" fmla="*/ 128080 w 282215"/>
              <a:gd name="T59" fmla="*/ 173180 h 293328"/>
              <a:gd name="T60" fmla="*/ 151236 w 282215"/>
              <a:gd name="T61" fmla="*/ 196271 h 293328"/>
              <a:gd name="T62" fmla="*/ 154854 w 282215"/>
              <a:gd name="T63" fmla="*/ 196993 h 293328"/>
              <a:gd name="T64" fmla="*/ 274251 w 282215"/>
              <a:gd name="T65" fmla="*/ 129164 h 293328"/>
              <a:gd name="T66" fmla="*/ 152792 w 282215"/>
              <a:gd name="T67" fmla="*/ 23899 h 293328"/>
              <a:gd name="T68" fmla="*/ 152792 w 282215"/>
              <a:gd name="T69" fmla="*/ 33076 h 293328"/>
              <a:gd name="T70" fmla="*/ 152792 w 282215"/>
              <a:gd name="T71" fmla="*/ 23899 h 293328"/>
              <a:gd name="T72" fmla="*/ 132346 w 282215"/>
              <a:gd name="T73" fmla="*/ 23899 h 293328"/>
              <a:gd name="T74" fmla="*/ 132346 w 282215"/>
              <a:gd name="T75" fmla="*/ 33076 h 293328"/>
              <a:gd name="T76" fmla="*/ 86053 w 282215"/>
              <a:gd name="T77" fmla="*/ 28489 h 293328"/>
              <a:gd name="T78" fmla="*/ 28221 w 282215"/>
              <a:gd name="T79" fmla="*/ 8660 h 293328"/>
              <a:gd name="T80" fmla="*/ 9046 w 282215"/>
              <a:gd name="T81" fmla="*/ 238122 h 293328"/>
              <a:gd name="T82" fmla="*/ 214914 w 282215"/>
              <a:gd name="T83" fmla="*/ 214671 h 293328"/>
              <a:gd name="T84" fmla="*/ 151960 w 282215"/>
              <a:gd name="T85" fmla="*/ 205651 h 293328"/>
              <a:gd name="T86" fmla="*/ 111798 w 282215"/>
              <a:gd name="T87" fmla="*/ 216836 h 293328"/>
              <a:gd name="T88" fmla="*/ 107458 w 282215"/>
              <a:gd name="T89" fmla="*/ 211063 h 293328"/>
              <a:gd name="T90" fmla="*/ 107458 w 282215"/>
              <a:gd name="T91" fmla="*/ 129164 h 293328"/>
              <a:gd name="T92" fmla="*/ 214914 w 282215"/>
              <a:gd name="T93" fmla="*/ 44017 h 293328"/>
              <a:gd name="T94" fmla="*/ 195377 w 282215"/>
              <a:gd name="T95" fmla="*/ 8660 h 293328"/>
              <a:gd name="T96" fmla="*/ 28221 w 282215"/>
              <a:gd name="T97" fmla="*/ 0 h 293328"/>
              <a:gd name="T98" fmla="*/ 223597 w 282215"/>
              <a:gd name="T99" fmla="*/ 28141 h 293328"/>
              <a:gd name="T100" fmla="*/ 283296 w 282215"/>
              <a:gd name="T101" fmla="*/ 129164 h 293328"/>
              <a:gd name="T102" fmla="*/ 223597 w 282215"/>
              <a:gd name="T103" fmla="*/ 266264 h 293328"/>
              <a:gd name="T104" fmla="*/ 28221 w 282215"/>
              <a:gd name="T105" fmla="*/ 294406 h 293328"/>
              <a:gd name="T106" fmla="*/ 0 w 282215"/>
              <a:gd name="T107" fmla="*/ 28141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82215" h="293328">
                <a:moveTo>
                  <a:pt x="148653" y="261937"/>
                </a:moveTo>
                <a:lnTo>
                  <a:pt x="157385" y="261937"/>
                </a:lnTo>
                <a:cubicBezTo>
                  <a:pt x="159830" y="261937"/>
                  <a:pt x="161576" y="264135"/>
                  <a:pt x="161576" y="266700"/>
                </a:cubicBezTo>
                <a:cubicBezTo>
                  <a:pt x="161576" y="269264"/>
                  <a:pt x="159830" y="271096"/>
                  <a:pt x="157385" y="271096"/>
                </a:cubicBezTo>
                <a:lnTo>
                  <a:pt x="148653" y="271096"/>
                </a:lnTo>
                <a:cubicBezTo>
                  <a:pt x="146208" y="271096"/>
                  <a:pt x="144462" y="269264"/>
                  <a:pt x="144462" y="266700"/>
                </a:cubicBezTo>
                <a:cubicBezTo>
                  <a:pt x="144462" y="264135"/>
                  <a:pt x="146208" y="261937"/>
                  <a:pt x="148653" y="261937"/>
                </a:cubicBezTo>
                <a:close/>
                <a:moveTo>
                  <a:pt x="101198" y="261937"/>
                </a:moveTo>
                <a:lnTo>
                  <a:pt x="122276" y="261937"/>
                </a:lnTo>
                <a:cubicBezTo>
                  <a:pt x="124819" y="261937"/>
                  <a:pt x="126637" y="264135"/>
                  <a:pt x="126637" y="266700"/>
                </a:cubicBezTo>
                <a:cubicBezTo>
                  <a:pt x="126637" y="269264"/>
                  <a:pt x="124819" y="271096"/>
                  <a:pt x="122276" y="271096"/>
                </a:cubicBezTo>
                <a:lnTo>
                  <a:pt x="101198" y="271096"/>
                </a:lnTo>
                <a:cubicBezTo>
                  <a:pt x="98654" y="271096"/>
                  <a:pt x="96837" y="269264"/>
                  <a:pt x="96837" y="266700"/>
                </a:cubicBezTo>
                <a:cubicBezTo>
                  <a:pt x="96837" y="264135"/>
                  <a:pt x="98654" y="261937"/>
                  <a:pt x="101198" y="261937"/>
                </a:cubicBezTo>
                <a:close/>
                <a:moveTo>
                  <a:pt x="62928" y="261937"/>
                </a:moveTo>
                <a:lnTo>
                  <a:pt x="71660" y="261937"/>
                </a:lnTo>
                <a:cubicBezTo>
                  <a:pt x="74104" y="261937"/>
                  <a:pt x="75851" y="264135"/>
                  <a:pt x="75851" y="266700"/>
                </a:cubicBezTo>
                <a:cubicBezTo>
                  <a:pt x="75851" y="269264"/>
                  <a:pt x="74104" y="271096"/>
                  <a:pt x="71660" y="271096"/>
                </a:cubicBezTo>
                <a:lnTo>
                  <a:pt x="62928" y="271096"/>
                </a:lnTo>
                <a:cubicBezTo>
                  <a:pt x="60483" y="271096"/>
                  <a:pt x="58737" y="269264"/>
                  <a:pt x="58737" y="266700"/>
                </a:cubicBezTo>
                <a:cubicBezTo>
                  <a:pt x="58737" y="264135"/>
                  <a:pt x="60483" y="261937"/>
                  <a:pt x="62928" y="261937"/>
                </a:cubicBezTo>
                <a:close/>
                <a:moveTo>
                  <a:pt x="9011" y="245878"/>
                </a:moveTo>
                <a:lnTo>
                  <a:pt x="9011" y="265289"/>
                </a:lnTo>
                <a:cubicBezTo>
                  <a:pt x="9011" y="275714"/>
                  <a:pt x="17300" y="284341"/>
                  <a:pt x="28113" y="284341"/>
                </a:cubicBezTo>
                <a:lnTo>
                  <a:pt x="194631" y="284341"/>
                </a:lnTo>
                <a:cubicBezTo>
                  <a:pt x="205083" y="284341"/>
                  <a:pt x="214094" y="275714"/>
                  <a:pt x="214094" y="265289"/>
                </a:cubicBezTo>
                <a:lnTo>
                  <a:pt x="214094" y="245878"/>
                </a:lnTo>
                <a:lnTo>
                  <a:pt x="9011" y="245878"/>
                </a:lnTo>
                <a:close/>
                <a:moveTo>
                  <a:pt x="154160" y="125445"/>
                </a:moveTo>
                <a:lnTo>
                  <a:pt x="173235" y="163733"/>
                </a:lnTo>
                <a:lnTo>
                  <a:pt x="215343" y="163733"/>
                </a:lnTo>
                <a:lnTo>
                  <a:pt x="234777" y="125445"/>
                </a:lnTo>
                <a:lnTo>
                  <a:pt x="154160" y="125445"/>
                </a:lnTo>
                <a:close/>
                <a:moveTo>
                  <a:pt x="174314" y="87156"/>
                </a:moveTo>
                <a:cubicBezTo>
                  <a:pt x="176474" y="88588"/>
                  <a:pt x="176834" y="91093"/>
                  <a:pt x="175754" y="93240"/>
                </a:cubicBezTo>
                <a:lnTo>
                  <a:pt x="160998" y="116499"/>
                </a:lnTo>
                <a:lnTo>
                  <a:pt x="227939" y="116499"/>
                </a:lnTo>
                <a:lnTo>
                  <a:pt x="213183" y="93240"/>
                </a:lnTo>
                <a:cubicBezTo>
                  <a:pt x="211744" y="91093"/>
                  <a:pt x="212463" y="88588"/>
                  <a:pt x="214263" y="87156"/>
                </a:cubicBezTo>
                <a:cubicBezTo>
                  <a:pt x="216422" y="85725"/>
                  <a:pt x="219301" y="86441"/>
                  <a:pt x="220741" y="88588"/>
                </a:cubicBezTo>
                <a:lnTo>
                  <a:pt x="238376" y="116499"/>
                </a:lnTo>
                <a:lnTo>
                  <a:pt x="247733" y="116499"/>
                </a:lnTo>
                <a:cubicBezTo>
                  <a:pt x="250253" y="116499"/>
                  <a:pt x="252052" y="118646"/>
                  <a:pt x="252052" y="121151"/>
                </a:cubicBezTo>
                <a:cubicBezTo>
                  <a:pt x="252052" y="123298"/>
                  <a:pt x="250253" y="125445"/>
                  <a:pt x="247733" y="125445"/>
                </a:cubicBezTo>
                <a:lnTo>
                  <a:pt x="244494" y="125445"/>
                </a:lnTo>
                <a:lnTo>
                  <a:pt x="222181" y="170174"/>
                </a:lnTo>
                <a:cubicBezTo>
                  <a:pt x="221461" y="171606"/>
                  <a:pt x="220021" y="172679"/>
                  <a:pt x="218222" y="172679"/>
                </a:cubicBezTo>
                <a:lnTo>
                  <a:pt x="170715" y="172679"/>
                </a:lnTo>
                <a:cubicBezTo>
                  <a:pt x="168916" y="172679"/>
                  <a:pt x="167476" y="171606"/>
                  <a:pt x="166756" y="170174"/>
                </a:cubicBezTo>
                <a:lnTo>
                  <a:pt x="144083" y="125445"/>
                </a:lnTo>
                <a:lnTo>
                  <a:pt x="140844" y="125445"/>
                </a:lnTo>
                <a:cubicBezTo>
                  <a:pt x="138325" y="125445"/>
                  <a:pt x="136525" y="123298"/>
                  <a:pt x="136525" y="121151"/>
                </a:cubicBezTo>
                <a:cubicBezTo>
                  <a:pt x="136525" y="118646"/>
                  <a:pt x="138325" y="116499"/>
                  <a:pt x="140844" y="116499"/>
                </a:cubicBezTo>
                <a:lnTo>
                  <a:pt x="150201" y="116499"/>
                </a:lnTo>
                <a:lnTo>
                  <a:pt x="168196" y="88588"/>
                </a:lnTo>
                <a:cubicBezTo>
                  <a:pt x="169636" y="86441"/>
                  <a:pt x="172155" y="85725"/>
                  <a:pt x="174314" y="87156"/>
                </a:cubicBezTo>
                <a:close/>
                <a:moveTo>
                  <a:pt x="194631" y="50326"/>
                </a:moveTo>
                <a:cubicBezTo>
                  <a:pt x="151019" y="50326"/>
                  <a:pt x="116058" y="85554"/>
                  <a:pt x="116058" y="128690"/>
                </a:cubicBezTo>
                <a:cubicBezTo>
                  <a:pt x="116058" y="143069"/>
                  <a:pt x="119662" y="157088"/>
                  <a:pt x="126870" y="168951"/>
                </a:cubicBezTo>
                <a:cubicBezTo>
                  <a:pt x="127591" y="170029"/>
                  <a:pt x="127591" y="171467"/>
                  <a:pt x="127591" y="172546"/>
                </a:cubicBezTo>
                <a:lnTo>
                  <a:pt x="118220" y="205257"/>
                </a:lnTo>
                <a:lnTo>
                  <a:pt x="150659" y="195552"/>
                </a:lnTo>
                <a:cubicBezTo>
                  <a:pt x="151019" y="195552"/>
                  <a:pt x="151380" y="195552"/>
                  <a:pt x="151740" y="195552"/>
                </a:cubicBezTo>
                <a:cubicBezTo>
                  <a:pt x="152821" y="195552"/>
                  <a:pt x="153182" y="195911"/>
                  <a:pt x="154263" y="196271"/>
                </a:cubicBezTo>
                <a:cubicBezTo>
                  <a:pt x="166157" y="203460"/>
                  <a:pt x="180214" y="207414"/>
                  <a:pt x="194631" y="207414"/>
                </a:cubicBezTo>
                <a:cubicBezTo>
                  <a:pt x="237882" y="207414"/>
                  <a:pt x="273204" y="172186"/>
                  <a:pt x="273204" y="128690"/>
                </a:cubicBezTo>
                <a:cubicBezTo>
                  <a:pt x="273204" y="85554"/>
                  <a:pt x="237882" y="50326"/>
                  <a:pt x="194631" y="50326"/>
                </a:cubicBezTo>
                <a:close/>
                <a:moveTo>
                  <a:pt x="152209" y="23812"/>
                </a:moveTo>
                <a:cubicBezTo>
                  <a:pt x="154876" y="23812"/>
                  <a:pt x="156781" y="26098"/>
                  <a:pt x="156781" y="28384"/>
                </a:cubicBezTo>
                <a:cubicBezTo>
                  <a:pt x="156781" y="31051"/>
                  <a:pt x="154876" y="32956"/>
                  <a:pt x="152209" y="32956"/>
                </a:cubicBezTo>
                <a:cubicBezTo>
                  <a:pt x="149542" y="32956"/>
                  <a:pt x="147637" y="31051"/>
                  <a:pt x="147637" y="28384"/>
                </a:cubicBezTo>
                <a:cubicBezTo>
                  <a:pt x="147637" y="26098"/>
                  <a:pt x="149542" y="23812"/>
                  <a:pt x="152209" y="23812"/>
                </a:cubicBezTo>
                <a:close/>
                <a:moveTo>
                  <a:pt x="90048" y="23812"/>
                </a:moveTo>
                <a:lnTo>
                  <a:pt x="131841" y="23812"/>
                </a:lnTo>
                <a:cubicBezTo>
                  <a:pt x="134003" y="23812"/>
                  <a:pt x="136165" y="26098"/>
                  <a:pt x="136165" y="28384"/>
                </a:cubicBezTo>
                <a:cubicBezTo>
                  <a:pt x="136165" y="31051"/>
                  <a:pt x="134003" y="32956"/>
                  <a:pt x="131841" y="32956"/>
                </a:cubicBezTo>
                <a:lnTo>
                  <a:pt x="90048" y="32956"/>
                </a:lnTo>
                <a:cubicBezTo>
                  <a:pt x="87887" y="32956"/>
                  <a:pt x="85725" y="31051"/>
                  <a:pt x="85725" y="28384"/>
                </a:cubicBezTo>
                <a:cubicBezTo>
                  <a:pt x="85725" y="26098"/>
                  <a:pt x="87887" y="23812"/>
                  <a:pt x="90048" y="23812"/>
                </a:cubicBezTo>
                <a:close/>
                <a:moveTo>
                  <a:pt x="28113" y="8627"/>
                </a:moveTo>
                <a:cubicBezTo>
                  <a:pt x="17300" y="8627"/>
                  <a:pt x="9011" y="17614"/>
                  <a:pt x="9011" y="28039"/>
                </a:cubicBezTo>
                <a:lnTo>
                  <a:pt x="9011" y="237250"/>
                </a:lnTo>
                <a:lnTo>
                  <a:pt x="214094" y="237250"/>
                </a:lnTo>
                <a:lnTo>
                  <a:pt x="214094" y="213885"/>
                </a:lnTo>
                <a:cubicBezTo>
                  <a:pt x="207606" y="215682"/>
                  <a:pt x="201119" y="216042"/>
                  <a:pt x="194631" y="216042"/>
                </a:cubicBezTo>
                <a:cubicBezTo>
                  <a:pt x="179493" y="216042"/>
                  <a:pt x="164355" y="212447"/>
                  <a:pt x="151380" y="204898"/>
                </a:cubicBezTo>
                <a:lnTo>
                  <a:pt x="112453" y="216042"/>
                </a:lnTo>
                <a:cubicBezTo>
                  <a:pt x="112453" y="216042"/>
                  <a:pt x="111732" y="216042"/>
                  <a:pt x="111372" y="216042"/>
                </a:cubicBezTo>
                <a:cubicBezTo>
                  <a:pt x="110291" y="216042"/>
                  <a:pt x="109209" y="215682"/>
                  <a:pt x="108128" y="214963"/>
                </a:cubicBezTo>
                <a:cubicBezTo>
                  <a:pt x="107047" y="213885"/>
                  <a:pt x="106686" y="212087"/>
                  <a:pt x="107047" y="210290"/>
                </a:cubicBezTo>
                <a:lnTo>
                  <a:pt x="118581" y="172186"/>
                </a:lnTo>
                <a:cubicBezTo>
                  <a:pt x="111012" y="158886"/>
                  <a:pt x="107047" y="143788"/>
                  <a:pt x="107047" y="128690"/>
                </a:cubicBezTo>
                <a:cubicBezTo>
                  <a:pt x="107047" y="80521"/>
                  <a:pt x="145973" y="41339"/>
                  <a:pt x="194631" y="41339"/>
                </a:cubicBezTo>
                <a:cubicBezTo>
                  <a:pt x="201119" y="41339"/>
                  <a:pt x="207606" y="42058"/>
                  <a:pt x="214094" y="43855"/>
                </a:cubicBezTo>
                <a:lnTo>
                  <a:pt x="214094" y="28039"/>
                </a:lnTo>
                <a:cubicBezTo>
                  <a:pt x="214094" y="17614"/>
                  <a:pt x="205083" y="8627"/>
                  <a:pt x="194631" y="8627"/>
                </a:cubicBezTo>
                <a:lnTo>
                  <a:pt x="28113" y="8627"/>
                </a:lnTo>
                <a:close/>
                <a:moveTo>
                  <a:pt x="28113" y="0"/>
                </a:moveTo>
                <a:lnTo>
                  <a:pt x="194631" y="0"/>
                </a:lnTo>
                <a:cubicBezTo>
                  <a:pt x="210129" y="0"/>
                  <a:pt x="222744" y="12581"/>
                  <a:pt x="222744" y="28039"/>
                </a:cubicBezTo>
                <a:lnTo>
                  <a:pt x="222744" y="46012"/>
                </a:lnTo>
                <a:cubicBezTo>
                  <a:pt x="257345" y="58234"/>
                  <a:pt x="282215" y="90586"/>
                  <a:pt x="282215" y="128690"/>
                </a:cubicBezTo>
                <a:cubicBezTo>
                  <a:pt x="282215" y="167154"/>
                  <a:pt x="257345" y="199865"/>
                  <a:pt x="222744" y="211728"/>
                </a:cubicBezTo>
                <a:lnTo>
                  <a:pt x="222744" y="265289"/>
                </a:lnTo>
                <a:cubicBezTo>
                  <a:pt x="222744" y="280746"/>
                  <a:pt x="210129" y="293328"/>
                  <a:pt x="194631" y="293328"/>
                </a:cubicBezTo>
                <a:lnTo>
                  <a:pt x="28113" y="293328"/>
                </a:lnTo>
                <a:cubicBezTo>
                  <a:pt x="12615" y="293328"/>
                  <a:pt x="0" y="280746"/>
                  <a:pt x="0" y="265289"/>
                </a:cubicBezTo>
                <a:lnTo>
                  <a:pt x="0" y="28039"/>
                </a:lnTo>
                <a:cubicBezTo>
                  <a:pt x="0" y="12581"/>
                  <a:pt x="12615" y="0"/>
                  <a:pt x="2811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9" name="Freeform 938">
            <a:extLst>
              <a:ext uri="{FF2B5EF4-FFF2-40B4-BE49-F238E27FC236}">
                <a16:creationId xmlns:a16="http://schemas.microsoft.com/office/drawing/2014/main" id="{8DF45451-AC5D-F74A-88AC-F6DDB2634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149" y="9353062"/>
            <a:ext cx="1037625" cy="1037625"/>
          </a:xfrm>
          <a:custGeom>
            <a:avLst/>
            <a:gdLst>
              <a:gd name="T0" fmla="*/ 107980 w 293327"/>
              <a:gd name="T1" fmla="*/ 251566 h 293328"/>
              <a:gd name="T2" fmla="*/ 127836 w 293327"/>
              <a:gd name="T3" fmla="*/ 251566 h 293328"/>
              <a:gd name="T4" fmla="*/ 117908 w 293327"/>
              <a:gd name="T5" fmla="*/ 232627 h 293328"/>
              <a:gd name="T6" fmla="*/ 117908 w 293327"/>
              <a:gd name="T7" fmla="*/ 270503 h 293328"/>
              <a:gd name="T8" fmla="*/ 117908 w 293327"/>
              <a:gd name="T9" fmla="*/ 232627 h 293328"/>
              <a:gd name="T10" fmla="*/ 58499 w 293327"/>
              <a:gd name="T11" fmla="*/ 201986 h 293328"/>
              <a:gd name="T12" fmla="*/ 78166 w 293327"/>
              <a:gd name="T13" fmla="*/ 201986 h 293328"/>
              <a:gd name="T14" fmla="*/ 125573 w 293327"/>
              <a:gd name="T15" fmla="*/ 187864 h 293328"/>
              <a:gd name="T16" fmla="*/ 132044 w 293327"/>
              <a:gd name="T17" fmla="*/ 194365 h 293328"/>
              <a:gd name="T18" fmla="*/ 57614 w 293327"/>
              <a:gd name="T19" fmla="*/ 267319 h 293328"/>
              <a:gd name="T20" fmla="*/ 54378 w 293327"/>
              <a:gd name="T21" fmla="*/ 259735 h 293328"/>
              <a:gd name="T22" fmla="*/ 68332 w 293327"/>
              <a:gd name="T23" fmla="*/ 183233 h 293328"/>
              <a:gd name="T24" fmla="*/ 68332 w 293327"/>
              <a:gd name="T25" fmla="*/ 221106 h 293328"/>
              <a:gd name="T26" fmla="*/ 68332 w 293327"/>
              <a:gd name="T27" fmla="*/ 183233 h 293328"/>
              <a:gd name="T28" fmla="*/ 9381 w 293327"/>
              <a:gd name="T29" fmla="*/ 285402 h 293328"/>
              <a:gd name="T30" fmla="*/ 160950 w 293327"/>
              <a:gd name="T31" fmla="*/ 152146 h 293328"/>
              <a:gd name="T32" fmla="*/ 145793 w 293327"/>
              <a:gd name="T33" fmla="*/ 165470 h 293328"/>
              <a:gd name="T34" fmla="*/ 136771 w 293327"/>
              <a:gd name="T35" fmla="*/ 165470 h 293328"/>
              <a:gd name="T36" fmla="*/ 50523 w 293327"/>
              <a:gd name="T37" fmla="*/ 152146 h 293328"/>
              <a:gd name="T38" fmla="*/ 46192 w 293327"/>
              <a:gd name="T39" fmla="*/ 169793 h 293328"/>
              <a:gd name="T40" fmla="*/ 41861 w 293327"/>
              <a:gd name="T41" fmla="*/ 152146 h 293328"/>
              <a:gd name="T42" fmla="*/ 93466 w 293327"/>
              <a:gd name="T43" fmla="*/ 104605 h 293328"/>
              <a:gd name="T44" fmla="*/ 136771 w 293327"/>
              <a:gd name="T45" fmla="*/ 143142 h 293328"/>
              <a:gd name="T46" fmla="*/ 93466 w 293327"/>
              <a:gd name="T47" fmla="*/ 95601 h 293328"/>
              <a:gd name="T48" fmla="*/ 164920 w 293327"/>
              <a:gd name="T49" fmla="*/ 143142 h 293328"/>
              <a:gd name="T50" fmla="*/ 187294 w 293327"/>
              <a:gd name="T51" fmla="*/ 289724 h 293328"/>
              <a:gd name="T52" fmla="*/ 182963 w 293327"/>
              <a:gd name="T53" fmla="*/ 294406 h 293328"/>
              <a:gd name="T54" fmla="*/ 1082 w 293327"/>
              <a:gd name="T55" fmla="*/ 292966 h 293328"/>
              <a:gd name="T56" fmla="*/ 18043 w 293327"/>
              <a:gd name="T57" fmla="*/ 147103 h 293328"/>
              <a:gd name="T58" fmla="*/ 41861 w 293327"/>
              <a:gd name="T59" fmla="*/ 143142 h 293328"/>
              <a:gd name="T60" fmla="*/ 188507 w 293327"/>
              <a:gd name="T61" fmla="*/ 9030 h 293328"/>
              <a:gd name="T62" fmla="*/ 145494 w 293327"/>
              <a:gd name="T63" fmla="*/ 59601 h 293328"/>
              <a:gd name="T64" fmla="*/ 231879 w 293327"/>
              <a:gd name="T65" fmla="*/ 52376 h 293328"/>
              <a:gd name="T66" fmla="*/ 188507 w 293327"/>
              <a:gd name="T67" fmla="*/ 0 h 293328"/>
              <a:gd name="T68" fmla="*/ 240915 w 293327"/>
              <a:gd name="T69" fmla="*/ 59601 h 293328"/>
              <a:gd name="T70" fmla="*/ 270554 w 293327"/>
              <a:gd name="T71" fmla="*/ 63575 h 293328"/>
              <a:gd name="T72" fmla="*/ 293325 w 293327"/>
              <a:gd name="T73" fmla="*/ 257546 h 293328"/>
              <a:gd name="T74" fmla="*/ 196096 w 293327"/>
              <a:gd name="T75" fmla="*/ 259352 h 293328"/>
              <a:gd name="T76" fmla="*/ 196096 w 293327"/>
              <a:gd name="T77" fmla="*/ 250322 h 293328"/>
              <a:gd name="T78" fmla="*/ 280674 w 293327"/>
              <a:gd name="T79" fmla="*/ 217451 h 293328"/>
              <a:gd name="T80" fmla="*/ 186337 w 293327"/>
              <a:gd name="T81" fmla="*/ 212755 h 293328"/>
              <a:gd name="T82" fmla="*/ 279589 w 293327"/>
              <a:gd name="T83" fmla="*/ 208420 h 293328"/>
              <a:gd name="T84" fmla="*/ 240915 w 293327"/>
              <a:gd name="T85" fmla="*/ 68631 h 293328"/>
              <a:gd name="T86" fmla="*/ 236217 w 293327"/>
              <a:gd name="T87" fmla="*/ 92471 h 293328"/>
              <a:gd name="T88" fmla="*/ 231879 w 293327"/>
              <a:gd name="T89" fmla="*/ 68631 h 293328"/>
              <a:gd name="T90" fmla="*/ 145494 w 293327"/>
              <a:gd name="T91" fmla="*/ 87775 h 293328"/>
              <a:gd name="T92" fmla="*/ 136458 w 293327"/>
              <a:gd name="T93" fmla="*/ 87775 h 293328"/>
              <a:gd name="T94" fmla="*/ 115134 w 293327"/>
              <a:gd name="T95" fmla="*/ 68631 h 293328"/>
              <a:gd name="T96" fmla="*/ 107544 w 293327"/>
              <a:gd name="T97" fmla="*/ 92471 h 293328"/>
              <a:gd name="T98" fmla="*/ 106821 w 293327"/>
              <a:gd name="T99" fmla="*/ 63575 h 293328"/>
              <a:gd name="T100" fmla="*/ 136458 w 293327"/>
              <a:gd name="T101" fmla="*/ 59601 h 293328"/>
              <a:gd name="T102" fmla="*/ 18850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0" name="Freeform 959">
            <a:extLst>
              <a:ext uri="{FF2B5EF4-FFF2-40B4-BE49-F238E27FC236}">
                <a16:creationId xmlns:a16="http://schemas.microsoft.com/office/drawing/2014/main" id="{C9709811-D434-3049-86E2-CCFB6AA3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67" y="6692991"/>
            <a:ext cx="914228" cy="1037621"/>
          </a:xfrm>
          <a:custGeom>
            <a:avLst/>
            <a:gdLst>
              <a:gd name="T0" fmla="*/ 168882 w 258403"/>
              <a:gd name="T1" fmla="*/ 218546 h 293329"/>
              <a:gd name="T2" fmla="*/ 133004 w 258403"/>
              <a:gd name="T3" fmla="*/ 254309 h 293329"/>
              <a:gd name="T4" fmla="*/ 129742 w 258403"/>
              <a:gd name="T5" fmla="*/ 255754 h 293329"/>
              <a:gd name="T6" fmla="*/ 126842 w 258403"/>
              <a:gd name="T7" fmla="*/ 254309 h 293329"/>
              <a:gd name="T8" fmla="*/ 90964 w 258403"/>
              <a:gd name="T9" fmla="*/ 218909 h 293329"/>
              <a:gd name="T10" fmla="*/ 9062 w 258403"/>
              <a:gd name="T11" fmla="*/ 251419 h 293329"/>
              <a:gd name="T12" fmla="*/ 129742 w 258403"/>
              <a:gd name="T13" fmla="*/ 285736 h 293329"/>
              <a:gd name="T14" fmla="*/ 251147 w 258403"/>
              <a:gd name="T15" fmla="*/ 251419 h 293329"/>
              <a:gd name="T16" fmla="*/ 168882 w 258403"/>
              <a:gd name="T17" fmla="*/ 218546 h 293329"/>
              <a:gd name="T18" fmla="*/ 129745 w 258403"/>
              <a:gd name="T19" fmla="*/ 60507 h 293329"/>
              <a:gd name="T20" fmla="*/ 84029 w 258403"/>
              <a:gd name="T21" fmla="*/ 106702 h 293329"/>
              <a:gd name="T22" fmla="*/ 129745 w 258403"/>
              <a:gd name="T23" fmla="*/ 153262 h 293329"/>
              <a:gd name="T24" fmla="*/ 176179 w 258403"/>
              <a:gd name="T25" fmla="*/ 106702 h 293329"/>
              <a:gd name="T26" fmla="*/ 129745 w 258403"/>
              <a:gd name="T27" fmla="*/ 60507 h 293329"/>
              <a:gd name="T28" fmla="*/ 129745 w 258403"/>
              <a:gd name="T29" fmla="*/ 51048 h 293329"/>
              <a:gd name="T30" fmla="*/ 184818 w 258403"/>
              <a:gd name="T31" fmla="*/ 106702 h 293329"/>
              <a:gd name="T32" fmla="*/ 129745 w 258403"/>
              <a:gd name="T33" fmla="*/ 162355 h 293329"/>
              <a:gd name="T34" fmla="*/ 75029 w 258403"/>
              <a:gd name="T35" fmla="*/ 106702 h 293329"/>
              <a:gd name="T36" fmla="*/ 129745 w 258403"/>
              <a:gd name="T37" fmla="*/ 51048 h 293329"/>
              <a:gd name="T38" fmla="*/ 129742 w 258403"/>
              <a:gd name="T39" fmla="*/ 8671 h 293329"/>
              <a:gd name="T40" fmla="*/ 60522 w 258403"/>
              <a:gd name="T41" fmla="*/ 37569 h 293329"/>
              <a:gd name="T42" fmla="*/ 31890 w 258403"/>
              <a:gd name="T43" fmla="*/ 106564 h 293329"/>
              <a:gd name="T44" fmla="*/ 60522 w 258403"/>
              <a:gd name="T45" fmla="*/ 175922 h 293329"/>
              <a:gd name="T46" fmla="*/ 129742 w 258403"/>
              <a:gd name="T47" fmla="*/ 244917 h 293329"/>
              <a:gd name="T48" fmla="*/ 199324 w 258403"/>
              <a:gd name="T49" fmla="*/ 175922 h 293329"/>
              <a:gd name="T50" fmla="*/ 227954 w 258403"/>
              <a:gd name="T51" fmla="*/ 106564 h 293329"/>
              <a:gd name="T52" fmla="*/ 199324 w 258403"/>
              <a:gd name="T53" fmla="*/ 37569 h 293329"/>
              <a:gd name="T54" fmla="*/ 129742 w 258403"/>
              <a:gd name="T55" fmla="*/ 8671 h 293329"/>
              <a:gd name="T56" fmla="*/ 129742 w 258403"/>
              <a:gd name="T57" fmla="*/ 0 h 293329"/>
              <a:gd name="T58" fmla="*/ 205847 w 258403"/>
              <a:gd name="T59" fmla="*/ 31066 h 293329"/>
              <a:gd name="T60" fmla="*/ 237014 w 258403"/>
              <a:gd name="T61" fmla="*/ 106564 h 293329"/>
              <a:gd name="T62" fmla="*/ 205847 w 258403"/>
              <a:gd name="T63" fmla="*/ 182063 h 293329"/>
              <a:gd name="T64" fmla="*/ 176855 w 258403"/>
              <a:gd name="T65" fmla="*/ 210599 h 293329"/>
              <a:gd name="T66" fmla="*/ 259847 w 258403"/>
              <a:gd name="T67" fmla="*/ 251419 h 293329"/>
              <a:gd name="T68" fmla="*/ 129742 w 258403"/>
              <a:gd name="T69" fmla="*/ 294767 h 293329"/>
              <a:gd name="T70" fmla="*/ 0 w 258403"/>
              <a:gd name="T71" fmla="*/ 251419 h 293329"/>
              <a:gd name="T72" fmla="*/ 82991 w 258403"/>
              <a:gd name="T73" fmla="*/ 210599 h 293329"/>
              <a:gd name="T74" fmla="*/ 54361 w 258403"/>
              <a:gd name="T75" fmla="*/ 182063 h 293329"/>
              <a:gd name="T76" fmla="*/ 22833 w 258403"/>
              <a:gd name="T77" fmla="*/ 106564 h 293329"/>
              <a:gd name="T78" fmla="*/ 54361 w 258403"/>
              <a:gd name="T79" fmla="*/ 31066 h 293329"/>
              <a:gd name="T80" fmla="*/ 129742 w 258403"/>
              <a:gd name="T81" fmla="*/ 0 h 29332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8403" h="293329">
                <a:moveTo>
                  <a:pt x="167944" y="217480"/>
                </a:moveTo>
                <a:lnTo>
                  <a:pt x="132265" y="253068"/>
                </a:lnTo>
                <a:cubicBezTo>
                  <a:pt x="131544" y="253787"/>
                  <a:pt x="130463" y="254506"/>
                  <a:pt x="129021" y="254506"/>
                </a:cubicBezTo>
                <a:cubicBezTo>
                  <a:pt x="128301" y="254506"/>
                  <a:pt x="126859" y="253787"/>
                  <a:pt x="126138" y="253068"/>
                </a:cubicBezTo>
                <a:lnTo>
                  <a:pt x="90459" y="217840"/>
                </a:lnTo>
                <a:cubicBezTo>
                  <a:pt x="41085" y="222872"/>
                  <a:pt x="9010" y="236892"/>
                  <a:pt x="9010" y="250192"/>
                </a:cubicBezTo>
                <a:cubicBezTo>
                  <a:pt x="9010" y="266009"/>
                  <a:pt x="58384" y="284342"/>
                  <a:pt x="129021" y="284342"/>
                </a:cubicBezTo>
                <a:cubicBezTo>
                  <a:pt x="200019" y="284342"/>
                  <a:pt x="249753" y="266009"/>
                  <a:pt x="249753" y="250192"/>
                </a:cubicBezTo>
                <a:cubicBezTo>
                  <a:pt x="249753" y="236892"/>
                  <a:pt x="217318" y="222513"/>
                  <a:pt x="167944" y="217480"/>
                </a:cubicBezTo>
                <a:close/>
                <a:moveTo>
                  <a:pt x="129024" y="60211"/>
                </a:moveTo>
                <a:cubicBezTo>
                  <a:pt x="103966" y="60211"/>
                  <a:pt x="83562" y="80844"/>
                  <a:pt x="83562" y="106182"/>
                </a:cubicBezTo>
                <a:cubicBezTo>
                  <a:pt x="83562" y="131882"/>
                  <a:pt x="103966" y="152514"/>
                  <a:pt x="129024" y="152514"/>
                </a:cubicBezTo>
                <a:cubicBezTo>
                  <a:pt x="154439" y="152514"/>
                  <a:pt x="175201" y="131882"/>
                  <a:pt x="175201" y="106182"/>
                </a:cubicBezTo>
                <a:cubicBezTo>
                  <a:pt x="175201" y="80844"/>
                  <a:pt x="154439" y="60211"/>
                  <a:pt x="129024" y="60211"/>
                </a:cubicBezTo>
                <a:close/>
                <a:moveTo>
                  <a:pt x="129024" y="50800"/>
                </a:moveTo>
                <a:cubicBezTo>
                  <a:pt x="159093" y="50800"/>
                  <a:pt x="183792" y="75776"/>
                  <a:pt x="183792" y="106182"/>
                </a:cubicBezTo>
                <a:cubicBezTo>
                  <a:pt x="183792" y="136587"/>
                  <a:pt x="159093" y="161563"/>
                  <a:pt x="129024" y="161563"/>
                </a:cubicBezTo>
                <a:cubicBezTo>
                  <a:pt x="99313" y="161563"/>
                  <a:pt x="74613" y="136587"/>
                  <a:pt x="74613" y="106182"/>
                </a:cubicBezTo>
                <a:cubicBezTo>
                  <a:pt x="74613" y="75776"/>
                  <a:pt x="99313" y="50800"/>
                  <a:pt x="129024" y="50800"/>
                </a:cubicBezTo>
                <a:close/>
                <a:moveTo>
                  <a:pt x="129021" y="8627"/>
                </a:moveTo>
                <a:cubicBezTo>
                  <a:pt x="103073" y="8627"/>
                  <a:pt x="78566" y="19052"/>
                  <a:pt x="60186" y="37385"/>
                </a:cubicBezTo>
                <a:cubicBezTo>
                  <a:pt x="41805" y="55718"/>
                  <a:pt x="31714" y="80162"/>
                  <a:pt x="31714" y="106044"/>
                </a:cubicBezTo>
                <a:cubicBezTo>
                  <a:pt x="31714" y="131926"/>
                  <a:pt x="41805" y="156370"/>
                  <a:pt x="60186" y="175063"/>
                </a:cubicBezTo>
                <a:lnTo>
                  <a:pt x="129021" y="243722"/>
                </a:lnTo>
                <a:lnTo>
                  <a:pt x="198217" y="175063"/>
                </a:lnTo>
                <a:cubicBezTo>
                  <a:pt x="216597" y="156370"/>
                  <a:pt x="226688" y="131926"/>
                  <a:pt x="226688" y="106044"/>
                </a:cubicBezTo>
                <a:cubicBezTo>
                  <a:pt x="226688" y="80162"/>
                  <a:pt x="216597" y="55718"/>
                  <a:pt x="198217" y="37385"/>
                </a:cubicBezTo>
                <a:cubicBezTo>
                  <a:pt x="179837" y="19052"/>
                  <a:pt x="155330" y="8627"/>
                  <a:pt x="129021" y="8627"/>
                </a:cubicBezTo>
                <a:close/>
                <a:moveTo>
                  <a:pt x="129021" y="0"/>
                </a:moveTo>
                <a:cubicBezTo>
                  <a:pt x="157853" y="0"/>
                  <a:pt x="184522" y="10784"/>
                  <a:pt x="204704" y="30914"/>
                </a:cubicBezTo>
                <a:cubicBezTo>
                  <a:pt x="224526" y="51045"/>
                  <a:pt x="235698" y="78005"/>
                  <a:pt x="235698" y="106044"/>
                </a:cubicBezTo>
                <a:cubicBezTo>
                  <a:pt x="235698" y="134442"/>
                  <a:pt x="224526" y="161043"/>
                  <a:pt x="204704" y="181174"/>
                </a:cubicBezTo>
                <a:lnTo>
                  <a:pt x="175873" y="209572"/>
                </a:lnTo>
                <a:cubicBezTo>
                  <a:pt x="220922" y="215323"/>
                  <a:pt x="258403" y="228983"/>
                  <a:pt x="258403" y="250192"/>
                </a:cubicBezTo>
                <a:cubicBezTo>
                  <a:pt x="258403" y="278231"/>
                  <a:pt x="191730" y="293329"/>
                  <a:pt x="129021" y="293329"/>
                </a:cubicBezTo>
                <a:cubicBezTo>
                  <a:pt x="66673" y="293329"/>
                  <a:pt x="0" y="278231"/>
                  <a:pt x="0" y="250192"/>
                </a:cubicBezTo>
                <a:cubicBezTo>
                  <a:pt x="0" y="228983"/>
                  <a:pt x="37481" y="215323"/>
                  <a:pt x="82531" y="209572"/>
                </a:cubicBezTo>
                <a:lnTo>
                  <a:pt x="54059" y="181174"/>
                </a:lnTo>
                <a:cubicBezTo>
                  <a:pt x="33877" y="161043"/>
                  <a:pt x="22705" y="134442"/>
                  <a:pt x="22705" y="106044"/>
                </a:cubicBezTo>
                <a:cubicBezTo>
                  <a:pt x="22705" y="78005"/>
                  <a:pt x="33877" y="51045"/>
                  <a:pt x="54059" y="30914"/>
                </a:cubicBezTo>
                <a:cubicBezTo>
                  <a:pt x="74241" y="10784"/>
                  <a:pt x="100911" y="0"/>
                  <a:pt x="12902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718D7-FE5E-7146-9E1A-5942A0C61B87}"/>
              </a:ext>
            </a:extLst>
          </p:cNvPr>
          <p:cNvSpPr txBox="1"/>
          <p:nvPr/>
        </p:nvSpPr>
        <p:spPr>
          <a:xfrm>
            <a:off x="18132370" y="5156746"/>
            <a:ext cx="22653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8BEC59C-3061-A242-B63E-1AB077454105}"/>
              </a:ext>
            </a:extLst>
          </p:cNvPr>
          <p:cNvSpPr txBox="1">
            <a:spLocks/>
          </p:cNvSpPr>
          <p:nvPr/>
        </p:nvSpPr>
        <p:spPr>
          <a:xfrm>
            <a:off x="18066709" y="5776932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FED88B-AB12-C849-848D-2E821D5776A3}"/>
              </a:ext>
            </a:extLst>
          </p:cNvPr>
          <p:cNvSpPr txBox="1"/>
          <p:nvPr/>
        </p:nvSpPr>
        <p:spPr>
          <a:xfrm>
            <a:off x="15178688" y="10692563"/>
            <a:ext cx="22653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6844C2E-4727-CE40-A256-B1EF73D675EA}"/>
              </a:ext>
            </a:extLst>
          </p:cNvPr>
          <p:cNvSpPr txBox="1">
            <a:spLocks/>
          </p:cNvSpPr>
          <p:nvPr/>
        </p:nvSpPr>
        <p:spPr>
          <a:xfrm>
            <a:off x="15113027" y="11312749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DC59D-905A-BA4F-91CC-16F3A02B0109}"/>
              </a:ext>
            </a:extLst>
          </p:cNvPr>
          <p:cNvSpPr txBox="1"/>
          <p:nvPr/>
        </p:nvSpPr>
        <p:spPr>
          <a:xfrm>
            <a:off x="5070029" y="8140004"/>
            <a:ext cx="22653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DD18083A-032B-5D4C-83E9-B35C5656F10E}"/>
              </a:ext>
            </a:extLst>
          </p:cNvPr>
          <p:cNvSpPr txBox="1">
            <a:spLocks/>
          </p:cNvSpPr>
          <p:nvPr/>
        </p:nvSpPr>
        <p:spPr>
          <a:xfrm>
            <a:off x="2656281" y="8760190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999FE-6B09-0C42-9F94-0266A989A59F}"/>
              </a:ext>
            </a:extLst>
          </p:cNvPr>
          <p:cNvSpPr txBox="1"/>
          <p:nvPr/>
        </p:nvSpPr>
        <p:spPr>
          <a:xfrm>
            <a:off x="7062769" y="547236"/>
            <a:ext cx="1026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3A067-B91D-3443-BFF8-6AD1C8E5830E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sp>
        <p:nvSpPr>
          <p:cNvPr id="4" name="Freeform: Shape 27">
            <a:extLst>
              <a:ext uri="{FF2B5EF4-FFF2-40B4-BE49-F238E27FC236}">
                <a16:creationId xmlns:a16="http://schemas.microsoft.com/office/drawing/2014/main" id="{C78DBB32-A744-BE44-83CB-5AB83CC052B6}"/>
              </a:ext>
            </a:extLst>
          </p:cNvPr>
          <p:cNvSpPr>
            <a:spLocks/>
          </p:cNvSpPr>
          <p:nvPr/>
        </p:nvSpPr>
        <p:spPr bwMode="auto">
          <a:xfrm>
            <a:off x="1" y="4543413"/>
            <a:ext cx="8877062" cy="2119660"/>
          </a:xfrm>
          <a:custGeom>
            <a:avLst/>
            <a:gdLst>
              <a:gd name="connsiteX0" fmla="*/ 0 w 4458263"/>
              <a:gd name="connsiteY0" fmla="*/ 0 h 1060106"/>
              <a:gd name="connsiteX1" fmla="*/ 1180805 w 4458263"/>
              <a:gd name="connsiteY1" fmla="*/ 0 h 1060106"/>
              <a:gd name="connsiteX2" fmla="*/ 1459259 w 4458263"/>
              <a:gd name="connsiteY2" fmla="*/ 0 h 1060106"/>
              <a:gd name="connsiteX3" fmla="*/ 1463559 w 4458263"/>
              <a:gd name="connsiteY3" fmla="*/ 0 h 1060106"/>
              <a:gd name="connsiteX4" fmla="*/ 1474797 w 4458263"/>
              <a:gd name="connsiteY4" fmla="*/ 0 h 1060106"/>
              <a:gd name="connsiteX5" fmla="*/ 1493657 w 4458263"/>
              <a:gd name="connsiteY5" fmla="*/ 0 h 1060106"/>
              <a:gd name="connsiteX6" fmla="*/ 1575351 w 4458263"/>
              <a:gd name="connsiteY6" fmla="*/ 0 h 1060106"/>
              <a:gd name="connsiteX7" fmla="*/ 1734440 w 4458263"/>
              <a:gd name="connsiteY7" fmla="*/ 0 h 1060106"/>
              <a:gd name="connsiteX8" fmla="*/ 1813936 w 4458263"/>
              <a:gd name="connsiteY8" fmla="*/ 0 h 1060106"/>
              <a:gd name="connsiteX9" fmla="*/ 1851069 w 4458263"/>
              <a:gd name="connsiteY9" fmla="*/ 0 h 1060106"/>
              <a:gd name="connsiteX10" fmla="*/ 1996722 w 4458263"/>
              <a:gd name="connsiteY10" fmla="*/ 0 h 1060106"/>
              <a:gd name="connsiteX11" fmla="*/ 2174622 w 4458263"/>
              <a:gd name="connsiteY11" fmla="*/ 0 h 1060106"/>
              <a:gd name="connsiteX12" fmla="*/ 2201446 w 4458263"/>
              <a:gd name="connsiteY12" fmla="*/ 0 h 1060106"/>
              <a:gd name="connsiteX13" fmla="*/ 2387994 w 4458263"/>
              <a:gd name="connsiteY13" fmla="*/ 0 h 1060106"/>
              <a:gd name="connsiteX14" fmla="*/ 3660705 w 4458263"/>
              <a:gd name="connsiteY14" fmla="*/ 0 h 1060106"/>
              <a:gd name="connsiteX15" fmla="*/ 4458263 w 4458263"/>
              <a:gd name="connsiteY15" fmla="*/ 1060106 h 1060106"/>
              <a:gd name="connsiteX16" fmla="*/ 3193058 w 4458263"/>
              <a:gd name="connsiteY16" fmla="*/ 1060106 h 1060106"/>
              <a:gd name="connsiteX17" fmla="*/ 2999004 w 4458263"/>
              <a:gd name="connsiteY17" fmla="*/ 1060106 h 1060106"/>
              <a:gd name="connsiteX18" fmla="*/ 2952145 w 4458263"/>
              <a:gd name="connsiteY18" fmla="*/ 1060106 h 1060106"/>
              <a:gd name="connsiteX19" fmla="*/ 2849667 w 4458263"/>
              <a:gd name="connsiteY19" fmla="*/ 1060106 h 1060106"/>
              <a:gd name="connsiteX20" fmla="*/ 2840854 w 4458263"/>
              <a:gd name="connsiteY20" fmla="*/ 1060106 h 1060106"/>
              <a:gd name="connsiteX21" fmla="*/ 2465246 w 4458263"/>
              <a:gd name="connsiteY21" fmla="*/ 1060106 h 1060106"/>
              <a:gd name="connsiteX22" fmla="*/ 2449165 w 4458263"/>
              <a:gd name="connsiteY22" fmla="*/ 1060106 h 1060106"/>
              <a:gd name="connsiteX23" fmla="*/ 2266825 w 4458263"/>
              <a:gd name="connsiteY23" fmla="*/ 1060106 h 1060106"/>
              <a:gd name="connsiteX24" fmla="*/ 2024474 w 4458263"/>
              <a:gd name="connsiteY24" fmla="*/ 1060106 h 1060106"/>
              <a:gd name="connsiteX25" fmla="*/ 1987160 w 4458263"/>
              <a:gd name="connsiteY25" fmla="*/ 1060106 h 1060106"/>
              <a:gd name="connsiteX26" fmla="*/ 1733799 w 4458263"/>
              <a:gd name="connsiteY26" fmla="*/ 1060106 h 1060106"/>
              <a:gd name="connsiteX27" fmla="*/ 1459259 w 4458263"/>
              <a:gd name="connsiteY27" fmla="*/ 1060106 h 1060106"/>
              <a:gd name="connsiteX28" fmla="*/ 1390407 w 4458263"/>
              <a:gd name="connsiteY28" fmla="*/ 1060106 h 1060106"/>
              <a:gd name="connsiteX29" fmla="*/ 0 w 4458263"/>
              <a:gd name="connsiteY29" fmla="*/ 1060106 h 1060106"/>
              <a:gd name="connsiteX30" fmla="*/ 0 w 4458263"/>
              <a:gd name="connsiteY30" fmla="*/ 0 h 106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58263" h="1060106">
                <a:moveTo>
                  <a:pt x="0" y="0"/>
                </a:moveTo>
                <a:cubicBezTo>
                  <a:pt x="0" y="0"/>
                  <a:pt x="0" y="0"/>
                  <a:pt x="1180805" y="0"/>
                </a:cubicBezTo>
                <a:lnTo>
                  <a:pt x="1459259" y="0"/>
                </a:lnTo>
                <a:lnTo>
                  <a:pt x="1463559" y="0"/>
                </a:lnTo>
                <a:lnTo>
                  <a:pt x="1474797" y="0"/>
                </a:lnTo>
                <a:lnTo>
                  <a:pt x="1493657" y="0"/>
                </a:lnTo>
                <a:lnTo>
                  <a:pt x="1575351" y="0"/>
                </a:lnTo>
                <a:lnTo>
                  <a:pt x="1734440" y="0"/>
                </a:lnTo>
                <a:lnTo>
                  <a:pt x="1813936" y="0"/>
                </a:lnTo>
                <a:lnTo>
                  <a:pt x="1851069" y="0"/>
                </a:lnTo>
                <a:lnTo>
                  <a:pt x="1996722" y="0"/>
                </a:lnTo>
                <a:lnTo>
                  <a:pt x="2174622" y="0"/>
                </a:lnTo>
                <a:lnTo>
                  <a:pt x="2201446" y="0"/>
                </a:lnTo>
                <a:lnTo>
                  <a:pt x="2387994" y="0"/>
                </a:lnTo>
                <a:cubicBezTo>
                  <a:pt x="2697573" y="0"/>
                  <a:pt x="3110344" y="0"/>
                  <a:pt x="3660705" y="0"/>
                </a:cubicBezTo>
                <a:cubicBezTo>
                  <a:pt x="3795964" y="140102"/>
                  <a:pt x="4127113" y="504368"/>
                  <a:pt x="4458263" y="1060106"/>
                </a:cubicBezTo>
                <a:cubicBezTo>
                  <a:pt x="4458263" y="1060106"/>
                  <a:pt x="4458263" y="1060106"/>
                  <a:pt x="3193058" y="1060106"/>
                </a:cubicBezTo>
                <a:lnTo>
                  <a:pt x="2999004" y="1060106"/>
                </a:lnTo>
                <a:cubicBezTo>
                  <a:pt x="2999004" y="1060106"/>
                  <a:pt x="2999004" y="1060106"/>
                  <a:pt x="2952145" y="1060106"/>
                </a:cubicBezTo>
                <a:lnTo>
                  <a:pt x="2849667" y="1060106"/>
                </a:lnTo>
                <a:lnTo>
                  <a:pt x="2840854" y="1060106"/>
                </a:lnTo>
                <a:cubicBezTo>
                  <a:pt x="2761778" y="1060106"/>
                  <a:pt x="2643165" y="1060106"/>
                  <a:pt x="2465246" y="1060106"/>
                </a:cubicBezTo>
                <a:lnTo>
                  <a:pt x="2449165" y="1060106"/>
                </a:lnTo>
                <a:lnTo>
                  <a:pt x="2266825" y="1060106"/>
                </a:lnTo>
                <a:cubicBezTo>
                  <a:pt x="2193608" y="1060106"/>
                  <a:pt x="2113068" y="1060106"/>
                  <a:pt x="2024474" y="1060106"/>
                </a:cubicBezTo>
                <a:lnTo>
                  <a:pt x="1987160" y="1060106"/>
                </a:lnTo>
                <a:lnTo>
                  <a:pt x="1733799" y="1060106"/>
                </a:lnTo>
                <a:lnTo>
                  <a:pt x="1459259" y="1060106"/>
                </a:lnTo>
                <a:lnTo>
                  <a:pt x="1390407" y="1060106"/>
                </a:lnTo>
                <a:cubicBezTo>
                  <a:pt x="1019193" y="1060106"/>
                  <a:pt x="562313" y="1060106"/>
                  <a:pt x="0" y="1060106"/>
                </a:cubicBezTo>
                <a:cubicBezTo>
                  <a:pt x="0" y="1060106"/>
                  <a:pt x="0" y="106010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5" name="Freeform 33">
            <a:extLst>
              <a:ext uri="{FF2B5EF4-FFF2-40B4-BE49-F238E27FC236}">
                <a16:creationId xmlns:a16="http://schemas.microsoft.com/office/drawing/2014/main" id="{2D479834-8233-8D4A-AAB6-9A2FB88CEED7}"/>
              </a:ext>
            </a:extLst>
          </p:cNvPr>
          <p:cNvSpPr>
            <a:spLocks/>
          </p:cNvSpPr>
          <p:nvPr/>
        </p:nvSpPr>
        <p:spPr bwMode="auto">
          <a:xfrm>
            <a:off x="9439279" y="6649499"/>
            <a:ext cx="5444486" cy="2269899"/>
          </a:xfrm>
          <a:custGeom>
            <a:avLst/>
            <a:gdLst>
              <a:gd name="T0" fmla="*/ 287 w 584"/>
              <a:gd name="T1" fmla="*/ 243 h 243"/>
              <a:gd name="T2" fmla="*/ 498 w 584"/>
              <a:gd name="T3" fmla="*/ 208 h 243"/>
              <a:gd name="T4" fmla="*/ 584 w 584"/>
              <a:gd name="T5" fmla="*/ 0 h 243"/>
              <a:gd name="T6" fmla="*/ 291 w 584"/>
              <a:gd name="T7" fmla="*/ 33 h 243"/>
              <a:gd name="T8" fmla="*/ 0 w 584"/>
              <a:gd name="T9" fmla="*/ 0 h 243"/>
              <a:gd name="T10" fmla="*/ 84 w 584"/>
              <a:gd name="T11" fmla="*/ 211 h 243"/>
              <a:gd name="T12" fmla="*/ 287 w 584"/>
              <a:gd name="T1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4" h="243">
                <a:moveTo>
                  <a:pt x="287" y="243"/>
                </a:moveTo>
                <a:cubicBezTo>
                  <a:pt x="379" y="243"/>
                  <a:pt x="458" y="229"/>
                  <a:pt x="498" y="208"/>
                </a:cubicBezTo>
                <a:cubicBezTo>
                  <a:pt x="519" y="141"/>
                  <a:pt x="547" y="71"/>
                  <a:pt x="584" y="0"/>
                </a:cubicBezTo>
                <a:cubicBezTo>
                  <a:pt x="526" y="19"/>
                  <a:pt x="417" y="33"/>
                  <a:pt x="291" y="33"/>
                </a:cubicBezTo>
                <a:cubicBezTo>
                  <a:pt x="167" y="33"/>
                  <a:pt x="59" y="20"/>
                  <a:pt x="0" y="0"/>
                </a:cubicBezTo>
                <a:cubicBezTo>
                  <a:pt x="29" y="60"/>
                  <a:pt x="59" y="130"/>
                  <a:pt x="84" y="211"/>
                </a:cubicBezTo>
                <a:cubicBezTo>
                  <a:pt x="125" y="231"/>
                  <a:pt x="201" y="243"/>
                  <a:pt x="287" y="24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2027796A-3F5F-1949-A512-DE994168C138}"/>
              </a:ext>
            </a:extLst>
          </p:cNvPr>
          <p:cNvSpPr>
            <a:spLocks/>
          </p:cNvSpPr>
          <p:nvPr/>
        </p:nvSpPr>
        <p:spPr bwMode="auto">
          <a:xfrm>
            <a:off x="10222668" y="8576612"/>
            <a:ext cx="3860456" cy="2240502"/>
          </a:xfrm>
          <a:custGeom>
            <a:avLst/>
            <a:gdLst>
              <a:gd name="T0" fmla="*/ 203 w 414"/>
              <a:gd name="T1" fmla="*/ 35 h 240"/>
              <a:gd name="T2" fmla="*/ 0 w 414"/>
              <a:gd name="T3" fmla="*/ 3 h 240"/>
              <a:gd name="T4" fmla="*/ 46 w 414"/>
              <a:gd name="T5" fmla="*/ 204 h 240"/>
              <a:gd name="T6" fmla="*/ 49 w 414"/>
              <a:gd name="T7" fmla="*/ 215 h 240"/>
              <a:gd name="T8" fmla="*/ 205 w 414"/>
              <a:gd name="T9" fmla="*/ 240 h 240"/>
              <a:gd name="T10" fmla="*/ 354 w 414"/>
              <a:gd name="T11" fmla="*/ 217 h 240"/>
              <a:gd name="T12" fmla="*/ 362 w 414"/>
              <a:gd name="T13" fmla="*/ 214 h 240"/>
              <a:gd name="T14" fmla="*/ 376 w 414"/>
              <a:gd name="T15" fmla="*/ 139 h 240"/>
              <a:gd name="T16" fmla="*/ 414 w 414"/>
              <a:gd name="T17" fmla="*/ 0 h 240"/>
              <a:gd name="T18" fmla="*/ 203 w 414"/>
              <a:gd name="T19" fmla="*/ 3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" h="240">
                <a:moveTo>
                  <a:pt x="203" y="35"/>
                </a:moveTo>
                <a:cubicBezTo>
                  <a:pt x="117" y="35"/>
                  <a:pt x="41" y="23"/>
                  <a:pt x="0" y="3"/>
                </a:cubicBezTo>
                <a:cubicBezTo>
                  <a:pt x="18" y="64"/>
                  <a:pt x="35" y="131"/>
                  <a:pt x="46" y="204"/>
                </a:cubicBezTo>
                <a:cubicBezTo>
                  <a:pt x="47" y="208"/>
                  <a:pt x="48" y="211"/>
                  <a:pt x="49" y="215"/>
                </a:cubicBezTo>
                <a:cubicBezTo>
                  <a:pt x="85" y="230"/>
                  <a:pt x="142" y="240"/>
                  <a:pt x="205" y="240"/>
                </a:cubicBezTo>
                <a:cubicBezTo>
                  <a:pt x="264" y="240"/>
                  <a:pt x="317" y="231"/>
                  <a:pt x="354" y="217"/>
                </a:cubicBezTo>
                <a:cubicBezTo>
                  <a:pt x="357" y="216"/>
                  <a:pt x="359" y="215"/>
                  <a:pt x="362" y="214"/>
                </a:cubicBezTo>
                <a:cubicBezTo>
                  <a:pt x="366" y="190"/>
                  <a:pt x="371" y="165"/>
                  <a:pt x="376" y="139"/>
                </a:cubicBezTo>
                <a:cubicBezTo>
                  <a:pt x="386" y="96"/>
                  <a:pt x="398" y="49"/>
                  <a:pt x="414" y="0"/>
                </a:cubicBezTo>
                <a:cubicBezTo>
                  <a:pt x="374" y="21"/>
                  <a:pt x="295" y="35"/>
                  <a:pt x="203" y="35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A5F23-041B-5646-A6F9-7F552754F641}"/>
              </a:ext>
            </a:extLst>
          </p:cNvPr>
          <p:cNvGrpSpPr/>
          <p:nvPr/>
        </p:nvGrpSpPr>
        <p:grpSpPr>
          <a:xfrm>
            <a:off x="7978632" y="3788013"/>
            <a:ext cx="8414252" cy="3170124"/>
            <a:chOff x="3990355" y="1893606"/>
            <a:chExt cx="4208222" cy="1585475"/>
          </a:xfrm>
        </p:grpSpPr>
        <p:sp>
          <p:nvSpPr>
            <p:cNvPr id="8" name="Freeform 31">
              <a:extLst>
                <a:ext uri="{FF2B5EF4-FFF2-40B4-BE49-F238E27FC236}">
                  <a16:creationId xmlns:a16="http://schemas.microsoft.com/office/drawing/2014/main" id="{C5317497-828D-1B46-9983-0609C1E6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355" y="1893606"/>
              <a:ext cx="4208222" cy="612542"/>
            </a:xfrm>
            <a:custGeom>
              <a:avLst/>
              <a:gdLst>
                <a:gd name="T0" fmla="*/ 452 w 903"/>
                <a:gd name="T1" fmla="*/ 0 h 131"/>
                <a:gd name="T2" fmla="*/ 0 w 903"/>
                <a:gd name="T3" fmla="*/ 65 h 131"/>
                <a:gd name="T4" fmla="*/ 11 w 903"/>
                <a:gd name="T5" fmla="*/ 80 h 131"/>
                <a:gd name="T6" fmla="*/ 452 w 903"/>
                <a:gd name="T7" fmla="*/ 131 h 131"/>
                <a:gd name="T8" fmla="*/ 686 w 903"/>
                <a:gd name="T9" fmla="*/ 121 h 131"/>
                <a:gd name="T10" fmla="*/ 686 w 903"/>
                <a:gd name="T11" fmla="*/ 121 h 131"/>
                <a:gd name="T12" fmla="*/ 753 w 903"/>
                <a:gd name="T13" fmla="*/ 114 h 131"/>
                <a:gd name="T14" fmla="*/ 753 w 903"/>
                <a:gd name="T15" fmla="*/ 114 h 131"/>
                <a:gd name="T16" fmla="*/ 760 w 903"/>
                <a:gd name="T17" fmla="*/ 113 h 131"/>
                <a:gd name="T18" fmla="*/ 761 w 903"/>
                <a:gd name="T19" fmla="*/ 113 h 131"/>
                <a:gd name="T20" fmla="*/ 768 w 903"/>
                <a:gd name="T21" fmla="*/ 112 h 131"/>
                <a:gd name="T22" fmla="*/ 768 w 903"/>
                <a:gd name="T23" fmla="*/ 112 h 131"/>
                <a:gd name="T24" fmla="*/ 775 w 903"/>
                <a:gd name="T25" fmla="*/ 111 h 131"/>
                <a:gd name="T26" fmla="*/ 776 w 903"/>
                <a:gd name="T27" fmla="*/ 111 h 131"/>
                <a:gd name="T28" fmla="*/ 783 w 903"/>
                <a:gd name="T29" fmla="*/ 110 h 131"/>
                <a:gd name="T30" fmla="*/ 783 w 903"/>
                <a:gd name="T31" fmla="*/ 110 h 131"/>
                <a:gd name="T32" fmla="*/ 893 w 903"/>
                <a:gd name="T33" fmla="*/ 80 h 131"/>
                <a:gd name="T34" fmla="*/ 903 w 903"/>
                <a:gd name="T35" fmla="*/ 65 h 131"/>
                <a:gd name="T36" fmla="*/ 452 w 903"/>
                <a:gd name="T3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3" h="131">
                  <a:moveTo>
                    <a:pt x="452" y="0"/>
                  </a:moveTo>
                  <a:cubicBezTo>
                    <a:pt x="203" y="0"/>
                    <a:pt x="0" y="29"/>
                    <a:pt x="0" y="65"/>
                  </a:cubicBezTo>
                  <a:cubicBezTo>
                    <a:pt x="0" y="70"/>
                    <a:pt x="4" y="75"/>
                    <a:pt x="11" y="80"/>
                  </a:cubicBezTo>
                  <a:cubicBezTo>
                    <a:pt x="56" y="109"/>
                    <a:pt x="236" y="131"/>
                    <a:pt x="452" y="131"/>
                  </a:cubicBezTo>
                  <a:cubicBezTo>
                    <a:pt x="538" y="131"/>
                    <a:pt x="618" y="127"/>
                    <a:pt x="686" y="121"/>
                  </a:cubicBezTo>
                  <a:cubicBezTo>
                    <a:pt x="686" y="121"/>
                    <a:pt x="686" y="121"/>
                    <a:pt x="686" y="121"/>
                  </a:cubicBezTo>
                  <a:cubicBezTo>
                    <a:pt x="710" y="119"/>
                    <a:pt x="732" y="117"/>
                    <a:pt x="753" y="114"/>
                  </a:cubicBezTo>
                  <a:cubicBezTo>
                    <a:pt x="753" y="114"/>
                    <a:pt x="753" y="114"/>
                    <a:pt x="753" y="114"/>
                  </a:cubicBezTo>
                  <a:cubicBezTo>
                    <a:pt x="756" y="114"/>
                    <a:pt x="758" y="114"/>
                    <a:pt x="760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3" y="113"/>
                    <a:pt x="766" y="113"/>
                    <a:pt x="768" y="112"/>
                  </a:cubicBezTo>
                  <a:cubicBezTo>
                    <a:pt x="768" y="112"/>
                    <a:pt x="768" y="112"/>
                    <a:pt x="768" y="112"/>
                  </a:cubicBezTo>
                  <a:cubicBezTo>
                    <a:pt x="771" y="112"/>
                    <a:pt x="773" y="111"/>
                    <a:pt x="775" y="111"/>
                  </a:cubicBezTo>
                  <a:cubicBezTo>
                    <a:pt x="776" y="111"/>
                    <a:pt x="776" y="111"/>
                    <a:pt x="776" y="111"/>
                  </a:cubicBezTo>
                  <a:cubicBezTo>
                    <a:pt x="778" y="111"/>
                    <a:pt x="780" y="110"/>
                    <a:pt x="783" y="110"/>
                  </a:cubicBezTo>
                  <a:cubicBezTo>
                    <a:pt x="783" y="110"/>
                    <a:pt x="783" y="110"/>
                    <a:pt x="783" y="110"/>
                  </a:cubicBezTo>
                  <a:cubicBezTo>
                    <a:pt x="836" y="102"/>
                    <a:pt x="875" y="91"/>
                    <a:pt x="893" y="80"/>
                  </a:cubicBezTo>
                  <a:cubicBezTo>
                    <a:pt x="900" y="75"/>
                    <a:pt x="903" y="70"/>
                    <a:pt x="903" y="65"/>
                  </a:cubicBezTo>
                  <a:cubicBezTo>
                    <a:pt x="903" y="29"/>
                    <a:pt x="701" y="0"/>
                    <a:pt x="45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9" name="Oval 32">
              <a:extLst>
                <a:ext uri="{FF2B5EF4-FFF2-40B4-BE49-F238E27FC236}">
                  <a16:creationId xmlns:a16="http://schemas.microsoft.com/office/drawing/2014/main" id="{D5ACA616-3724-4549-83CD-55BDED2B4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31" y="2053551"/>
              <a:ext cx="2857153" cy="34139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03F1CCBC-5344-794A-A7CD-EDED555D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625" y="2265431"/>
              <a:ext cx="4108687" cy="1213650"/>
            </a:xfrm>
            <a:custGeom>
              <a:avLst/>
              <a:gdLst>
                <a:gd name="T0" fmla="*/ 882 w 882"/>
                <a:gd name="T1" fmla="*/ 0 h 260"/>
                <a:gd name="T2" fmla="*/ 798 w 882"/>
                <a:gd name="T3" fmla="*/ 25 h 260"/>
                <a:gd name="T4" fmla="*/ 675 w 882"/>
                <a:gd name="T5" fmla="*/ 41 h 260"/>
                <a:gd name="T6" fmla="*/ 441 w 882"/>
                <a:gd name="T7" fmla="*/ 51 h 260"/>
                <a:gd name="T8" fmla="*/ 0 w 882"/>
                <a:gd name="T9" fmla="*/ 0 h 260"/>
                <a:gd name="T10" fmla="*/ 0 w 882"/>
                <a:gd name="T11" fmla="*/ 0 h 260"/>
                <a:gd name="T12" fmla="*/ 146 w 882"/>
                <a:gd name="T13" fmla="*/ 227 h 260"/>
                <a:gd name="T14" fmla="*/ 437 w 882"/>
                <a:gd name="T15" fmla="*/ 260 h 260"/>
                <a:gd name="T16" fmla="*/ 604 w 882"/>
                <a:gd name="T17" fmla="*/ 251 h 260"/>
                <a:gd name="T18" fmla="*/ 683 w 882"/>
                <a:gd name="T19" fmla="*/ 239 h 260"/>
                <a:gd name="T20" fmla="*/ 730 w 882"/>
                <a:gd name="T21" fmla="*/ 227 h 260"/>
                <a:gd name="T22" fmla="*/ 882 w 882"/>
                <a:gd name="T23" fmla="*/ 0 h 260"/>
                <a:gd name="T24" fmla="*/ 882 w 882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2" h="260">
                  <a:moveTo>
                    <a:pt x="882" y="0"/>
                  </a:moveTo>
                  <a:cubicBezTo>
                    <a:pt x="867" y="9"/>
                    <a:pt x="838" y="18"/>
                    <a:pt x="798" y="25"/>
                  </a:cubicBezTo>
                  <a:cubicBezTo>
                    <a:pt x="765" y="32"/>
                    <a:pt x="723" y="37"/>
                    <a:pt x="675" y="41"/>
                  </a:cubicBezTo>
                  <a:cubicBezTo>
                    <a:pt x="607" y="47"/>
                    <a:pt x="527" y="51"/>
                    <a:pt x="441" y="51"/>
                  </a:cubicBezTo>
                  <a:cubicBezTo>
                    <a:pt x="225" y="51"/>
                    <a:pt x="45" y="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3" y="78"/>
                    <a:pt x="146" y="227"/>
                  </a:cubicBezTo>
                  <a:cubicBezTo>
                    <a:pt x="205" y="247"/>
                    <a:pt x="313" y="260"/>
                    <a:pt x="437" y="260"/>
                  </a:cubicBezTo>
                  <a:cubicBezTo>
                    <a:pt x="498" y="260"/>
                    <a:pt x="555" y="257"/>
                    <a:pt x="604" y="251"/>
                  </a:cubicBezTo>
                  <a:cubicBezTo>
                    <a:pt x="634" y="248"/>
                    <a:pt x="660" y="244"/>
                    <a:pt x="683" y="239"/>
                  </a:cubicBezTo>
                  <a:cubicBezTo>
                    <a:pt x="701" y="235"/>
                    <a:pt x="717" y="231"/>
                    <a:pt x="730" y="227"/>
                  </a:cubicBezTo>
                  <a:cubicBezTo>
                    <a:pt x="770" y="150"/>
                    <a:pt x="819" y="73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11" name="Freeform 36">
            <a:extLst>
              <a:ext uri="{FF2B5EF4-FFF2-40B4-BE49-F238E27FC236}">
                <a16:creationId xmlns:a16="http://schemas.microsoft.com/office/drawing/2014/main" id="{0FCDE1DD-6203-8740-8E1E-A1006F27190B}"/>
              </a:ext>
            </a:extLst>
          </p:cNvPr>
          <p:cNvSpPr>
            <a:spLocks/>
          </p:cNvSpPr>
          <p:nvPr/>
        </p:nvSpPr>
        <p:spPr bwMode="auto">
          <a:xfrm>
            <a:off x="10676912" y="10568889"/>
            <a:ext cx="2926368" cy="2224173"/>
          </a:xfrm>
          <a:custGeom>
            <a:avLst/>
            <a:gdLst>
              <a:gd name="T0" fmla="*/ 314 w 314"/>
              <a:gd name="T1" fmla="*/ 0 h 238"/>
              <a:gd name="T2" fmla="*/ 306 w 314"/>
              <a:gd name="T3" fmla="*/ 3 h 238"/>
              <a:gd name="T4" fmla="*/ 293 w 314"/>
              <a:gd name="T5" fmla="*/ 8 h 238"/>
              <a:gd name="T6" fmla="*/ 248 w 314"/>
              <a:gd name="T7" fmla="*/ 18 h 238"/>
              <a:gd name="T8" fmla="*/ 157 w 314"/>
              <a:gd name="T9" fmla="*/ 26 h 238"/>
              <a:gd name="T10" fmla="*/ 1 w 314"/>
              <a:gd name="T11" fmla="*/ 1 h 238"/>
              <a:gd name="T12" fmla="*/ 0 w 314"/>
              <a:gd name="T13" fmla="*/ 0 h 238"/>
              <a:gd name="T14" fmla="*/ 16 w 314"/>
              <a:gd name="T15" fmla="*/ 153 h 238"/>
              <a:gd name="T16" fmla="*/ 18 w 314"/>
              <a:gd name="T17" fmla="*/ 208 h 238"/>
              <a:gd name="T18" fmla="*/ 31 w 314"/>
              <a:gd name="T19" fmla="*/ 221 h 238"/>
              <a:gd name="T20" fmla="*/ 47 w 314"/>
              <a:gd name="T21" fmla="*/ 227 h 238"/>
              <a:gd name="T22" fmla="*/ 157 w 314"/>
              <a:gd name="T23" fmla="*/ 238 h 238"/>
              <a:gd name="T24" fmla="*/ 235 w 314"/>
              <a:gd name="T25" fmla="*/ 233 h 238"/>
              <a:gd name="T26" fmla="*/ 258 w 314"/>
              <a:gd name="T27" fmla="*/ 229 h 238"/>
              <a:gd name="T28" fmla="*/ 273 w 314"/>
              <a:gd name="T29" fmla="*/ 225 h 238"/>
              <a:gd name="T30" fmla="*/ 279 w 314"/>
              <a:gd name="T31" fmla="*/ 223 h 238"/>
              <a:gd name="T32" fmla="*/ 296 w 314"/>
              <a:gd name="T33" fmla="*/ 208 h 238"/>
              <a:gd name="T34" fmla="*/ 298 w 314"/>
              <a:gd name="T35" fmla="*/ 142 h 238"/>
              <a:gd name="T36" fmla="*/ 314 w 314"/>
              <a:gd name="T3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4" h="238">
                <a:moveTo>
                  <a:pt x="314" y="0"/>
                </a:moveTo>
                <a:cubicBezTo>
                  <a:pt x="311" y="1"/>
                  <a:pt x="309" y="2"/>
                  <a:pt x="306" y="3"/>
                </a:cubicBezTo>
                <a:cubicBezTo>
                  <a:pt x="302" y="5"/>
                  <a:pt x="297" y="6"/>
                  <a:pt x="293" y="8"/>
                </a:cubicBezTo>
                <a:cubicBezTo>
                  <a:pt x="280" y="12"/>
                  <a:pt x="264" y="16"/>
                  <a:pt x="248" y="18"/>
                </a:cubicBezTo>
                <a:cubicBezTo>
                  <a:pt x="220" y="23"/>
                  <a:pt x="189" y="26"/>
                  <a:pt x="157" y="26"/>
                </a:cubicBezTo>
                <a:cubicBezTo>
                  <a:pt x="94" y="26"/>
                  <a:pt x="37" y="16"/>
                  <a:pt x="1" y="1"/>
                </a:cubicBezTo>
                <a:cubicBezTo>
                  <a:pt x="1" y="1"/>
                  <a:pt x="0" y="0"/>
                  <a:pt x="0" y="0"/>
                </a:cubicBezTo>
                <a:cubicBezTo>
                  <a:pt x="7" y="49"/>
                  <a:pt x="13" y="100"/>
                  <a:pt x="16" y="153"/>
                </a:cubicBezTo>
                <a:cubicBezTo>
                  <a:pt x="17" y="171"/>
                  <a:pt x="18" y="190"/>
                  <a:pt x="18" y="208"/>
                </a:cubicBezTo>
                <a:cubicBezTo>
                  <a:pt x="18" y="213"/>
                  <a:pt x="23" y="217"/>
                  <a:pt x="31" y="221"/>
                </a:cubicBezTo>
                <a:cubicBezTo>
                  <a:pt x="35" y="223"/>
                  <a:pt x="41" y="225"/>
                  <a:pt x="47" y="227"/>
                </a:cubicBezTo>
                <a:cubicBezTo>
                  <a:pt x="72" y="234"/>
                  <a:pt x="112" y="238"/>
                  <a:pt x="157" y="238"/>
                </a:cubicBezTo>
                <a:cubicBezTo>
                  <a:pt x="186" y="238"/>
                  <a:pt x="213" y="236"/>
                  <a:pt x="235" y="233"/>
                </a:cubicBezTo>
                <a:cubicBezTo>
                  <a:pt x="244" y="232"/>
                  <a:pt x="251" y="230"/>
                  <a:pt x="258" y="229"/>
                </a:cubicBezTo>
                <a:cubicBezTo>
                  <a:pt x="263" y="228"/>
                  <a:pt x="268" y="226"/>
                  <a:pt x="273" y="225"/>
                </a:cubicBezTo>
                <a:cubicBezTo>
                  <a:pt x="275" y="224"/>
                  <a:pt x="277" y="224"/>
                  <a:pt x="279" y="223"/>
                </a:cubicBezTo>
                <a:cubicBezTo>
                  <a:pt x="290" y="219"/>
                  <a:pt x="296" y="214"/>
                  <a:pt x="296" y="208"/>
                </a:cubicBezTo>
                <a:cubicBezTo>
                  <a:pt x="296" y="208"/>
                  <a:pt x="295" y="184"/>
                  <a:pt x="298" y="142"/>
                </a:cubicBezTo>
                <a:cubicBezTo>
                  <a:pt x="300" y="106"/>
                  <a:pt x="305" y="57"/>
                  <a:pt x="314" y="0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221C85-122C-B74A-BFC8-61E61CA6C996}"/>
              </a:ext>
            </a:extLst>
          </p:cNvPr>
          <p:cNvGrpSpPr/>
          <p:nvPr/>
        </p:nvGrpSpPr>
        <p:grpSpPr>
          <a:xfrm>
            <a:off x="12861628" y="4761728"/>
            <a:ext cx="2658555" cy="8005059"/>
            <a:chOff x="6432489" y="2380591"/>
            <a:chExt cx="1329624" cy="4003572"/>
          </a:xfrm>
          <a:solidFill>
            <a:schemeClr val="bg2">
              <a:alpha val="2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820460F3-CA67-D748-BF4E-473B24D17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502" y="3380259"/>
              <a:ext cx="596208" cy="1037238"/>
            </a:xfrm>
            <a:custGeom>
              <a:avLst/>
              <a:gdLst>
                <a:gd name="T0" fmla="*/ 128 w 128"/>
                <a:gd name="T1" fmla="*/ 0 h 222"/>
                <a:gd name="T2" fmla="*/ 49 w 128"/>
                <a:gd name="T3" fmla="*/ 12 h 222"/>
                <a:gd name="T4" fmla="*/ 0 w 128"/>
                <a:gd name="T5" fmla="*/ 222 h 222"/>
                <a:gd name="T6" fmla="*/ 59 w 128"/>
                <a:gd name="T7" fmla="*/ 208 h 222"/>
                <a:gd name="T8" fmla="*/ 128 w 128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22">
                  <a:moveTo>
                    <a:pt x="128" y="0"/>
                  </a:moveTo>
                  <a:cubicBezTo>
                    <a:pt x="105" y="5"/>
                    <a:pt x="79" y="9"/>
                    <a:pt x="49" y="12"/>
                  </a:cubicBezTo>
                  <a:cubicBezTo>
                    <a:pt x="32" y="72"/>
                    <a:pt x="15" y="142"/>
                    <a:pt x="0" y="222"/>
                  </a:cubicBezTo>
                  <a:cubicBezTo>
                    <a:pt x="22" y="218"/>
                    <a:pt x="42" y="214"/>
                    <a:pt x="59" y="208"/>
                  </a:cubicBezTo>
                  <a:cubicBezTo>
                    <a:pt x="76" y="140"/>
                    <a:pt x="99" y="70"/>
                    <a:pt x="1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A6B0EC7E-E1DC-F540-A2DC-5F8DA55B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6" y="4352158"/>
              <a:ext cx="409995" cy="1027437"/>
            </a:xfrm>
            <a:custGeom>
              <a:avLst/>
              <a:gdLst>
                <a:gd name="T0" fmla="*/ 88 w 88"/>
                <a:gd name="T1" fmla="*/ 0 h 220"/>
                <a:gd name="T2" fmla="*/ 29 w 88"/>
                <a:gd name="T3" fmla="*/ 14 h 220"/>
                <a:gd name="T4" fmla="*/ 0 w 88"/>
                <a:gd name="T5" fmla="*/ 220 h 220"/>
                <a:gd name="T6" fmla="*/ 0 w 88"/>
                <a:gd name="T7" fmla="*/ 220 h 220"/>
                <a:gd name="T8" fmla="*/ 0 w 88"/>
                <a:gd name="T9" fmla="*/ 220 h 220"/>
                <a:gd name="T10" fmla="*/ 45 w 88"/>
                <a:gd name="T11" fmla="*/ 210 h 220"/>
                <a:gd name="T12" fmla="*/ 45 w 88"/>
                <a:gd name="T13" fmla="*/ 210 h 220"/>
                <a:gd name="T14" fmla="*/ 88 w 88"/>
                <a:gd name="T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20">
                  <a:moveTo>
                    <a:pt x="88" y="0"/>
                  </a:moveTo>
                  <a:cubicBezTo>
                    <a:pt x="71" y="6"/>
                    <a:pt x="51" y="10"/>
                    <a:pt x="29" y="14"/>
                  </a:cubicBezTo>
                  <a:cubicBezTo>
                    <a:pt x="18" y="77"/>
                    <a:pt x="7" y="146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6" y="218"/>
                    <a:pt x="32" y="214"/>
                    <a:pt x="45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55" y="145"/>
                    <a:pt x="68" y="74"/>
                    <a:pt x="8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74198D30-5FDD-8040-9353-307FBA180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185" y="2380591"/>
              <a:ext cx="904928" cy="1055205"/>
            </a:xfrm>
            <a:custGeom>
              <a:avLst/>
              <a:gdLst>
                <a:gd name="T0" fmla="*/ 194 w 194"/>
                <a:gd name="T1" fmla="*/ 0 h 226"/>
                <a:gd name="T2" fmla="*/ 180 w 194"/>
                <a:gd name="T3" fmla="*/ 3 h 226"/>
                <a:gd name="T4" fmla="*/ 180 w 194"/>
                <a:gd name="T5" fmla="*/ 3 h 226"/>
                <a:gd name="T6" fmla="*/ 180 w 194"/>
                <a:gd name="T7" fmla="*/ 3 h 226"/>
                <a:gd name="T8" fmla="*/ 168 w 194"/>
                <a:gd name="T9" fmla="*/ 5 h 226"/>
                <a:gd name="T10" fmla="*/ 166 w 194"/>
                <a:gd name="T11" fmla="*/ 5 h 226"/>
                <a:gd name="T12" fmla="*/ 164 w 194"/>
                <a:gd name="T13" fmla="*/ 6 h 226"/>
                <a:gd name="T14" fmla="*/ 140 w 194"/>
                <a:gd name="T15" fmla="*/ 9 h 226"/>
                <a:gd name="T16" fmla="*/ 138 w 194"/>
                <a:gd name="T17" fmla="*/ 9 h 226"/>
                <a:gd name="T18" fmla="*/ 71 w 194"/>
                <a:gd name="T19" fmla="*/ 16 h 226"/>
                <a:gd name="T20" fmla="*/ 71 w 194"/>
                <a:gd name="T21" fmla="*/ 16 h 226"/>
                <a:gd name="T22" fmla="*/ 71 w 194"/>
                <a:gd name="T23" fmla="*/ 16 h 226"/>
                <a:gd name="T24" fmla="*/ 0 w 194"/>
                <a:gd name="T25" fmla="*/ 226 h 226"/>
                <a:gd name="T26" fmla="*/ 0 w 194"/>
                <a:gd name="T27" fmla="*/ 226 h 226"/>
                <a:gd name="T28" fmla="*/ 0 w 194"/>
                <a:gd name="T29" fmla="*/ 226 h 226"/>
                <a:gd name="T30" fmla="*/ 79 w 194"/>
                <a:gd name="T31" fmla="*/ 214 h 226"/>
                <a:gd name="T32" fmla="*/ 79 w 194"/>
                <a:gd name="T33" fmla="*/ 214 h 226"/>
                <a:gd name="T34" fmla="*/ 194 w 194"/>
                <a:gd name="T3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26">
                  <a:moveTo>
                    <a:pt x="194" y="0"/>
                  </a:moveTo>
                  <a:cubicBezTo>
                    <a:pt x="190" y="1"/>
                    <a:pt x="185" y="2"/>
                    <a:pt x="180" y="3"/>
                  </a:cubicBezTo>
                  <a:cubicBezTo>
                    <a:pt x="180" y="3"/>
                    <a:pt x="180" y="3"/>
                    <a:pt x="180" y="3"/>
                  </a:cubicBezTo>
                  <a:cubicBezTo>
                    <a:pt x="180" y="3"/>
                    <a:pt x="180" y="3"/>
                    <a:pt x="180" y="3"/>
                  </a:cubicBezTo>
                  <a:cubicBezTo>
                    <a:pt x="176" y="4"/>
                    <a:pt x="172" y="4"/>
                    <a:pt x="168" y="5"/>
                  </a:cubicBezTo>
                  <a:cubicBezTo>
                    <a:pt x="167" y="5"/>
                    <a:pt x="167" y="5"/>
                    <a:pt x="166" y="5"/>
                  </a:cubicBezTo>
                  <a:cubicBezTo>
                    <a:pt x="165" y="5"/>
                    <a:pt x="165" y="5"/>
                    <a:pt x="164" y="6"/>
                  </a:cubicBezTo>
                  <a:cubicBezTo>
                    <a:pt x="156" y="7"/>
                    <a:pt x="148" y="8"/>
                    <a:pt x="140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18" y="12"/>
                    <a:pt x="95" y="14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37" y="93"/>
                    <a:pt x="0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30" y="223"/>
                    <a:pt x="56" y="219"/>
                    <a:pt x="79" y="214"/>
                  </a:cubicBezTo>
                  <a:cubicBezTo>
                    <a:pt x="79" y="214"/>
                    <a:pt x="79" y="214"/>
                    <a:pt x="79" y="214"/>
                  </a:cubicBezTo>
                  <a:cubicBezTo>
                    <a:pt x="110" y="140"/>
                    <a:pt x="148" y="68"/>
                    <a:pt x="19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1E80790B-FD46-724A-9655-9D1CA9181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489" y="5332225"/>
              <a:ext cx="269519" cy="1051938"/>
            </a:xfrm>
            <a:custGeom>
              <a:avLst/>
              <a:gdLst>
                <a:gd name="T0" fmla="*/ 58 w 58"/>
                <a:gd name="T1" fmla="*/ 0 h 225"/>
                <a:gd name="T2" fmla="*/ 13 w 58"/>
                <a:gd name="T3" fmla="*/ 10 h 225"/>
                <a:gd name="T4" fmla="*/ 13 w 58"/>
                <a:gd name="T5" fmla="*/ 10 h 225"/>
                <a:gd name="T6" fmla="*/ 0 w 58"/>
                <a:gd name="T7" fmla="*/ 225 h 225"/>
                <a:gd name="T8" fmla="*/ 23 w 58"/>
                <a:gd name="T9" fmla="*/ 221 h 225"/>
                <a:gd name="T10" fmla="*/ 38 w 58"/>
                <a:gd name="T11" fmla="*/ 217 h 225"/>
                <a:gd name="T12" fmla="*/ 58 w 58"/>
                <a:gd name="T1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25">
                  <a:moveTo>
                    <a:pt x="58" y="0"/>
                  </a:moveTo>
                  <a:cubicBezTo>
                    <a:pt x="45" y="4"/>
                    <a:pt x="29" y="8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6" y="78"/>
                    <a:pt x="1" y="150"/>
                    <a:pt x="0" y="225"/>
                  </a:cubicBezTo>
                  <a:cubicBezTo>
                    <a:pt x="9" y="224"/>
                    <a:pt x="16" y="222"/>
                    <a:pt x="23" y="221"/>
                  </a:cubicBezTo>
                  <a:cubicBezTo>
                    <a:pt x="28" y="220"/>
                    <a:pt x="33" y="218"/>
                    <a:pt x="38" y="217"/>
                  </a:cubicBezTo>
                  <a:cubicBezTo>
                    <a:pt x="40" y="166"/>
                    <a:pt x="45" y="90"/>
                    <a:pt x="5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CF7A71E-7E3B-1C4A-8473-BA8287AF80F3}"/>
              </a:ext>
            </a:extLst>
          </p:cNvPr>
          <p:cNvSpPr>
            <a:spLocks/>
          </p:cNvSpPr>
          <p:nvPr/>
        </p:nvSpPr>
        <p:spPr bwMode="auto">
          <a:xfrm>
            <a:off x="0" y="6659734"/>
            <a:ext cx="9833390" cy="1924083"/>
          </a:xfrm>
          <a:custGeom>
            <a:avLst/>
            <a:gdLst>
              <a:gd name="connsiteX0" fmla="*/ 0 w 9833390"/>
              <a:gd name="connsiteY0" fmla="*/ 0 h 1924083"/>
              <a:gd name="connsiteX1" fmla="*/ 4270075 w 9833390"/>
              <a:gd name="connsiteY1" fmla="*/ 0 h 1924083"/>
              <a:gd name="connsiteX2" fmla="*/ 4270075 w 9833390"/>
              <a:gd name="connsiteY2" fmla="*/ 830 h 1924083"/>
              <a:gd name="connsiteX3" fmla="*/ 4340635 w 9833390"/>
              <a:gd name="connsiteY3" fmla="*/ 830 h 1924083"/>
              <a:gd name="connsiteX4" fmla="*/ 8872886 w 9833390"/>
              <a:gd name="connsiteY4" fmla="*/ 830 h 1924083"/>
              <a:gd name="connsiteX5" fmla="*/ 9833390 w 9833390"/>
              <a:gd name="connsiteY5" fmla="*/ 1924083 h 1924083"/>
              <a:gd name="connsiteX6" fmla="*/ 5172972 w 9833390"/>
              <a:gd name="connsiteY6" fmla="*/ 1924083 h 1924083"/>
              <a:gd name="connsiteX7" fmla="*/ 4270075 w 9833390"/>
              <a:gd name="connsiteY7" fmla="*/ 1924083 h 1924083"/>
              <a:gd name="connsiteX8" fmla="*/ 4101279 w 9833390"/>
              <a:gd name="connsiteY8" fmla="*/ 1924083 h 1924083"/>
              <a:gd name="connsiteX9" fmla="*/ 2876730 w 9833390"/>
              <a:gd name="connsiteY9" fmla="*/ 1924083 h 1924083"/>
              <a:gd name="connsiteX10" fmla="*/ 0 w 9833390"/>
              <a:gd name="connsiteY10" fmla="*/ 1924083 h 192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33390" h="1924083">
                <a:moveTo>
                  <a:pt x="0" y="0"/>
                </a:moveTo>
                <a:lnTo>
                  <a:pt x="4270075" y="0"/>
                </a:lnTo>
                <a:lnTo>
                  <a:pt x="4270075" y="830"/>
                </a:lnTo>
                <a:lnTo>
                  <a:pt x="4340635" y="830"/>
                </a:lnTo>
                <a:cubicBezTo>
                  <a:pt x="5218978" y="830"/>
                  <a:pt x="6624328" y="830"/>
                  <a:pt x="8872886" y="830"/>
                </a:cubicBezTo>
                <a:cubicBezTo>
                  <a:pt x="9208597" y="547728"/>
                  <a:pt x="9553631" y="1194888"/>
                  <a:pt x="9833390" y="1924083"/>
                </a:cubicBezTo>
                <a:cubicBezTo>
                  <a:pt x="9833390" y="1924083"/>
                  <a:pt x="9833390" y="1924083"/>
                  <a:pt x="5172972" y="1924083"/>
                </a:cubicBezTo>
                <a:lnTo>
                  <a:pt x="4270075" y="1924083"/>
                </a:lnTo>
                <a:lnTo>
                  <a:pt x="4101279" y="1924083"/>
                </a:lnTo>
                <a:cubicBezTo>
                  <a:pt x="3719139" y="1924083"/>
                  <a:pt x="3311521" y="1924083"/>
                  <a:pt x="2876730" y="1924083"/>
                </a:cubicBezTo>
                <a:lnTo>
                  <a:pt x="0" y="1924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9C277E2-184F-3041-8808-97E0CA2A07FB}"/>
              </a:ext>
            </a:extLst>
          </p:cNvPr>
          <p:cNvSpPr/>
          <p:nvPr/>
        </p:nvSpPr>
        <p:spPr>
          <a:xfrm>
            <a:off x="-4" y="8588095"/>
            <a:ext cx="10399035" cy="1979222"/>
          </a:xfrm>
          <a:custGeom>
            <a:avLst/>
            <a:gdLst>
              <a:gd name="connsiteX0" fmla="*/ 0 w 5200872"/>
              <a:gd name="connsiteY0" fmla="*/ 0 h 989869"/>
              <a:gd name="connsiteX1" fmla="*/ 2142907 w 5200872"/>
              <a:gd name="connsiteY1" fmla="*/ 0 h 989869"/>
              <a:gd name="connsiteX2" fmla="*/ 2142907 w 5200872"/>
              <a:gd name="connsiteY2" fmla="*/ 1 h 989869"/>
              <a:gd name="connsiteX3" fmla="*/ 4920957 w 5200872"/>
              <a:gd name="connsiteY3" fmla="*/ 1 h 989869"/>
              <a:gd name="connsiteX4" fmla="*/ 5200872 w 5200872"/>
              <a:gd name="connsiteY4" fmla="*/ 989869 h 989869"/>
              <a:gd name="connsiteX5" fmla="*/ 2681840 w 5200872"/>
              <a:gd name="connsiteY5" fmla="*/ 989869 h 989869"/>
              <a:gd name="connsiteX6" fmla="*/ 2142907 w 5200872"/>
              <a:gd name="connsiteY6" fmla="*/ 989869 h 989869"/>
              <a:gd name="connsiteX7" fmla="*/ 2102573 w 5200872"/>
              <a:gd name="connsiteY7" fmla="*/ 989869 h 989869"/>
              <a:gd name="connsiteX8" fmla="*/ 1440684 w 5200872"/>
              <a:gd name="connsiteY8" fmla="*/ 989869 h 989869"/>
              <a:gd name="connsiteX9" fmla="*/ 0 w 5200872"/>
              <a:gd name="connsiteY9" fmla="*/ 989869 h 98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0872" h="989869">
                <a:moveTo>
                  <a:pt x="0" y="0"/>
                </a:moveTo>
                <a:lnTo>
                  <a:pt x="2142907" y="0"/>
                </a:lnTo>
                <a:lnTo>
                  <a:pt x="2142907" y="1"/>
                </a:lnTo>
                <a:lnTo>
                  <a:pt x="4920957" y="1"/>
                </a:lnTo>
                <a:cubicBezTo>
                  <a:pt x="5037589" y="303498"/>
                  <a:pt x="5130893" y="635011"/>
                  <a:pt x="5200872" y="989869"/>
                </a:cubicBezTo>
                <a:cubicBezTo>
                  <a:pt x="5200872" y="989869"/>
                  <a:pt x="5200872" y="989869"/>
                  <a:pt x="2681840" y="989869"/>
                </a:cubicBezTo>
                <a:lnTo>
                  <a:pt x="2142907" y="989869"/>
                </a:lnTo>
                <a:lnTo>
                  <a:pt x="2102573" y="989869"/>
                </a:lnTo>
                <a:lnTo>
                  <a:pt x="1440684" y="989869"/>
                </a:lnTo>
                <a:lnTo>
                  <a:pt x="0" y="9898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8" dirty="0">
              <a:latin typeface="Montserrat Ligh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2F9BB82-20A3-C747-9D8C-3C2F85328523}"/>
              </a:ext>
            </a:extLst>
          </p:cNvPr>
          <p:cNvSpPr/>
          <p:nvPr/>
        </p:nvSpPr>
        <p:spPr>
          <a:xfrm>
            <a:off x="0" y="10568889"/>
            <a:ext cx="10585203" cy="1923699"/>
          </a:xfrm>
          <a:custGeom>
            <a:avLst/>
            <a:gdLst>
              <a:gd name="connsiteX0" fmla="*/ 0 w 5293980"/>
              <a:gd name="connsiteY0" fmla="*/ 0 h 962100"/>
              <a:gd name="connsiteX1" fmla="*/ 1440685 w 5293980"/>
              <a:gd name="connsiteY1" fmla="*/ 0 h 962100"/>
              <a:gd name="connsiteX2" fmla="*/ 1448029 w 5293980"/>
              <a:gd name="connsiteY2" fmla="*/ 0 h 962100"/>
              <a:gd name="connsiteX3" fmla="*/ 1499435 w 5293980"/>
              <a:gd name="connsiteY3" fmla="*/ 0 h 962100"/>
              <a:gd name="connsiteX4" fmla="*/ 1638966 w 5293980"/>
              <a:gd name="connsiteY4" fmla="*/ 0 h 962100"/>
              <a:gd name="connsiteX5" fmla="*/ 1755548 w 5293980"/>
              <a:gd name="connsiteY5" fmla="*/ 0 h 962100"/>
              <a:gd name="connsiteX6" fmla="*/ 1910685 w 5293980"/>
              <a:gd name="connsiteY6" fmla="*/ 0 h 962100"/>
              <a:gd name="connsiteX7" fmla="*/ 2109884 w 5293980"/>
              <a:gd name="connsiteY7" fmla="*/ 0 h 962100"/>
              <a:gd name="connsiteX8" fmla="*/ 2142907 w 5293980"/>
              <a:gd name="connsiteY8" fmla="*/ 0 h 962100"/>
              <a:gd name="connsiteX9" fmla="*/ 2358653 w 5293980"/>
              <a:gd name="connsiteY9" fmla="*/ 0 h 962100"/>
              <a:gd name="connsiteX10" fmla="*/ 5200680 w 5293980"/>
              <a:gd name="connsiteY10" fmla="*/ 0 h 962100"/>
              <a:gd name="connsiteX11" fmla="*/ 5293980 w 5293980"/>
              <a:gd name="connsiteY11" fmla="*/ 962100 h 962100"/>
              <a:gd name="connsiteX12" fmla="*/ 2712574 w 5293980"/>
              <a:gd name="connsiteY12" fmla="*/ 962100 h 962100"/>
              <a:gd name="connsiteX13" fmla="*/ 2142907 w 5293980"/>
              <a:gd name="connsiteY13" fmla="*/ 962100 h 962100"/>
              <a:gd name="connsiteX14" fmla="*/ 2118963 w 5293980"/>
              <a:gd name="connsiteY14" fmla="*/ 962100 h 962100"/>
              <a:gd name="connsiteX15" fmla="*/ 1440685 w 5293980"/>
              <a:gd name="connsiteY15" fmla="*/ 962100 h 962100"/>
              <a:gd name="connsiteX16" fmla="*/ 0 w 5293980"/>
              <a:gd name="connsiteY16" fmla="*/ 962100 h 9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93980" h="962100">
                <a:moveTo>
                  <a:pt x="0" y="0"/>
                </a:moveTo>
                <a:lnTo>
                  <a:pt x="1440685" y="0"/>
                </a:lnTo>
                <a:lnTo>
                  <a:pt x="1448029" y="0"/>
                </a:lnTo>
                <a:lnTo>
                  <a:pt x="1499435" y="0"/>
                </a:lnTo>
                <a:lnTo>
                  <a:pt x="1638966" y="0"/>
                </a:lnTo>
                <a:lnTo>
                  <a:pt x="1755548" y="0"/>
                </a:lnTo>
                <a:lnTo>
                  <a:pt x="1910685" y="0"/>
                </a:lnTo>
                <a:lnTo>
                  <a:pt x="2109884" y="0"/>
                </a:lnTo>
                <a:lnTo>
                  <a:pt x="2142907" y="0"/>
                </a:lnTo>
                <a:lnTo>
                  <a:pt x="2358653" y="0"/>
                </a:lnTo>
                <a:cubicBezTo>
                  <a:pt x="2909433" y="0"/>
                  <a:pt x="3790682" y="0"/>
                  <a:pt x="5200680" y="0"/>
                </a:cubicBezTo>
                <a:cubicBezTo>
                  <a:pt x="5256660" y="303575"/>
                  <a:pt x="5289315" y="621162"/>
                  <a:pt x="5293980" y="962100"/>
                </a:cubicBezTo>
                <a:cubicBezTo>
                  <a:pt x="5293980" y="962100"/>
                  <a:pt x="5293980" y="962100"/>
                  <a:pt x="2712574" y="962100"/>
                </a:cubicBezTo>
                <a:lnTo>
                  <a:pt x="2142907" y="962100"/>
                </a:lnTo>
                <a:lnTo>
                  <a:pt x="2118963" y="962100"/>
                </a:lnTo>
                <a:lnTo>
                  <a:pt x="1440685" y="962100"/>
                </a:lnTo>
                <a:lnTo>
                  <a:pt x="0" y="9621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8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ontserrat Light" pitchFamily="2" charset="77"/>
            </a:endParaRPr>
          </a:p>
        </p:txBody>
      </p:sp>
      <p:sp>
        <p:nvSpPr>
          <p:cNvPr id="22" name="Freeform 923">
            <a:extLst>
              <a:ext uri="{FF2B5EF4-FFF2-40B4-BE49-F238E27FC236}">
                <a16:creationId xmlns:a16="http://schemas.microsoft.com/office/drawing/2014/main" id="{5E3742CD-CC30-9847-B7CC-F31CB1982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502" y="5453391"/>
            <a:ext cx="1112032" cy="1106055"/>
          </a:xfrm>
          <a:custGeom>
            <a:avLst/>
            <a:gdLst>
              <a:gd name="T0" fmla="*/ 152601 w 294913"/>
              <a:gd name="T1" fmla="*/ 249786 h 293328"/>
              <a:gd name="T2" fmla="*/ 84447 w 294913"/>
              <a:gd name="T3" fmla="*/ 249786 h 293328"/>
              <a:gd name="T4" fmla="*/ 39125 w 294913"/>
              <a:gd name="T5" fmla="*/ 248206 h 293328"/>
              <a:gd name="T6" fmla="*/ 49039 w 294913"/>
              <a:gd name="T7" fmla="*/ 238292 h 293328"/>
              <a:gd name="T8" fmla="*/ 49039 w 294913"/>
              <a:gd name="T9" fmla="*/ 267326 h 293328"/>
              <a:gd name="T10" fmla="*/ 178935 w 294913"/>
              <a:gd name="T11" fmla="*/ 223042 h 293328"/>
              <a:gd name="T12" fmla="*/ 284730 w 294913"/>
              <a:gd name="T13" fmla="*/ 223042 h 293328"/>
              <a:gd name="T14" fmla="*/ 147913 w 294913"/>
              <a:gd name="T15" fmla="*/ 184827 h 293328"/>
              <a:gd name="T16" fmla="*/ 88775 w 294913"/>
              <a:gd name="T17" fmla="*/ 194020 h 293328"/>
              <a:gd name="T18" fmla="*/ 49039 w 294913"/>
              <a:gd name="T19" fmla="*/ 178985 h 293328"/>
              <a:gd name="T20" fmla="*/ 59309 w 294913"/>
              <a:gd name="T21" fmla="*/ 189252 h 293328"/>
              <a:gd name="T22" fmla="*/ 68159 w 294913"/>
              <a:gd name="T23" fmla="*/ 189252 h 293328"/>
              <a:gd name="T24" fmla="*/ 49039 w 294913"/>
              <a:gd name="T25" fmla="*/ 170486 h 293328"/>
              <a:gd name="T26" fmla="*/ 283640 w 294913"/>
              <a:gd name="T27" fmla="*/ 214025 h 293328"/>
              <a:gd name="T28" fmla="*/ 260008 w 294913"/>
              <a:gd name="T29" fmla="*/ 147298 h 293328"/>
              <a:gd name="T30" fmla="*/ 251283 w 294913"/>
              <a:gd name="T31" fmla="*/ 133591 h 293328"/>
              <a:gd name="T32" fmla="*/ 207657 w 294913"/>
              <a:gd name="T33" fmla="*/ 151626 h 293328"/>
              <a:gd name="T34" fmla="*/ 188025 w 294913"/>
              <a:gd name="T35" fmla="*/ 133591 h 293328"/>
              <a:gd name="T36" fmla="*/ 152601 w 294913"/>
              <a:gd name="T37" fmla="*/ 130285 h 293328"/>
              <a:gd name="T38" fmla="*/ 84447 w 294913"/>
              <a:gd name="T39" fmla="*/ 130285 h 293328"/>
              <a:gd name="T40" fmla="*/ 39125 w 294913"/>
              <a:gd name="T41" fmla="*/ 130299 h 293328"/>
              <a:gd name="T42" fmla="*/ 49039 w 294913"/>
              <a:gd name="T43" fmla="*/ 120032 h 293328"/>
              <a:gd name="T44" fmla="*/ 49039 w 294913"/>
              <a:gd name="T45" fmla="*/ 149419 h 293328"/>
              <a:gd name="T46" fmla="*/ 231651 w 294913"/>
              <a:gd name="T47" fmla="*/ 98244 h 293328"/>
              <a:gd name="T48" fmla="*/ 251283 w 294913"/>
              <a:gd name="T49" fmla="*/ 124935 h 293328"/>
              <a:gd name="T50" fmla="*/ 231651 w 294913"/>
              <a:gd name="T51" fmla="*/ 89227 h 293328"/>
              <a:gd name="T52" fmla="*/ 279640 w 294913"/>
              <a:gd name="T53" fmla="*/ 124935 h 293328"/>
              <a:gd name="T54" fmla="*/ 294910 w 294913"/>
              <a:gd name="T55" fmla="*/ 251176 h 293328"/>
              <a:gd name="T56" fmla="*/ 168392 w 294913"/>
              <a:gd name="T57" fmla="*/ 251176 h 293328"/>
              <a:gd name="T58" fmla="*/ 184025 w 294913"/>
              <a:gd name="T59" fmla="*/ 124935 h 293328"/>
              <a:gd name="T60" fmla="*/ 231651 w 294913"/>
              <a:gd name="T61" fmla="*/ 89227 h 293328"/>
              <a:gd name="T62" fmla="*/ 205181 w 294913"/>
              <a:gd name="T63" fmla="*/ 70106 h 293328"/>
              <a:gd name="T64" fmla="*/ 138622 w 294913"/>
              <a:gd name="T65" fmla="*/ 70106 h 293328"/>
              <a:gd name="T66" fmla="*/ 120742 w 294913"/>
              <a:gd name="T67" fmla="*/ 65327 h 293328"/>
              <a:gd name="T68" fmla="*/ 88847 w 294913"/>
              <a:gd name="T69" fmla="*/ 74519 h 293328"/>
              <a:gd name="T70" fmla="*/ 49039 w 294913"/>
              <a:gd name="T71" fmla="*/ 59838 h 293328"/>
              <a:gd name="T72" fmla="*/ 59309 w 294913"/>
              <a:gd name="T73" fmla="*/ 70107 h 293328"/>
              <a:gd name="T74" fmla="*/ 68159 w 294913"/>
              <a:gd name="T75" fmla="*/ 70107 h 293328"/>
              <a:gd name="T76" fmla="*/ 49039 w 294913"/>
              <a:gd name="T77" fmla="*/ 50986 h 293328"/>
              <a:gd name="T78" fmla="*/ 75591 w 294913"/>
              <a:gd name="T79" fmla="*/ 29585 h 293328"/>
              <a:gd name="T80" fmla="*/ 166734 w 294913"/>
              <a:gd name="T81" fmla="*/ 8660 h 293328"/>
              <a:gd name="T82" fmla="*/ 213031 w 294913"/>
              <a:gd name="T83" fmla="*/ 0 h 293328"/>
              <a:gd name="T84" fmla="*/ 230753 w 294913"/>
              <a:gd name="T85" fmla="*/ 80456 h 293328"/>
              <a:gd name="T86" fmla="*/ 213031 w 294913"/>
              <a:gd name="T87" fmla="*/ 8660 h 293328"/>
              <a:gd name="T88" fmla="*/ 159140 w 294913"/>
              <a:gd name="T89" fmla="*/ 38604 h 293328"/>
              <a:gd name="T90" fmla="*/ 59317 w 294913"/>
              <a:gd name="T91" fmla="*/ 8660 h 293328"/>
              <a:gd name="T92" fmla="*/ 8681 w 294913"/>
              <a:gd name="T93" fmla="*/ 272037 h 293328"/>
              <a:gd name="T94" fmla="*/ 226413 w 294913"/>
              <a:gd name="T95" fmla="*/ 272037 h 293328"/>
              <a:gd name="T96" fmla="*/ 235455 w 294913"/>
              <a:gd name="T97" fmla="*/ 266264 h 293328"/>
              <a:gd name="T98" fmla="*/ 22423 w 294913"/>
              <a:gd name="T99" fmla="*/ 294406 h 293328"/>
              <a:gd name="T100" fmla="*/ 22423 w 294913"/>
              <a:gd name="T101" fmla="*/ 0 h 2933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3" h="293328">
                <a:moveTo>
                  <a:pt x="88448" y="244475"/>
                </a:moveTo>
                <a:lnTo>
                  <a:pt x="147370" y="244475"/>
                </a:lnTo>
                <a:cubicBezTo>
                  <a:pt x="150244" y="244475"/>
                  <a:pt x="152040" y="246307"/>
                  <a:pt x="152040" y="248871"/>
                </a:cubicBezTo>
                <a:cubicBezTo>
                  <a:pt x="152040" y="251436"/>
                  <a:pt x="150244" y="253634"/>
                  <a:pt x="147370" y="253634"/>
                </a:cubicBezTo>
                <a:lnTo>
                  <a:pt x="88448" y="253634"/>
                </a:lnTo>
                <a:cubicBezTo>
                  <a:pt x="85933" y="253634"/>
                  <a:pt x="84137" y="251436"/>
                  <a:pt x="84137" y="248871"/>
                </a:cubicBezTo>
                <a:cubicBezTo>
                  <a:pt x="84137" y="246307"/>
                  <a:pt x="85933" y="244475"/>
                  <a:pt x="88448" y="244475"/>
                </a:cubicBezTo>
                <a:close/>
                <a:moveTo>
                  <a:pt x="48859" y="237419"/>
                </a:moveTo>
                <a:cubicBezTo>
                  <a:pt x="43567" y="237419"/>
                  <a:pt x="38981" y="241653"/>
                  <a:pt x="38981" y="247297"/>
                </a:cubicBezTo>
                <a:cubicBezTo>
                  <a:pt x="38981" y="252942"/>
                  <a:pt x="43567" y="257528"/>
                  <a:pt x="48859" y="257528"/>
                </a:cubicBezTo>
                <a:cubicBezTo>
                  <a:pt x="54503" y="257528"/>
                  <a:pt x="59090" y="252942"/>
                  <a:pt x="59090" y="247297"/>
                </a:cubicBezTo>
                <a:cubicBezTo>
                  <a:pt x="59090" y="241653"/>
                  <a:pt x="54503" y="237419"/>
                  <a:pt x="48859" y="237419"/>
                </a:cubicBezTo>
                <a:close/>
                <a:moveTo>
                  <a:pt x="48859" y="228600"/>
                </a:moveTo>
                <a:cubicBezTo>
                  <a:pt x="59442" y="228600"/>
                  <a:pt x="67909" y="237067"/>
                  <a:pt x="67909" y="247297"/>
                </a:cubicBezTo>
                <a:cubicBezTo>
                  <a:pt x="67909" y="257881"/>
                  <a:pt x="59442" y="266347"/>
                  <a:pt x="48859" y="266347"/>
                </a:cubicBezTo>
                <a:cubicBezTo>
                  <a:pt x="38628" y="266347"/>
                  <a:pt x="30162" y="257881"/>
                  <a:pt x="30162" y="247297"/>
                </a:cubicBezTo>
                <a:cubicBezTo>
                  <a:pt x="30162" y="237067"/>
                  <a:pt x="38628" y="228600"/>
                  <a:pt x="48859" y="228600"/>
                </a:cubicBezTo>
                <a:close/>
                <a:moveTo>
                  <a:pt x="178278" y="222225"/>
                </a:moveTo>
                <a:lnTo>
                  <a:pt x="176105" y="243068"/>
                </a:lnTo>
                <a:lnTo>
                  <a:pt x="285858" y="243068"/>
                </a:lnTo>
                <a:lnTo>
                  <a:pt x="283684" y="222225"/>
                </a:lnTo>
                <a:lnTo>
                  <a:pt x="178278" y="222225"/>
                </a:lnTo>
                <a:close/>
                <a:moveTo>
                  <a:pt x="88448" y="184150"/>
                </a:moveTo>
                <a:lnTo>
                  <a:pt x="147370" y="184150"/>
                </a:lnTo>
                <a:cubicBezTo>
                  <a:pt x="150244" y="184150"/>
                  <a:pt x="152040" y="186348"/>
                  <a:pt x="152040" y="188546"/>
                </a:cubicBezTo>
                <a:cubicBezTo>
                  <a:pt x="152040" y="191111"/>
                  <a:pt x="150244" y="193309"/>
                  <a:pt x="147370" y="193309"/>
                </a:cubicBezTo>
                <a:lnTo>
                  <a:pt x="88448" y="193309"/>
                </a:lnTo>
                <a:cubicBezTo>
                  <a:pt x="85933" y="193309"/>
                  <a:pt x="84137" y="191111"/>
                  <a:pt x="84137" y="188546"/>
                </a:cubicBezTo>
                <a:cubicBezTo>
                  <a:pt x="84137" y="186348"/>
                  <a:pt x="85933" y="184150"/>
                  <a:pt x="88448" y="184150"/>
                </a:cubicBezTo>
                <a:close/>
                <a:moveTo>
                  <a:pt x="48859" y="178329"/>
                </a:moveTo>
                <a:cubicBezTo>
                  <a:pt x="43567" y="178329"/>
                  <a:pt x="38981" y="182915"/>
                  <a:pt x="38981" y="188559"/>
                </a:cubicBezTo>
                <a:cubicBezTo>
                  <a:pt x="38981" y="194204"/>
                  <a:pt x="43567" y="198790"/>
                  <a:pt x="48859" y="198790"/>
                </a:cubicBezTo>
                <a:cubicBezTo>
                  <a:pt x="54503" y="198790"/>
                  <a:pt x="59090" y="194204"/>
                  <a:pt x="59090" y="188559"/>
                </a:cubicBezTo>
                <a:cubicBezTo>
                  <a:pt x="59090" y="182915"/>
                  <a:pt x="54503" y="178329"/>
                  <a:pt x="48859" y="178329"/>
                </a:cubicBezTo>
                <a:close/>
                <a:moveTo>
                  <a:pt x="48859" y="169862"/>
                </a:moveTo>
                <a:cubicBezTo>
                  <a:pt x="59442" y="169862"/>
                  <a:pt x="67909" y="178329"/>
                  <a:pt x="67909" y="188559"/>
                </a:cubicBezTo>
                <a:cubicBezTo>
                  <a:pt x="67909" y="198790"/>
                  <a:pt x="59442" y="207609"/>
                  <a:pt x="48859" y="207609"/>
                </a:cubicBezTo>
                <a:cubicBezTo>
                  <a:pt x="38628" y="207609"/>
                  <a:pt x="30162" y="198790"/>
                  <a:pt x="30162" y="188559"/>
                </a:cubicBezTo>
                <a:cubicBezTo>
                  <a:pt x="30162" y="178329"/>
                  <a:pt x="38628" y="169862"/>
                  <a:pt x="48859" y="169862"/>
                </a:cubicBezTo>
                <a:close/>
                <a:moveTo>
                  <a:pt x="187334" y="133102"/>
                </a:moveTo>
                <a:lnTo>
                  <a:pt x="179365" y="213241"/>
                </a:lnTo>
                <a:lnTo>
                  <a:pt x="282598" y="213241"/>
                </a:lnTo>
                <a:lnTo>
                  <a:pt x="274629" y="133102"/>
                </a:lnTo>
                <a:lnTo>
                  <a:pt x="259053" y="133102"/>
                </a:lnTo>
                <a:lnTo>
                  <a:pt x="259053" y="146758"/>
                </a:lnTo>
                <a:cubicBezTo>
                  <a:pt x="259053" y="149274"/>
                  <a:pt x="257242" y="151071"/>
                  <a:pt x="254707" y="151071"/>
                </a:cubicBezTo>
                <a:cubicBezTo>
                  <a:pt x="252533" y="151071"/>
                  <a:pt x="250360" y="149274"/>
                  <a:pt x="250360" y="146758"/>
                </a:cubicBezTo>
                <a:lnTo>
                  <a:pt x="250360" y="133102"/>
                </a:lnTo>
                <a:lnTo>
                  <a:pt x="211602" y="133102"/>
                </a:lnTo>
                <a:lnTo>
                  <a:pt x="211602" y="146758"/>
                </a:lnTo>
                <a:cubicBezTo>
                  <a:pt x="211602" y="149274"/>
                  <a:pt x="209791" y="151071"/>
                  <a:pt x="206894" y="151071"/>
                </a:cubicBezTo>
                <a:cubicBezTo>
                  <a:pt x="204358" y="151071"/>
                  <a:pt x="202547" y="149274"/>
                  <a:pt x="202547" y="146758"/>
                </a:cubicBezTo>
                <a:lnTo>
                  <a:pt x="202547" y="133102"/>
                </a:lnTo>
                <a:lnTo>
                  <a:pt x="187334" y="133102"/>
                </a:lnTo>
                <a:close/>
                <a:moveTo>
                  <a:pt x="88448" y="125412"/>
                </a:moveTo>
                <a:lnTo>
                  <a:pt x="147370" y="125412"/>
                </a:lnTo>
                <a:cubicBezTo>
                  <a:pt x="150244" y="125412"/>
                  <a:pt x="152040" y="127610"/>
                  <a:pt x="152040" y="129808"/>
                </a:cubicBezTo>
                <a:cubicBezTo>
                  <a:pt x="152040" y="132373"/>
                  <a:pt x="150244" y="134571"/>
                  <a:pt x="147370" y="134571"/>
                </a:cubicBezTo>
                <a:lnTo>
                  <a:pt x="88448" y="134571"/>
                </a:lnTo>
                <a:cubicBezTo>
                  <a:pt x="85933" y="134571"/>
                  <a:pt x="84137" y="132373"/>
                  <a:pt x="84137" y="129808"/>
                </a:cubicBezTo>
                <a:cubicBezTo>
                  <a:pt x="84137" y="127610"/>
                  <a:pt x="85933" y="125412"/>
                  <a:pt x="88448" y="125412"/>
                </a:cubicBezTo>
                <a:close/>
                <a:moveTo>
                  <a:pt x="48859" y="119592"/>
                </a:moveTo>
                <a:cubicBezTo>
                  <a:pt x="43567" y="119592"/>
                  <a:pt x="38981" y="124178"/>
                  <a:pt x="38981" y="129822"/>
                </a:cubicBezTo>
                <a:cubicBezTo>
                  <a:pt x="38981" y="135819"/>
                  <a:pt x="43567" y="140406"/>
                  <a:pt x="48859" y="140406"/>
                </a:cubicBezTo>
                <a:cubicBezTo>
                  <a:pt x="54503" y="140406"/>
                  <a:pt x="59090" y="135819"/>
                  <a:pt x="59090" y="129822"/>
                </a:cubicBezTo>
                <a:cubicBezTo>
                  <a:pt x="59090" y="124178"/>
                  <a:pt x="54503" y="119592"/>
                  <a:pt x="48859" y="119592"/>
                </a:cubicBezTo>
                <a:close/>
                <a:moveTo>
                  <a:pt x="48859" y="111125"/>
                </a:moveTo>
                <a:cubicBezTo>
                  <a:pt x="59442" y="111125"/>
                  <a:pt x="67909" y="119592"/>
                  <a:pt x="67909" y="129822"/>
                </a:cubicBezTo>
                <a:cubicBezTo>
                  <a:pt x="67909" y="140406"/>
                  <a:pt x="59442" y="148872"/>
                  <a:pt x="48859" y="148872"/>
                </a:cubicBezTo>
                <a:cubicBezTo>
                  <a:pt x="38628" y="148872"/>
                  <a:pt x="30162" y="140406"/>
                  <a:pt x="30162" y="129822"/>
                </a:cubicBezTo>
                <a:cubicBezTo>
                  <a:pt x="30162" y="119592"/>
                  <a:pt x="38628" y="111125"/>
                  <a:pt x="48859" y="111125"/>
                </a:cubicBezTo>
                <a:close/>
                <a:moveTo>
                  <a:pt x="230800" y="97884"/>
                </a:moveTo>
                <a:cubicBezTo>
                  <a:pt x="220296" y="97884"/>
                  <a:pt x="211602" y="106509"/>
                  <a:pt x="211602" y="116931"/>
                </a:cubicBezTo>
                <a:lnTo>
                  <a:pt x="211602" y="124477"/>
                </a:lnTo>
                <a:lnTo>
                  <a:pt x="250360" y="124477"/>
                </a:lnTo>
                <a:lnTo>
                  <a:pt x="250360" y="116931"/>
                </a:lnTo>
                <a:cubicBezTo>
                  <a:pt x="250360" y="106509"/>
                  <a:pt x="241667" y="97884"/>
                  <a:pt x="230800" y="97884"/>
                </a:cubicBezTo>
                <a:close/>
                <a:moveTo>
                  <a:pt x="230800" y="88900"/>
                </a:moveTo>
                <a:cubicBezTo>
                  <a:pt x="246738" y="88900"/>
                  <a:pt x="259053" y="101478"/>
                  <a:pt x="259053" y="116931"/>
                </a:cubicBezTo>
                <a:lnTo>
                  <a:pt x="259053" y="124477"/>
                </a:lnTo>
                <a:lnTo>
                  <a:pt x="278613" y="124477"/>
                </a:lnTo>
                <a:cubicBezTo>
                  <a:pt x="281149" y="124477"/>
                  <a:pt x="282960" y="126274"/>
                  <a:pt x="283322" y="128430"/>
                </a:cubicBezTo>
                <a:lnTo>
                  <a:pt x="294913" y="247022"/>
                </a:lnTo>
                <a:cubicBezTo>
                  <a:pt x="294913" y="248459"/>
                  <a:pt x="294551" y="249178"/>
                  <a:pt x="293826" y="250256"/>
                </a:cubicBezTo>
                <a:cubicBezTo>
                  <a:pt x="293102" y="251334"/>
                  <a:pt x="292015" y="252053"/>
                  <a:pt x="290566" y="252053"/>
                </a:cubicBezTo>
                <a:lnTo>
                  <a:pt x="171396" y="252053"/>
                </a:lnTo>
                <a:cubicBezTo>
                  <a:pt x="169947" y="252053"/>
                  <a:pt x="168861" y="251334"/>
                  <a:pt x="167774" y="250256"/>
                </a:cubicBezTo>
                <a:cubicBezTo>
                  <a:pt x="167049" y="249178"/>
                  <a:pt x="166687" y="248459"/>
                  <a:pt x="166687" y="247022"/>
                </a:cubicBezTo>
                <a:lnTo>
                  <a:pt x="178641" y="128430"/>
                </a:lnTo>
                <a:cubicBezTo>
                  <a:pt x="179003" y="126274"/>
                  <a:pt x="180814" y="124477"/>
                  <a:pt x="183349" y="124477"/>
                </a:cubicBezTo>
                <a:lnTo>
                  <a:pt x="202547" y="124477"/>
                </a:lnTo>
                <a:lnTo>
                  <a:pt x="202547" y="116931"/>
                </a:lnTo>
                <a:cubicBezTo>
                  <a:pt x="202547" y="101478"/>
                  <a:pt x="215225" y="88900"/>
                  <a:pt x="230800" y="88900"/>
                </a:cubicBezTo>
                <a:close/>
                <a:moveTo>
                  <a:pt x="142437" y="65087"/>
                </a:moveTo>
                <a:lnTo>
                  <a:pt x="200102" y="65087"/>
                </a:lnTo>
                <a:cubicBezTo>
                  <a:pt x="202264" y="65087"/>
                  <a:pt x="204427" y="67285"/>
                  <a:pt x="204427" y="69849"/>
                </a:cubicBezTo>
                <a:cubicBezTo>
                  <a:pt x="204427" y="72048"/>
                  <a:pt x="202264" y="74246"/>
                  <a:pt x="200102" y="74246"/>
                </a:cubicBezTo>
                <a:lnTo>
                  <a:pt x="142437" y="74246"/>
                </a:lnTo>
                <a:cubicBezTo>
                  <a:pt x="139914" y="74246"/>
                  <a:pt x="138112" y="72048"/>
                  <a:pt x="138112" y="69849"/>
                </a:cubicBezTo>
                <a:cubicBezTo>
                  <a:pt x="138112" y="67285"/>
                  <a:pt x="139914" y="65087"/>
                  <a:pt x="142437" y="65087"/>
                </a:cubicBezTo>
                <a:close/>
                <a:moveTo>
                  <a:pt x="88520" y="65087"/>
                </a:moveTo>
                <a:lnTo>
                  <a:pt x="120298" y="65087"/>
                </a:lnTo>
                <a:cubicBezTo>
                  <a:pt x="122855" y="65087"/>
                  <a:pt x="125046" y="67285"/>
                  <a:pt x="125046" y="69849"/>
                </a:cubicBezTo>
                <a:cubicBezTo>
                  <a:pt x="125046" y="72048"/>
                  <a:pt x="122855" y="74246"/>
                  <a:pt x="120298" y="74246"/>
                </a:cubicBezTo>
                <a:lnTo>
                  <a:pt x="88520" y="74246"/>
                </a:lnTo>
                <a:cubicBezTo>
                  <a:pt x="85963" y="74246"/>
                  <a:pt x="84137" y="72048"/>
                  <a:pt x="84137" y="69849"/>
                </a:cubicBezTo>
                <a:cubicBezTo>
                  <a:pt x="84137" y="67285"/>
                  <a:pt x="85963" y="65087"/>
                  <a:pt x="88520" y="65087"/>
                </a:cubicBezTo>
                <a:close/>
                <a:moveTo>
                  <a:pt x="48859" y="59619"/>
                </a:moveTo>
                <a:cubicBezTo>
                  <a:pt x="43567" y="59619"/>
                  <a:pt x="38981" y="64206"/>
                  <a:pt x="38981" y="69850"/>
                </a:cubicBezTo>
                <a:cubicBezTo>
                  <a:pt x="38981" y="75494"/>
                  <a:pt x="43567" y="80081"/>
                  <a:pt x="48859" y="80081"/>
                </a:cubicBezTo>
                <a:cubicBezTo>
                  <a:pt x="54503" y="80081"/>
                  <a:pt x="59090" y="75494"/>
                  <a:pt x="59090" y="69850"/>
                </a:cubicBezTo>
                <a:cubicBezTo>
                  <a:pt x="59090" y="64206"/>
                  <a:pt x="54503" y="59619"/>
                  <a:pt x="48859" y="59619"/>
                </a:cubicBezTo>
                <a:close/>
                <a:moveTo>
                  <a:pt x="48859" y="50800"/>
                </a:moveTo>
                <a:cubicBezTo>
                  <a:pt x="59442" y="50800"/>
                  <a:pt x="67909" y="59267"/>
                  <a:pt x="67909" y="69850"/>
                </a:cubicBezTo>
                <a:cubicBezTo>
                  <a:pt x="67909" y="80081"/>
                  <a:pt x="59442" y="88547"/>
                  <a:pt x="48859" y="88547"/>
                </a:cubicBezTo>
                <a:cubicBezTo>
                  <a:pt x="38628" y="88547"/>
                  <a:pt x="30162" y="80081"/>
                  <a:pt x="30162" y="69850"/>
                </a:cubicBezTo>
                <a:cubicBezTo>
                  <a:pt x="30162" y="59267"/>
                  <a:pt x="38628" y="50800"/>
                  <a:pt x="48859" y="50800"/>
                </a:cubicBezTo>
                <a:close/>
                <a:moveTo>
                  <a:pt x="68106" y="8627"/>
                </a:moveTo>
                <a:lnTo>
                  <a:pt x="68106" y="22287"/>
                </a:lnTo>
                <a:cubicBezTo>
                  <a:pt x="68106" y="26241"/>
                  <a:pt x="71350" y="29477"/>
                  <a:pt x="75313" y="29477"/>
                </a:cubicBezTo>
                <a:lnTo>
                  <a:pt x="158555" y="29477"/>
                </a:lnTo>
                <a:cubicBezTo>
                  <a:pt x="162879" y="29477"/>
                  <a:pt x="166122" y="26241"/>
                  <a:pt x="166122" y="22287"/>
                </a:cubicBezTo>
                <a:lnTo>
                  <a:pt x="166122" y="8627"/>
                </a:lnTo>
                <a:lnTo>
                  <a:pt x="68106" y="8627"/>
                </a:lnTo>
                <a:close/>
                <a:moveTo>
                  <a:pt x="22342" y="0"/>
                </a:moveTo>
                <a:lnTo>
                  <a:pt x="212248" y="0"/>
                </a:lnTo>
                <a:cubicBezTo>
                  <a:pt x="224500" y="0"/>
                  <a:pt x="234590" y="9706"/>
                  <a:pt x="234590" y="22287"/>
                </a:cubicBezTo>
                <a:lnTo>
                  <a:pt x="234590" y="75489"/>
                </a:lnTo>
                <a:cubicBezTo>
                  <a:pt x="234590" y="78005"/>
                  <a:pt x="232428" y="80162"/>
                  <a:pt x="229905" y="80162"/>
                </a:cubicBezTo>
                <a:cubicBezTo>
                  <a:pt x="227743" y="80162"/>
                  <a:pt x="225581" y="78005"/>
                  <a:pt x="225581" y="75489"/>
                </a:cubicBezTo>
                <a:lnTo>
                  <a:pt x="225581" y="22287"/>
                </a:lnTo>
                <a:cubicBezTo>
                  <a:pt x="225581" y="14738"/>
                  <a:pt x="219815" y="8627"/>
                  <a:pt x="212248" y="8627"/>
                </a:cubicBezTo>
                <a:lnTo>
                  <a:pt x="175132" y="8627"/>
                </a:lnTo>
                <a:lnTo>
                  <a:pt x="175132" y="22287"/>
                </a:lnTo>
                <a:cubicBezTo>
                  <a:pt x="175132" y="31274"/>
                  <a:pt x="167925" y="38463"/>
                  <a:pt x="158555" y="38463"/>
                </a:cubicBezTo>
                <a:lnTo>
                  <a:pt x="75313" y="38463"/>
                </a:lnTo>
                <a:cubicBezTo>
                  <a:pt x="66665" y="38463"/>
                  <a:pt x="59098" y="31274"/>
                  <a:pt x="59098" y="22287"/>
                </a:cubicBezTo>
                <a:lnTo>
                  <a:pt x="59098" y="8627"/>
                </a:lnTo>
                <a:lnTo>
                  <a:pt x="22342" y="8627"/>
                </a:lnTo>
                <a:cubicBezTo>
                  <a:pt x="14774" y="8627"/>
                  <a:pt x="8648" y="14738"/>
                  <a:pt x="8648" y="22287"/>
                </a:cubicBezTo>
                <a:lnTo>
                  <a:pt x="8648" y="271040"/>
                </a:lnTo>
                <a:cubicBezTo>
                  <a:pt x="8648" y="278230"/>
                  <a:pt x="14774" y="284341"/>
                  <a:pt x="22342" y="284341"/>
                </a:cubicBezTo>
                <a:lnTo>
                  <a:pt x="212248" y="284341"/>
                </a:lnTo>
                <a:cubicBezTo>
                  <a:pt x="219815" y="284341"/>
                  <a:pt x="225581" y="278230"/>
                  <a:pt x="225581" y="271040"/>
                </a:cubicBezTo>
                <a:lnTo>
                  <a:pt x="225581" y="265289"/>
                </a:lnTo>
                <a:cubicBezTo>
                  <a:pt x="225581" y="262773"/>
                  <a:pt x="227743" y="260616"/>
                  <a:pt x="229905" y="260616"/>
                </a:cubicBezTo>
                <a:cubicBezTo>
                  <a:pt x="232428" y="260616"/>
                  <a:pt x="234590" y="262773"/>
                  <a:pt x="234590" y="265289"/>
                </a:cubicBezTo>
                <a:lnTo>
                  <a:pt x="234590" y="271040"/>
                </a:lnTo>
                <a:cubicBezTo>
                  <a:pt x="234590" y="283262"/>
                  <a:pt x="224500" y="293328"/>
                  <a:pt x="212248" y="293328"/>
                </a:cubicBezTo>
                <a:lnTo>
                  <a:pt x="22342" y="293328"/>
                </a:lnTo>
                <a:cubicBezTo>
                  <a:pt x="9729" y="293328"/>
                  <a:pt x="0" y="283262"/>
                  <a:pt x="0" y="271040"/>
                </a:cubicBezTo>
                <a:lnTo>
                  <a:pt x="0" y="22287"/>
                </a:lnTo>
                <a:cubicBezTo>
                  <a:pt x="0" y="9706"/>
                  <a:pt x="9729" y="0"/>
                  <a:pt x="22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3" name="Freeform 931">
            <a:extLst>
              <a:ext uri="{FF2B5EF4-FFF2-40B4-BE49-F238E27FC236}">
                <a16:creationId xmlns:a16="http://schemas.microsoft.com/office/drawing/2014/main" id="{60502EBA-08E1-1642-B400-821BAD33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806" y="7326696"/>
            <a:ext cx="1106051" cy="1106055"/>
          </a:xfrm>
          <a:custGeom>
            <a:avLst/>
            <a:gdLst>
              <a:gd name="T0" fmla="*/ 217126 w 293328"/>
              <a:gd name="T1" fmla="*/ 227883 h 293326"/>
              <a:gd name="T2" fmla="*/ 113558 w 293328"/>
              <a:gd name="T3" fmla="*/ 209926 h 293326"/>
              <a:gd name="T4" fmla="*/ 122719 w 293328"/>
              <a:gd name="T5" fmla="*/ 219088 h 293326"/>
              <a:gd name="T6" fmla="*/ 235450 w 293328"/>
              <a:gd name="T7" fmla="*/ 219088 h 293326"/>
              <a:gd name="T8" fmla="*/ 217126 w 293328"/>
              <a:gd name="T9" fmla="*/ 200764 h 293326"/>
              <a:gd name="T10" fmla="*/ 113558 w 293328"/>
              <a:gd name="T11" fmla="*/ 237045 h 293326"/>
              <a:gd name="T12" fmla="*/ 165527 w 293328"/>
              <a:gd name="T13" fmla="*/ 181644 h 293326"/>
              <a:gd name="T14" fmla="*/ 183008 w 293328"/>
              <a:gd name="T15" fmla="*/ 199733 h 293326"/>
              <a:gd name="T16" fmla="*/ 165527 w 293328"/>
              <a:gd name="T17" fmla="*/ 197563 h 293326"/>
              <a:gd name="T18" fmla="*/ 184465 w 293328"/>
              <a:gd name="T19" fmla="*/ 231569 h 293326"/>
              <a:gd name="T20" fmla="*/ 165527 w 293328"/>
              <a:gd name="T21" fmla="*/ 256170 h 293326"/>
              <a:gd name="T22" fmla="*/ 148045 w 293328"/>
              <a:gd name="T23" fmla="*/ 238081 h 293326"/>
              <a:gd name="T24" fmla="*/ 165527 w 293328"/>
              <a:gd name="T25" fmla="*/ 239891 h 293326"/>
              <a:gd name="T26" fmla="*/ 146588 w 293328"/>
              <a:gd name="T27" fmla="*/ 205883 h 293326"/>
              <a:gd name="T28" fmla="*/ 165527 w 293328"/>
              <a:gd name="T29" fmla="*/ 181644 h 293326"/>
              <a:gd name="T30" fmla="*/ 70812 w 293328"/>
              <a:gd name="T31" fmla="*/ 240908 h 293326"/>
              <a:gd name="T32" fmla="*/ 258652 w 293328"/>
              <a:gd name="T33" fmla="*/ 240908 h 293326"/>
              <a:gd name="T34" fmla="*/ 88150 w 293328"/>
              <a:gd name="T35" fmla="*/ 177943 h 293326"/>
              <a:gd name="T36" fmla="*/ 249622 w 293328"/>
              <a:gd name="T37" fmla="*/ 173239 h 293326"/>
              <a:gd name="T38" fmla="*/ 267322 w 293328"/>
              <a:gd name="T39" fmla="*/ 244889 h 293326"/>
              <a:gd name="T40" fmla="*/ 245287 w 293328"/>
              <a:gd name="T41" fmla="*/ 267325 h 293326"/>
              <a:gd name="T42" fmla="*/ 66475 w 293328"/>
              <a:gd name="T43" fmla="*/ 249231 h 293326"/>
              <a:gd name="T44" fmla="*/ 66475 w 293328"/>
              <a:gd name="T45" fmla="*/ 186628 h 293326"/>
              <a:gd name="T46" fmla="*/ 44097 w 293328"/>
              <a:gd name="T47" fmla="*/ 151234 h 293326"/>
              <a:gd name="T48" fmla="*/ 285727 w 293328"/>
              <a:gd name="T49" fmla="*/ 151234 h 293326"/>
              <a:gd name="T50" fmla="*/ 290069 w 293328"/>
              <a:gd name="T51" fmla="*/ 141809 h 293326"/>
              <a:gd name="T52" fmla="*/ 290069 w 293328"/>
              <a:gd name="T53" fmla="*/ 294410 h 293326"/>
              <a:gd name="T54" fmla="*/ 35054 w 293328"/>
              <a:gd name="T55" fmla="*/ 146522 h 293326"/>
              <a:gd name="T56" fmla="*/ 175023 w 293328"/>
              <a:gd name="T57" fmla="*/ 116316 h 293326"/>
              <a:gd name="T58" fmla="*/ 107877 w 293328"/>
              <a:gd name="T59" fmla="*/ 125508 h 293326"/>
              <a:gd name="T60" fmla="*/ 33008 w 293328"/>
              <a:gd name="T61" fmla="*/ 116316 h 293326"/>
              <a:gd name="T62" fmla="*/ 81351 w 293328"/>
              <a:gd name="T63" fmla="*/ 125508 h 293326"/>
              <a:gd name="T64" fmla="*/ 33008 w 293328"/>
              <a:gd name="T65" fmla="*/ 116316 h 293326"/>
              <a:gd name="T66" fmla="*/ 205182 w 293328"/>
              <a:gd name="T67" fmla="*/ 95234 h 293326"/>
              <a:gd name="T68" fmla="*/ 170489 w 293328"/>
              <a:gd name="T69" fmla="*/ 95234 h 293326"/>
              <a:gd name="T70" fmla="*/ 153044 w 293328"/>
              <a:gd name="T71" fmla="*/ 90822 h 293326"/>
              <a:gd name="T72" fmla="*/ 127387 w 293328"/>
              <a:gd name="T73" fmla="*/ 100015 h 293326"/>
              <a:gd name="T74" fmla="*/ 80817 w 293328"/>
              <a:gd name="T75" fmla="*/ 90822 h 293326"/>
              <a:gd name="T76" fmla="*/ 106475 w 293328"/>
              <a:gd name="T77" fmla="*/ 100015 h 293326"/>
              <a:gd name="T78" fmla="*/ 80817 w 293328"/>
              <a:gd name="T79" fmla="*/ 90822 h 293326"/>
              <a:gd name="T80" fmla="*/ 63369 w 293328"/>
              <a:gd name="T81" fmla="*/ 95234 h 293326"/>
              <a:gd name="T82" fmla="*/ 28680 w 293328"/>
              <a:gd name="T83" fmla="*/ 95234 h 293326"/>
              <a:gd name="T84" fmla="*/ 178897 w 293328"/>
              <a:gd name="T85" fmla="*/ 40740 h 293326"/>
              <a:gd name="T86" fmla="*/ 186099 w 293328"/>
              <a:gd name="T87" fmla="*/ 59012 h 293326"/>
              <a:gd name="T88" fmla="*/ 161253 w 293328"/>
              <a:gd name="T89" fmla="*/ 37815 h 293326"/>
              <a:gd name="T90" fmla="*/ 171695 w 293328"/>
              <a:gd name="T91" fmla="*/ 48414 h 293326"/>
              <a:gd name="T92" fmla="*/ 37720 w 293328"/>
              <a:gd name="T93" fmla="*/ 39278 h 293326"/>
              <a:gd name="T94" fmla="*/ 68818 w 293328"/>
              <a:gd name="T95" fmla="*/ 59012 h 293326"/>
              <a:gd name="T96" fmla="*/ 68818 w 293328"/>
              <a:gd name="T97" fmla="*/ 37815 h 293326"/>
              <a:gd name="T98" fmla="*/ 173496 w 293328"/>
              <a:gd name="T99" fmla="*/ 33431 h 293326"/>
              <a:gd name="T100" fmla="*/ 186099 w 293328"/>
              <a:gd name="T101" fmla="*/ 68150 h 293326"/>
              <a:gd name="T102" fmla="*/ 141809 w 293328"/>
              <a:gd name="T103" fmla="*/ 48414 h 293326"/>
              <a:gd name="T104" fmla="*/ 68818 w 293328"/>
              <a:gd name="T105" fmla="*/ 28680 h 293326"/>
              <a:gd name="T106" fmla="*/ 68818 w 293328"/>
              <a:gd name="T107" fmla="*/ 68150 h 293326"/>
              <a:gd name="T108" fmla="*/ 28680 w 293328"/>
              <a:gd name="T109" fmla="*/ 39278 h 293326"/>
              <a:gd name="T110" fmla="*/ 218818 w 293328"/>
              <a:gd name="T111" fmla="*/ 0 h 293326"/>
              <a:gd name="T112" fmla="*/ 230753 w 293328"/>
              <a:gd name="T113" fmla="*/ 133483 h 293326"/>
              <a:gd name="T114" fmla="*/ 218818 w 293328"/>
              <a:gd name="T115" fmla="*/ 8995 h 293326"/>
              <a:gd name="T116" fmla="*/ 8681 w 293328"/>
              <a:gd name="T117" fmla="*/ 161547 h 293326"/>
              <a:gd name="T118" fmla="*/ 26402 w 293328"/>
              <a:gd name="T119" fmla="*/ 173420 h 293326"/>
              <a:gd name="T120" fmla="*/ 0 w 293328"/>
              <a:gd name="T121" fmla="*/ 161547 h 29332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3328" h="293326">
                <a:moveTo>
                  <a:pt x="216329" y="209153"/>
                </a:moveTo>
                <a:cubicBezTo>
                  <a:pt x="211582" y="209153"/>
                  <a:pt x="207566" y="213169"/>
                  <a:pt x="207566" y="218281"/>
                </a:cubicBezTo>
                <a:cubicBezTo>
                  <a:pt x="207566" y="223028"/>
                  <a:pt x="211582" y="227044"/>
                  <a:pt x="216329" y="227044"/>
                </a:cubicBezTo>
                <a:cubicBezTo>
                  <a:pt x="221441" y="227044"/>
                  <a:pt x="225457" y="223028"/>
                  <a:pt x="225457" y="218281"/>
                </a:cubicBezTo>
                <a:cubicBezTo>
                  <a:pt x="225457" y="213169"/>
                  <a:pt x="221441" y="209153"/>
                  <a:pt x="216329" y="209153"/>
                </a:cubicBezTo>
                <a:close/>
                <a:moveTo>
                  <a:pt x="113141" y="209153"/>
                </a:moveTo>
                <a:cubicBezTo>
                  <a:pt x="108395" y="209153"/>
                  <a:pt x="104013" y="213169"/>
                  <a:pt x="104013" y="218281"/>
                </a:cubicBezTo>
                <a:cubicBezTo>
                  <a:pt x="104013" y="223028"/>
                  <a:pt x="108395" y="227044"/>
                  <a:pt x="113141" y="227044"/>
                </a:cubicBezTo>
                <a:cubicBezTo>
                  <a:pt x="118253" y="227044"/>
                  <a:pt x="122269" y="223028"/>
                  <a:pt x="122269" y="218281"/>
                </a:cubicBezTo>
                <a:cubicBezTo>
                  <a:pt x="122269" y="213169"/>
                  <a:pt x="118253" y="209153"/>
                  <a:pt x="113141" y="209153"/>
                </a:cubicBezTo>
                <a:close/>
                <a:moveTo>
                  <a:pt x="216329" y="200025"/>
                </a:moveTo>
                <a:cubicBezTo>
                  <a:pt x="226552" y="200025"/>
                  <a:pt x="234585" y="208423"/>
                  <a:pt x="234585" y="218281"/>
                </a:cubicBezTo>
                <a:cubicBezTo>
                  <a:pt x="234585" y="228139"/>
                  <a:pt x="226552" y="236172"/>
                  <a:pt x="216329" y="236172"/>
                </a:cubicBezTo>
                <a:cubicBezTo>
                  <a:pt x="206836" y="236172"/>
                  <a:pt x="198438" y="228139"/>
                  <a:pt x="198438" y="218281"/>
                </a:cubicBezTo>
                <a:cubicBezTo>
                  <a:pt x="198438" y="208423"/>
                  <a:pt x="206836" y="200025"/>
                  <a:pt x="216329" y="200025"/>
                </a:cubicBezTo>
                <a:close/>
                <a:moveTo>
                  <a:pt x="113141" y="200025"/>
                </a:moveTo>
                <a:cubicBezTo>
                  <a:pt x="123000" y="200025"/>
                  <a:pt x="131398" y="208423"/>
                  <a:pt x="131398" y="218281"/>
                </a:cubicBezTo>
                <a:cubicBezTo>
                  <a:pt x="131398" y="228139"/>
                  <a:pt x="123000" y="236172"/>
                  <a:pt x="113141" y="236172"/>
                </a:cubicBezTo>
                <a:cubicBezTo>
                  <a:pt x="103283" y="236172"/>
                  <a:pt x="95250" y="228139"/>
                  <a:pt x="95250" y="218281"/>
                </a:cubicBezTo>
                <a:cubicBezTo>
                  <a:pt x="95250" y="208423"/>
                  <a:pt x="103283" y="200025"/>
                  <a:pt x="113141" y="200025"/>
                </a:cubicBezTo>
                <a:close/>
                <a:moveTo>
                  <a:pt x="164919" y="180975"/>
                </a:moveTo>
                <a:cubicBezTo>
                  <a:pt x="167096" y="180975"/>
                  <a:pt x="169273" y="182777"/>
                  <a:pt x="169273" y="185300"/>
                </a:cubicBezTo>
                <a:lnTo>
                  <a:pt x="169273" y="188544"/>
                </a:lnTo>
                <a:cubicBezTo>
                  <a:pt x="175079" y="189986"/>
                  <a:pt x="180159" y="193591"/>
                  <a:pt x="182336" y="198997"/>
                </a:cubicBezTo>
                <a:cubicBezTo>
                  <a:pt x="183062" y="201160"/>
                  <a:pt x="182336" y="203683"/>
                  <a:pt x="179796" y="204764"/>
                </a:cubicBezTo>
                <a:cubicBezTo>
                  <a:pt x="177256" y="205846"/>
                  <a:pt x="175079" y="204764"/>
                  <a:pt x="173990" y="202241"/>
                </a:cubicBezTo>
                <a:cubicBezTo>
                  <a:pt x="172539" y="198997"/>
                  <a:pt x="168910" y="196835"/>
                  <a:pt x="164919" y="196835"/>
                </a:cubicBezTo>
                <a:cubicBezTo>
                  <a:pt x="159476" y="196835"/>
                  <a:pt x="155122" y="200800"/>
                  <a:pt x="155122" y="205125"/>
                </a:cubicBezTo>
                <a:cubicBezTo>
                  <a:pt x="155122" y="210892"/>
                  <a:pt x="158387" y="213415"/>
                  <a:pt x="164919" y="213415"/>
                </a:cubicBezTo>
                <a:cubicBezTo>
                  <a:pt x="176167" y="213415"/>
                  <a:pt x="183787" y="220264"/>
                  <a:pt x="183787" y="230716"/>
                </a:cubicBezTo>
                <a:cubicBezTo>
                  <a:pt x="183787" y="239007"/>
                  <a:pt x="177256" y="245495"/>
                  <a:pt x="169273" y="247657"/>
                </a:cubicBezTo>
                <a:lnTo>
                  <a:pt x="169273" y="250901"/>
                </a:lnTo>
                <a:cubicBezTo>
                  <a:pt x="169273" y="253064"/>
                  <a:pt x="167096" y="255227"/>
                  <a:pt x="164919" y="255227"/>
                </a:cubicBezTo>
                <a:cubicBezTo>
                  <a:pt x="162379" y="255227"/>
                  <a:pt x="160564" y="253064"/>
                  <a:pt x="160564" y="250901"/>
                </a:cubicBezTo>
                <a:lnTo>
                  <a:pt x="160564" y="247657"/>
                </a:lnTo>
                <a:cubicBezTo>
                  <a:pt x="154759" y="246216"/>
                  <a:pt x="149679" y="242611"/>
                  <a:pt x="147502" y="237204"/>
                </a:cubicBezTo>
                <a:cubicBezTo>
                  <a:pt x="146413" y="235042"/>
                  <a:pt x="147502" y="232519"/>
                  <a:pt x="150042" y="231437"/>
                </a:cubicBezTo>
                <a:cubicBezTo>
                  <a:pt x="152219" y="230356"/>
                  <a:pt x="154759" y="231437"/>
                  <a:pt x="155847" y="233600"/>
                </a:cubicBezTo>
                <a:cubicBezTo>
                  <a:pt x="157299" y="237204"/>
                  <a:pt x="160927" y="239007"/>
                  <a:pt x="164919" y="239007"/>
                </a:cubicBezTo>
                <a:cubicBezTo>
                  <a:pt x="170362" y="239007"/>
                  <a:pt x="174716" y="235402"/>
                  <a:pt x="174716" y="230716"/>
                </a:cubicBezTo>
                <a:cubicBezTo>
                  <a:pt x="174716" y="225310"/>
                  <a:pt x="171450" y="222426"/>
                  <a:pt x="164919" y="222426"/>
                </a:cubicBezTo>
                <a:cubicBezTo>
                  <a:pt x="151130" y="222426"/>
                  <a:pt x="146050" y="213415"/>
                  <a:pt x="146050" y="205125"/>
                </a:cubicBezTo>
                <a:cubicBezTo>
                  <a:pt x="146050" y="197195"/>
                  <a:pt x="152219" y="190347"/>
                  <a:pt x="160564" y="188544"/>
                </a:cubicBezTo>
                <a:lnTo>
                  <a:pt x="160564" y="185300"/>
                </a:lnTo>
                <a:cubicBezTo>
                  <a:pt x="160564" y="182777"/>
                  <a:pt x="162379" y="180975"/>
                  <a:pt x="164919" y="180975"/>
                </a:cubicBezTo>
                <a:close/>
                <a:moveTo>
                  <a:pt x="87826" y="177288"/>
                </a:moveTo>
                <a:cubicBezTo>
                  <a:pt x="86387" y="185941"/>
                  <a:pt x="79548" y="192791"/>
                  <a:pt x="70551" y="194594"/>
                </a:cubicBezTo>
                <a:lnTo>
                  <a:pt x="70551" y="240021"/>
                </a:lnTo>
                <a:cubicBezTo>
                  <a:pt x="79548" y="241823"/>
                  <a:pt x="86387" y="248674"/>
                  <a:pt x="87826" y="257326"/>
                </a:cubicBezTo>
                <a:lnTo>
                  <a:pt x="240067" y="257326"/>
                </a:lnTo>
                <a:cubicBezTo>
                  <a:pt x="241867" y="248674"/>
                  <a:pt x="248705" y="241823"/>
                  <a:pt x="257702" y="240021"/>
                </a:cubicBezTo>
                <a:lnTo>
                  <a:pt x="257702" y="194594"/>
                </a:lnTo>
                <a:cubicBezTo>
                  <a:pt x="248705" y="192791"/>
                  <a:pt x="241867" y="185941"/>
                  <a:pt x="240067" y="177288"/>
                </a:cubicBezTo>
                <a:lnTo>
                  <a:pt x="87826" y="177288"/>
                </a:lnTo>
                <a:close/>
                <a:moveTo>
                  <a:pt x="83867" y="168275"/>
                </a:moveTo>
                <a:lnTo>
                  <a:pt x="244386" y="168275"/>
                </a:lnTo>
                <a:cubicBezTo>
                  <a:pt x="246545" y="168275"/>
                  <a:pt x="248705" y="170078"/>
                  <a:pt x="248705" y="172601"/>
                </a:cubicBezTo>
                <a:cubicBezTo>
                  <a:pt x="248705" y="180172"/>
                  <a:pt x="254463" y="185941"/>
                  <a:pt x="262021" y="185941"/>
                </a:cubicBezTo>
                <a:cubicBezTo>
                  <a:pt x="264541" y="185941"/>
                  <a:pt x="266340" y="188104"/>
                  <a:pt x="266340" y="190628"/>
                </a:cubicBezTo>
                <a:lnTo>
                  <a:pt x="266340" y="243987"/>
                </a:lnTo>
                <a:cubicBezTo>
                  <a:pt x="266340" y="246510"/>
                  <a:pt x="264541" y="248313"/>
                  <a:pt x="262021" y="248313"/>
                </a:cubicBezTo>
                <a:cubicBezTo>
                  <a:pt x="254463" y="248313"/>
                  <a:pt x="248705" y="254442"/>
                  <a:pt x="248705" y="262013"/>
                </a:cubicBezTo>
                <a:cubicBezTo>
                  <a:pt x="248705" y="264176"/>
                  <a:pt x="246545" y="266340"/>
                  <a:pt x="244386" y="266340"/>
                </a:cubicBezTo>
                <a:lnTo>
                  <a:pt x="83867" y="266340"/>
                </a:lnTo>
                <a:cubicBezTo>
                  <a:pt x="81348" y="266340"/>
                  <a:pt x="79548" y="264176"/>
                  <a:pt x="79548" y="262013"/>
                </a:cubicBezTo>
                <a:cubicBezTo>
                  <a:pt x="79548" y="254442"/>
                  <a:pt x="73790" y="248313"/>
                  <a:pt x="66232" y="248313"/>
                </a:cubicBezTo>
                <a:cubicBezTo>
                  <a:pt x="63712" y="248313"/>
                  <a:pt x="61913" y="246510"/>
                  <a:pt x="61913" y="243987"/>
                </a:cubicBezTo>
                <a:lnTo>
                  <a:pt x="61913" y="190628"/>
                </a:lnTo>
                <a:cubicBezTo>
                  <a:pt x="61913" y="188104"/>
                  <a:pt x="63712" y="185941"/>
                  <a:pt x="66232" y="185941"/>
                </a:cubicBezTo>
                <a:cubicBezTo>
                  <a:pt x="73790" y="185941"/>
                  <a:pt x="79548" y="180172"/>
                  <a:pt x="79548" y="172601"/>
                </a:cubicBezTo>
                <a:cubicBezTo>
                  <a:pt x="79548" y="170078"/>
                  <a:pt x="81348" y="168275"/>
                  <a:pt x="83867" y="168275"/>
                </a:cubicBezTo>
                <a:close/>
                <a:moveTo>
                  <a:pt x="43935" y="150677"/>
                </a:moveTo>
                <a:lnTo>
                  <a:pt x="43935" y="284297"/>
                </a:lnTo>
                <a:lnTo>
                  <a:pt x="284678" y="284297"/>
                </a:lnTo>
                <a:lnTo>
                  <a:pt x="284678" y="150677"/>
                </a:lnTo>
                <a:lnTo>
                  <a:pt x="43935" y="150677"/>
                </a:lnTo>
                <a:close/>
                <a:moveTo>
                  <a:pt x="39610" y="141287"/>
                </a:moveTo>
                <a:lnTo>
                  <a:pt x="289003" y="141287"/>
                </a:lnTo>
                <a:cubicBezTo>
                  <a:pt x="291526" y="141287"/>
                  <a:pt x="293328" y="143454"/>
                  <a:pt x="293328" y="145982"/>
                </a:cubicBezTo>
                <a:lnTo>
                  <a:pt x="293328" y="288992"/>
                </a:lnTo>
                <a:cubicBezTo>
                  <a:pt x="293328" y="291520"/>
                  <a:pt x="291526" y="293326"/>
                  <a:pt x="289003" y="293326"/>
                </a:cubicBezTo>
                <a:lnTo>
                  <a:pt x="39610" y="293326"/>
                </a:lnTo>
                <a:cubicBezTo>
                  <a:pt x="37087" y="293326"/>
                  <a:pt x="34925" y="291520"/>
                  <a:pt x="34925" y="288992"/>
                </a:cubicBezTo>
                <a:lnTo>
                  <a:pt x="34925" y="145982"/>
                </a:lnTo>
                <a:cubicBezTo>
                  <a:pt x="34925" y="143454"/>
                  <a:pt x="37087" y="141287"/>
                  <a:pt x="39610" y="141287"/>
                </a:cubicBezTo>
                <a:close/>
                <a:moveTo>
                  <a:pt x="107481" y="115887"/>
                </a:moveTo>
                <a:lnTo>
                  <a:pt x="174380" y="115887"/>
                </a:lnTo>
                <a:cubicBezTo>
                  <a:pt x="177242" y="115887"/>
                  <a:pt x="179030" y="118085"/>
                  <a:pt x="179030" y="120283"/>
                </a:cubicBezTo>
                <a:cubicBezTo>
                  <a:pt x="179030" y="122848"/>
                  <a:pt x="177242" y="125046"/>
                  <a:pt x="174380" y="125046"/>
                </a:cubicBezTo>
                <a:lnTo>
                  <a:pt x="107481" y="125046"/>
                </a:lnTo>
                <a:cubicBezTo>
                  <a:pt x="104977" y="125046"/>
                  <a:pt x="103188" y="122848"/>
                  <a:pt x="103188" y="120283"/>
                </a:cubicBezTo>
                <a:cubicBezTo>
                  <a:pt x="103188" y="118085"/>
                  <a:pt x="104977" y="115887"/>
                  <a:pt x="107481" y="115887"/>
                </a:cubicBezTo>
                <a:close/>
                <a:moveTo>
                  <a:pt x="32888" y="115887"/>
                </a:moveTo>
                <a:lnTo>
                  <a:pt x="81052" y="115887"/>
                </a:lnTo>
                <a:cubicBezTo>
                  <a:pt x="83568" y="115887"/>
                  <a:pt x="85365" y="118085"/>
                  <a:pt x="85365" y="120283"/>
                </a:cubicBezTo>
                <a:cubicBezTo>
                  <a:pt x="85365" y="122848"/>
                  <a:pt x="83568" y="125046"/>
                  <a:pt x="81052" y="125046"/>
                </a:cubicBezTo>
                <a:lnTo>
                  <a:pt x="32888" y="125046"/>
                </a:lnTo>
                <a:cubicBezTo>
                  <a:pt x="30372" y="125046"/>
                  <a:pt x="28575" y="122848"/>
                  <a:pt x="28575" y="120283"/>
                </a:cubicBezTo>
                <a:cubicBezTo>
                  <a:pt x="28575" y="118085"/>
                  <a:pt x="30372" y="115887"/>
                  <a:pt x="32888" y="115887"/>
                </a:cubicBezTo>
                <a:close/>
                <a:moveTo>
                  <a:pt x="174544" y="90487"/>
                </a:moveTo>
                <a:lnTo>
                  <a:pt x="200107" y="90487"/>
                </a:lnTo>
                <a:cubicBezTo>
                  <a:pt x="202628" y="90487"/>
                  <a:pt x="204428" y="92685"/>
                  <a:pt x="204428" y="94883"/>
                </a:cubicBezTo>
                <a:cubicBezTo>
                  <a:pt x="204428" y="97448"/>
                  <a:pt x="202628" y="99646"/>
                  <a:pt x="200107" y="99646"/>
                </a:cubicBezTo>
                <a:lnTo>
                  <a:pt x="174544" y="99646"/>
                </a:lnTo>
                <a:cubicBezTo>
                  <a:pt x="172023" y="99646"/>
                  <a:pt x="169863" y="97448"/>
                  <a:pt x="169863" y="94883"/>
                </a:cubicBezTo>
                <a:cubicBezTo>
                  <a:pt x="169863" y="92685"/>
                  <a:pt x="172023" y="90487"/>
                  <a:pt x="174544" y="90487"/>
                </a:cubicBezTo>
                <a:close/>
                <a:moveTo>
                  <a:pt x="126919" y="90487"/>
                </a:moveTo>
                <a:lnTo>
                  <a:pt x="152482" y="90487"/>
                </a:lnTo>
                <a:cubicBezTo>
                  <a:pt x="154643" y="90487"/>
                  <a:pt x="156803" y="92685"/>
                  <a:pt x="156803" y="94883"/>
                </a:cubicBezTo>
                <a:cubicBezTo>
                  <a:pt x="156803" y="97448"/>
                  <a:pt x="154643" y="99646"/>
                  <a:pt x="152482" y="99646"/>
                </a:cubicBezTo>
                <a:lnTo>
                  <a:pt x="126919" y="99646"/>
                </a:lnTo>
                <a:cubicBezTo>
                  <a:pt x="124398" y="99646"/>
                  <a:pt x="122238" y="97448"/>
                  <a:pt x="122238" y="94883"/>
                </a:cubicBezTo>
                <a:cubicBezTo>
                  <a:pt x="122238" y="92685"/>
                  <a:pt x="124398" y="90487"/>
                  <a:pt x="126919" y="90487"/>
                </a:cubicBezTo>
                <a:close/>
                <a:moveTo>
                  <a:pt x="80520" y="90487"/>
                </a:moveTo>
                <a:lnTo>
                  <a:pt x="106084" y="90487"/>
                </a:lnTo>
                <a:cubicBezTo>
                  <a:pt x="108965" y="90487"/>
                  <a:pt x="110765" y="92685"/>
                  <a:pt x="110765" y="94883"/>
                </a:cubicBezTo>
                <a:cubicBezTo>
                  <a:pt x="110765" y="97448"/>
                  <a:pt x="108965" y="99646"/>
                  <a:pt x="106084" y="99646"/>
                </a:cubicBezTo>
                <a:lnTo>
                  <a:pt x="80520" y="99646"/>
                </a:lnTo>
                <a:cubicBezTo>
                  <a:pt x="78000" y="99646"/>
                  <a:pt x="76200" y="97448"/>
                  <a:pt x="76200" y="94883"/>
                </a:cubicBezTo>
                <a:cubicBezTo>
                  <a:pt x="76200" y="92685"/>
                  <a:pt x="78000" y="90487"/>
                  <a:pt x="80520" y="90487"/>
                </a:cubicBezTo>
                <a:close/>
                <a:moveTo>
                  <a:pt x="32940" y="90487"/>
                </a:moveTo>
                <a:lnTo>
                  <a:pt x="58770" y="90487"/>
                </a:lnTo>
                <a:cubicBezTo>
                  <a:pt x="61317" y="90487"/>
                  <a:pt x="63136" y="92685"/>
                  <a:pt x="63136" y="94883"/>
                </a:cubicBezTo>
                <a:cubicBezTo>
                  <a:pt x="63136" y="97448"/>
                  <a:pt x="61317" y="99646"/>
                  <a:pt x="58770" y="99646"/>
                </a:cubicBezTo>
                <a:lnTo>
                  <a:pt x="32940" y="99646"/>
                </a:lnTo>
                <a:cubicBezTo>
                  <a:pt x="30394" y="99646"/>
                  <a:pt x="28575" y="97448"/>
                  <a:pt x="28575" y="94883"/>
                </a:cubicBezTo>
                <a:cubicBezTo>
                  <a:pt x="28575" y="92685"/>
                  <a:pt x="30394" y="90487"/>
                  <a:pt x="32940" y="90487"/>
                </a:cubicBezTo>
                <a:close/>
                <a:moveTo>
                  <a:pt x="185415" y="37677"/>
                </a:moveTo>
                <a:cubicBezTo>
                  <a:pt x="182545" y="37677"/>
                  <a:pt x="180034" y="38770"/>
                  <a:pt x="178240" y="40590"/>
                </a:cubicBezTo>
                <a:cubicBezTo>
                  <a:pt x="179316" y="42775"/>
                  <a:pt x="179675" y="45688"/>
                  <a:pt x="179675" y="48236"/>
                </a:cubicBezTo>
                <a:cubicBezTo>
                  <a:pt x="179675" y="50785"/>
                  <a:pt x="179316" y="53698"/>
                  <a:pt x="178240" y="56247"/>
                </a:cubicBezTo>
                <a:cubicBezTo>
                  <a:pt x="180034" y="57703"/>
                  <a:pt x="182545" y="58795"/>
                  <a:pt x="185415" y="58795"/>
                </a:cubicBezTo>
                <a:cubicBezTo>
                  <a:pt x="190797" y="58795"/>
                  <a:pt x="195460" y="54062"/>
                  <a:pt x="195460" y="48236"/>
                </a:cubicBezTo>
                <a:cubicBezTo>
                  <a:pt x="195460" y="42411"/>
                  <a:pt x="190797" y="37677"/>
                  <a:pt x="185415" y="37677"/>
                </a:cubicBezTo>
                <a:close/>
                <a:moveTo>
                  <a:pt x="160661" y="37677"/>
                </a:moveTo>
                <a:cubicBezTo>
                  <a:pt x="154921" y="37677"/>
                  <a:pt x="150257" y="42411"/>
                  <a:pt x="150257" y="48236"/>
                </a:cubicBezTo>
                <a:cubicBezTo>
                  <a:pt x="150257" y="54062"/>
                  <a:pt x="154921" y="58795"/>
                  <a:pt x="160661" y="58795"/>
                </a:cubicBezTo>
                <a:cubicBezTo>
                  <a:pt x="166401" y="58795"/>
                  <a:pt x="171065" y="54062"/>
                  <a:pt x="171065" y="48236"/>
                </a:cubicBezTo>
                <a:cubicBezTo>
                  <a:pt x="171065" y="42411"/>
                  <a:pt x="166401" y="37677"/>
                  <a:pt x="160661" y="37677"/>
                </a:cubicBezTo>
                <a:close/>
                <a:moveTo>
                  <a:pt x="39023" y="37677"/>
                </a:moveTo>
                <a:cubicBezTo>
                  <a:pt x="38303" y="37677"/>
                  <a:pt x="37582" y="38406"/>
                  <a:pt x="37582" y="39134"/>
                </a:cubicBezTo>
                <a:lnTo>
                  <a:pt x="37582" y="57339"/>
                </a:lnTo>
                <a:cubicBezTo>
                  <a:pt x="37582" y="58067"/>
                  <a:pt x="38303" y="58795"/>
                  <a:pt x="39023" y="58795"/>
                </a:cubicBezTo>
                <a:lnTo>
                  <a:pt x="68566" y="58795"/>
                </a:lnTo>
                <a:cubicBezTo>
                  <a:pt x="69647" y="58795"/>
                  <a:pt x="70007" y="58067"/>
                  <a:pt x="70007" y="57339"/>
                </a:cubicBezTo>
                <a:lnTo>
                  <a:pt x="70007" y="39134"/>
                </a:lnTo>
                <a:cubicBezTo>
                  <a:pt x="70007" y="38406"/>
                  <a:pt x="69647" y="37677"/>
                  <a:pt x="68566" y="37677"/>
                </a:cubicBezTo>
                <a:lnTo>
                  <a:pt x="39023" y="37677"/>
                </a:lnTo>
                <a:close/>
                <a:moveTo>
                  <a:pt x="160661" y="28575"/>
                </a:moveTo>
                <a:cubicBezTo>
                  <a:pt x="165325" y="28575"/>
                  <a:pt x="169630" y="30760"/>
                  <a:pt x="172859" y="33308"/>
                </a:cubicBezTo>
                <a:cubicBezTo>
                  <a:pt x="176446" y="30395"/>
                  <a:pt x="180393" y="28575"/>
                  <a:pt x="185415" y="28575"/>
                </a:cubicBezTo>
                <a:cubicBezTo>
                  <a:pt x="195819" y="28575"/>
                  <a:pt x="204429" y="37313"/>
                  <a:pt x="204429" y="48236"/>
                </a:cubicBezTo>
                <a:cubicBezTo>
                  <a:pt x="204429" y="59159"/>
                  <a:pt x="195819" y="67898"/>
                  <a:pt x="185415" y="67898"/>
                </a:cubicBezTo>
                <a:cubicBezTo>
                  <a:pt x="180393" y="67898"/>
                  <a:pt x="176446" y="66077"/>
                  <a:pt x="172859" y="63165"/>
                </a:cubicBezTo>
                <a:cubicBezTo>
                  <a:pt x="169630" y="66077"/>
                  <a:pt x="165325" y="67898"/>
                  <a:pt x="160661" y="67898"/>
                </a:cubicBezTo>
                <a:cubicBezTo>
                  <a:pt x="149898" y="67898"/>
                  <a:pt x="141288" y="59159"/>
                  <a:pt x="141288" y="48236"/>
                </a:cubicBezTo>
                <a:cubicBezTo>
                  <a:pt x="141288" y="37313"/>
                  <a:pt x="149898" y="28575"/>
                  <a:pt x="160661" y="28575"/>
                </a:cubicBezTo>
                <a:close/>
                <a:moveTo>
                  <a:pt x="39023" y="28575"/>
                </a:moveTo>
                <a:lnTo>
                  <a:pt x="68566" y="28575"/>
                </a:lnTo>
                <a:cubicBezTo>
                  <a:pt x="74331" y="28575"/>
                  <a:pt x="79015" y="33308"/>
                  <a:pt x="79015" y="39134"/>
                </a:cubicBezTo>
                <a:lnTo>
                  <a:pt x="79015" y="57339"/>
                </a:lnTo>
                <a:cubicBezTo>
                  <a:pt x="79015" y="63165"/>
                  <a:pt x="74331" y="67898"/>
                  <a:pt x="68566" y="67898"/>
                </a:cubicBezTo>
                <a:lnTo>
                  <a:pt x="39023" y="67898"/>
                </a:lnTo>
                <a:cubicBezTo>
                  <a:pt x="32898" y="67898"/>
                  <a:pt x="28575" y="63165"/>
                  <a:pt x="28575" y="57339"/>
                </a:cubicBezTo>
                <a:lnTo>
                  <a:pt x="28575" y="39134"/>
                </a:lnTo>
                <a:cubicBezTo>
                  <a:pt x="28575" y="33308"/>
                  <a:pt x="32898" y="28575"/>
                  <a:pt x="39023" y="28575"/>
                </a:cubicBezTo>
                <a:close/>
                <a:moveTo>
                  <a:pt x="16216" y="0"/>
                </a:moveTo>
                <a:lnTo>
                  <a:pt x="218014" y="0"/>
                </a:lnTo>
                <a:cubicBezTo>
                  <a:pt x="227022" y="0"/>
                  <a:pt x="234590" y="7169"/>
                  <a:pt x="234590" y="16131"/>
                </a:cubicBezTo>
                <a:lnTo>
                  <a:pt x="234590" y="128331"/>
                </a:lnTo>
                <a:cubicBezTo>
                  <a:pt x="234590" y="130841"/>
                  <a:pt x="232428" y="132991"/>
                  <a:pt x="229905" y="132991"/>
                </a:cubicBezTo>
                <a:cubicBezTo>
                  <a:pt x="227383" y="132991"/>
                  <a:pt x="225581" y="130841"/>
                  <a:pt x="225581" y="128331"/>
                </a:cubicBezTo>
                <a:lnTo>
                  <a:pt x="225581" y="16131"/>
                </a:lnTo>
                <a:cubicBezTo>
                  <a:pt x="225581" y="12188"/>
                  <a:pt x="222338" y="8962"/>
                  <a:pt x="218014" y="8962"/>
                </a:cubicBezTo>
                <a:lnTo>
                  <a:pt x="16216" y="8962"/>
                </a:lnTo>
                <a:cubicBezTo>
                  <a:pt x="11892" y="8962"/>
                  <a:pt x="8648" y="12188"/>
                  <a:pt x="8648" y="16131"/>
                </a:cubicBezTo>
                <a:lnTo>
                  <a:pt x="8648" y="160952"/>
                </a:lnTo>
                <a:cubicBezTo>
                  <a:pt x="8648" y="165254"/>
                  <a:pt x="11892" y="168480"/>
                  <a:pt x="16216" y="168480"/>
                </a:cubicBezTo>
                <a:lnTo>
                  <a:pt x="21981" y="168480"/>
                </a:lnTo>
                <a:cubicBezTo>
                  <a:pt x="24504" y="168480"/>
                  <a:pt x="26306" y="170272"/>
                  <a:pt x="26306" y="172781"/>
                </a:cubicBezTo>
                <a:cubicBezTo>
                  <a:pt x="26306" y="175291"/>
                  <a:pt x="24504" y="177441"/>
                  <a:pt x="21981" y="177441"/>
                </a:cubicBezTo>
                <a:lnTo>
                  <a:pt x="16216" y="177441"/>
                </a:lnTo>
                <a:cubicBezTo>
                  <a:pt x="7207" y="177441"/>
                  <a:pt x="0" y="169914"/>
                  <a:pt x="0" y="160952"/>
                </a:cubicBezTo>
                <a:lnTo>
                  <a:pt x="0" y="16131"/>
                </a:lnTo>
                <a:cubicBezTo>
                  <a:pt x="0" y="7169"/>
                  <a:pt x="7207" y="0"/>
                  <a:pt x="16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4" name="Freeform 941">
            <a:extLst>
              <a:ext uri="{FF2B5EF4-FFF2-40B4-BE49-F238E27FC236}">
                <a16:creationId xmlns:a16="http://schemas.microsoft.com/office/drawing/2014/main" id="{9046D413-D664-6C41-B632-29D7C1590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802" y="9285758"/>
            <a:ext cx="1106055" cy="1106055"/>
          </a:xfrm>
          <a:custGeom>
            <a:avLst/>
            <a:gdLst>
              <a:gd name="T0" fmla="*/ 242652 w 293297"/>
              <a:gd name="T1" fmla="*/ 272758 h 293328"/>
              <a:gd name="T2" fmla="*/ 263957 w 293297"/>
              <a:gd name="T3" fmla="*/ 283583 h 293328"/>
              <a:gd name="T4" fmla="*/ 285622 w 293297"/>
              <a:gd name="T5" fmla="*/ 258687 h 293328"/>
              <a:gd name="T6" fmla="*/ 272623 w 293297"/>
              <a:gd name="T7" fmla="*/ 242452 h 293328"/>
              <a:gd name="T8" fmla="*/ 200405 w 293297"/>
              <a:gd name="T9" fmla="*/ 230907 h 293328"/>
              <a:gd name="T10" fmla="*/ 266484 w 293297"/>
              <a:gd name="T11" fmla="*/ 236319 h 293328"/>
              <a:gd name="T12" fmla="*/ 198961 w 293297"/>
              <a:gd name="T13" fmla="*/ 184004 h 293328"/>
              <a:gd name="T14" fmla="*/ 184156 w 293297"/>
              <a:gd name="T15" fmla="*/ 199157 h 293328"/>
              <a:gd name="T16" fmla="*/ 217015 w 293297"/>
              <a:gd name="T17" fmla="*/ 202043 h 293328"/>
              <a:gd name="T18" fmla="*/ 113162 w 293297"/>
              <a:gd name="T19" fmla="*/ 82034 h 293328"/>
              <a:gd name="T20" fmla="*/ 113162 w 293297"/>
              <a:gd name="T21" fmla="*/ 114811 h 293328"/>
              <a:gd name="T22" fmla="*/ 113162 w 293297"/>
              <a:gd name="T23" fmla="*/ 82034 h 293328"/>
              <a:gd name="T24" fmla="*/ 138299 w 293297"/>
              <a:gd name="T25" fmla="*/ 98422 h 293328"/>
              <a:gd name="T26" fmla="*/ 87660 w 293297"/>
              <a:gd name="T27" fmla="*/ 98422 h 293328"/>
              <a:gd name="T28" fmla="*/ 113779 w 293297"/>
              <a:gd name="T29" fmla="*/ 51724 h 293328"/>
              <a:gd name="T30" fmla="*/ 66715 w 293297"/>
              <a:gd name="T31" fmla="*/ 98878 h 293328"/>
              <a:gd name="T32" fmla="*/ 113779 w 293297"/>
              <a:gd name="T33" fmla="*/ 165615 h 293328"/>
              <a:gd name="T34" fmla="*/ 147085 w 293297"/>
              <a:gd name="T35" fmla="*/ 65508 h 293328"/>
              <a:gd name="T36" fmla="*/ 113779 w 293297"/>
              <a:gd name="T37" fmla="*/ 43020 h 293328"/>
              <a:gd name="T38" fmla="*/ 153239 w 293297"/>
              <a:gd name="T39" fmla="*/ 138413 h 293328"/>
              <a:gd name="T40" fmla="*/ 170617 w 293297"/>
              <a:gd name="T41" fmla="*/ 167429 h 293328"/>
              <a:gd name="T42" fmla="*/ 170617 w 293297"/>
              <a:gd name="T43" fmla="*/ 176497 h 293328"/>
              <a:gd name="T44" fmla="*/ 52597 w 293297"/>
              <a:gd name="T45" fmla="*/ 172144 h 293328"/>
              <a:gd name="T46" fmla="*/ 102917 w 293297"/>
              <a:gd name="T47" fmla="*/ 167429 h 293328"/>
              <a:gd name="T48" fmla="*/ 74318 w 293297"/>
              <a:gd name="T49" fmla="*/ 59341 h 293328"/>
              <a:gd name="T50" fmla="*/ 112299 w 293297"/>
              <a:gd name="T51" fmla="*/ 9020 h 293328"/>
              <a:gd name="T52" fmla="*/ 8666 w 293297"/>
              <a:gd name="T53" fmla="*/ 112567 h 293328"/>
              <a:gd name="T54" fmla="*/ 112299 w 293297"/>
              <a:gd name="T55" fmla="*/ 215753 h 293328"/>
              <a:gd name="T56" fmla="*/ 215932 w 293297"/>
              <a:gd name="T57" fmla="*/ 112567 h 293328"/>
              <a:gd name="T58" fmla="*/ 112299 w 293297"/>
              <a:gd name="T59" fmla="*/ 9020 h 293328"/>
              <a:gd name="T60" fmla="*/ 191739 w 293297"/>
              <a:gd name="T61" fmla="*/ 32832 h 293328"/>
              <a:gd name="T62" fmla="*/ 204377 w 293297"/>
              <a:gd name="T63" fmla="*/ 176788 h 293328"/>
              <a:gd name="T64" fmla="*/ 227487 w 293297"/>
              <a:gd name="T65" fmla="*/ 191219 h 293328"/>
              <a:gd name="T66" fmla="*/ 289595 w 293297"/>
              <a:gd name="T67" fmla="*/ 247142 h 293328"/>
              <a:gd name="T68" fmla="*/ 270096 w 293297"/>
              <a:gd name="T69" fmla="*/ 289715 h 293328"/>
              <a:gd name="T70" fmla="*/ 246986 w 293297"/>
              <a:gd name="T71" fmla="*/ 289715 h 293328"/>
              <a:gd name="T72" fmla="*/ 191377 w 293297"/>
              <a:gd name="T73" fmla="*/ 227660 h 293328"/>
              <a:gd name="T74" fmla="*/ 176934 w 293297"/>
              <a:gd name="T75" fmla="*/ 204569 h 293328"/>
              <a:gd name="T76" fmla="*/ 32861 w 293297"/>
              <a:gd name="T77" fmla="*/ 191941 h 293328"/>
              <a:gd name="T78" fmla="*/ 32861 w 293297"/>
              <a:gd name="T79" fmla="*/ 32832 h 293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297" h="293328">
                <a:moveTo>
                  <a:pt x="271538" y="241564"/>
                </a:moveTo>
                <a:lnTo>
                  <a:pt x="241687" y="271759"/>
                </a:lnTo>
                <a:lnTo>
                  <a:pt x="252117" y="282544"/>
                </a:lnTo>
                <a:cubicBezTo>
                  <a:pt x="254994" y="285419"/>
                  <a:pt x="259670" y="285419"/>
                  <a:pt x="262906" y="282544"/>
                </a:cubicBezTo>
                <a:lnTo>
                  <a:pt x="282328" y="262773"/>
                </a:lnTo>
                <a:cubicBezTo>
                  <a:pt x="283766" y="261694"/>
                  <a:pt x="284486" y="259537"/>
                  <a:pt x="284486" y="257740"/>
                </a:cubicBezTo>
                <a:cubicBezTo>
                  <a:pt x="284486" y="255583"/>
                  <a:pt x="283766" y="253786"/>
                  <a:pt x="282328" y="252348"/>
                </a:cubicBezTo>
                <a:lnTo>
                  <a:pt x="271538" y="241564"/>
                </a:lnTo>
                <a:close/>
                <a:moveTo>
                  <a:pt x="229818" y="200225"/>
                </a:moveTo>
                <a:lnTo>
                  <a:pt x="199608" y="230061"/>
                </a:lnTo>
                <a:lnTo>
                  <a:pt x="235213" y="265289"/>
                </a:lnTo>
                <a:lnTo>
                  <a:pt x="265424" y="235453"/>
                </a:lnTo>
                <a:lnTo>
                  <a:pt x="229818" y="200225"/>
                </a:lnTo>
                <a:close/>
                <a:moveTo>
                  <a:pt x="198169" y="183330"/>
                </a:moveTo>
                <a:cubicBezTo>
                  <a:pt x="196011" y="186206"/>
                  <a:pt x="193493" y="188722"/>
                  <a:pt x="190976" y="191238"/>
                </a:cubicBezTo>
                <a:cubicBezTo>
                  <a:pt x="188458" y="193754"/>
                  <a:pt x="185941" y="195911"/>
                  <a:pt x="183423" y="198428"/>
                </a:cubicBezTo>
                <a:lnTo>
                  <a:pt x="201046" y="216042"/>
                </a:lnTo>
                <a:lnTo>
                  <a:pt x="216152" y="201303"/>
                </a:lnTo>
                <a:lnTo>
                  <a:pt x="198169" y="183330"/>
                </a:lnTo>
                <a:close/>
                <a:moveTo>
                  <a:pt x="112712" y="81734"/>
                </a:moveTo>
                <a:cubicBezTo>
                  <a:pt x="103641" y="81734"/>
                  <a:pt x="96384" y="88991"/>
                  <a:pt x="96384" y="98062"/>
                </a:cubicBezTo>
                <a:cubicBezTo>
                  <a:pt x="96384" y="107134"/>
                  <a:pt x="103641" y="114391"/>
                  <a:pt x="112712" y="114391"/>
                </a:cubicBezTo>
                <a:cubicBezTo>
                  <a:pt x="121784" y="114391"/>
                  <a:pt x="129041" y="107134"/>
                  <a:pt x="129041" y="98062"/>
                </a:cubicBezTo>
                <a:cubicBezTo>
                  <a:pt x="129041" y="88991"/>
                  <a:pt x="121784" y="81734"/>
                  <a:pt x="112712" y="81734"/>
                </a:cubicBezTo>
                <a:close/>
                <a:moveTo>
                  <a:pt x="112712" y="73025"/>
                </a:moveTo>
                <a:cubicBezTo>
                  <a:pt x="126501" y="73025"/>
                  <a:pt x="137749" y="84274"/>
                  <a:pt x="137749" y="98062"/>
                </a:cubicBezTo>
                <a:cubicBezTo>
                  <a:pt x="137749" y="112214"/>
                  <a:pt x="126501" y="123462"/>
                  <a:pt x="112712" y="123462"/>
                </a:cubicBezTo>
                <a:cubicBezTo>
                  <a:pt x="98924" y="123462"/>
                  <a:pt x="87312" y="112214"/>
                  <a:pt x="87312" y="98062"/>
                </a:cubicBezTo>
                <a:cubicBezTo>
                  <a:pt x="87312" y="84274"/>
                  <a:pt x="98924" y="73025"/>
                  <a:pt x="112712" y="73025"/>
                </a:cubicBezTo>
                <a:close/>
                <a:moveTo>
                  <a:pt x="113326" y="51535"/>
                </a:moveTo>
                <a:cubicBezTo>
                  <a:pt x="100706" y="51535"/>
                  <a:pt x="89167" y="56595"/>
                  <a:pt x="80152" y="65268"/>
                </a:cubicBezTo>
                <a:cubicBezTo>
                  <a:pt x="71498" y="74302"/>
                  <a:pt x="66450" y="85867"/>
                  <a:pt x="66450" y="98515"/>
                </a:cubicBezTo>
                <a:cubicBezTo>
                  <a:pt x="66450" y="111163"/>
                  <a:pt x="71498" y="123089"/>
                  <a:pt x="80152" y="131762"/>
                </a:cubicBezTo>
                <a:lnTo>
                  <a:pt x="113326" y="165009"/>
                </a:lnTo>
                <a:lnTo>
                  <a:pt x="146500" y="131762"/>
                </a:lnTo>
                <a:cubicBezTo>
                  <a:pt x="164529" y="113332"/>
                  <a:pt x="164529" y="83698"/>
                  <a:pt x="146500" y="65268"/>
                </a:cubicBezTo>
                <a:cubicBezTo>
                  <a:pt x="137485" y="56595"/>
                  <a:pt x="125946" y="51535"/>
                  <a:pt x="113326" y="51535"/>
                </a:cubicBezTo>
                <a:close/>
                <a:moveTo>
                  <a:pt x="113326" y="42862"/>
                </a:moveTo>
                <a:cubicBezTo>
                  <a:pt x="128110" y="42862"/>
                  <a:pt x="142173" y="48644"/>
                  <a:pt x="152630" y="59124"/>
                </a:cubicBezTo>
                <a:cubicBezTo>
                  <a:pt x="174265" y="80807"/>
                  <a:pt x="174265" y="116223"/>
                  <a:pt x="152630" y="137906"/>
                </a:cubicBezTo>
                <a:lnTo>
                  <a:pt x="124143" y="166816"/>
                </a:lnTo>
                <a:lnTo>
                  <a:pt x="169938" y="166816"/>
                </a:lnTo>
                <a:cubicBezTo>
                  <a:pt x="172101" y="166816"/>
                  <a:pt x="174265" y="168623"/>
                  <a:pt x="174265" y="171514"/>
                </a:cubicBezTo>
                <a:cubicBezTo>
                  <a:pt x="174265" y="173682"/>
                  <a:pt x="172101" y="175851"/>
                  <a:pt x="169938" y="175851"/>
                </a:cubicBezTo>
                <a:lnTo>
                  <a:pt x="56714" y="175851"/>
                </a:lnTo>
                <a:cubicBezTo>
                  <a:pt x="54551" y="175851"/>
                  <a:pt x="52387" y="173682"/>
                  <a:pt x="52387" y="171514"/>
                </a:cubicBezTo>
                <a:cubicBezTo>
                  <a:pt x="52387" y="168623"/>
                  <a:pt x="54551" y="166816"/>
                  <a:pt x="56714" y="166816"/>
                </a:cubicBezTo>
                <a:lnTo>
                  <a:pt x="102508" y="166816"/>
                </a:lnTo>
                <a:lnTo>
                  <a:pt x="74022" y="137906"/>
                </a:lnTo>
                <a:cubicBezTo>
                  <a:pt x="52387" y="116223"/>
                  <a:pt x="52387" y="80807"/>
                  <a:pt x="74022" y="59124"/>
                </a:cubicBezTo>
                <a:cubicBezTo>
                  <a:pt x="84479" y="48644"/>
                  <a:pt x="98542" y="42862"/>
                  <a:pt x="113326" y="42862"/>
                </a:cubicBezTo>
                <a:close/>
                <a:moveTo>
                  <a:pt x="111852" y="8987"/>
                </a:moveTo>
                <a:cubicBezTo>
                  <a:pt x="84159" y="8987"/>
                  <a:pt x="58624" y="19771"/>
                  <a:pt x="38843" y="39182"/>
                </a:cubicBezTo>
                <a:cubicBezTo>
                  <a:pt x="19422" y="58594"/>
                  <a:pt x="8632" y="84476"/>
                  <a:pt x="8632" y="112155"/>
                </a:cubicBezTo>
                <a:cubicBezTo>
                  <a:pt x="8632" y="139474"/>
                  <a:pt x="19422" y="165356"/>
                  <a:pt x="38843" y="185127"/>
                </a:cubicBezTo>
                <a:cubicBezTo>
                  <a:pt x="58624" y="204539"/>
                  <a:pt x="84159" y="214963"/>
                  <a:pt x="111852" y="214963"/>
                </a:cubicBezTo>
                <a:cubicBezTo>
                  <a:pt x="139186" y="214963"/>
                  <a:pt x="165441" y="204539"/>
                  <a:pt x="184862" y="185127"/>
                </a:cubicBezTo>
                <a:cubicBezTo>
                  <a:pt x="204283" y="165356"/>
                  <a:pt x="215073" y="139474"/>
                  <a:pt x="215073" y="112155"/>
                </a:cubicBezTo>
                <a:cubicBezTo>
                  <a:pt x="215073" y="84476"/>
                  <a:pt x="204283" y="58594"/>
                  <a:pt x="184862" y="39182"/>
                </a:cubicBezTo>
                <a:cubicBezTo>
                  <a:pt x="165441" y="19771"/>
                  <a:pt x="139186" y="8987"/>
                  <a:pt x="111852" y="8987"/>
                </a:cubicBezTo>
                <a:close/>
                <a:moveTo>
                  <a:pt x="111852" y="0"/>
                </a:moveTo>
                <a:cubicBezTo>
                  <a:pt x="142063" y="0"/>
                  <a:pt x="170116" y="11863"/>
                  <a:pt x="190976" y="32712"/>
                </a:cubicBezTo>
                <a:cubicBezTo>
                  <a:pt x="212195" y="54280"/>
                  <a:pt x="223704" y="82319"/>
                  <a:pt x="223704" y="112155"/>
                </a:cubicBezTo>
                <a:cubicBezTo>
                  <a:pt x="223704" y="135520"/>
                  <a:pt x="216511" y="157448"/>
                  <a:pt x="203564" y="176140"/>
                </a:cubicBezTo>
                <a:lnTo>
                  <a:pt x="222266" y="194833"/>
                </a:lnTo>
                <a:lnTo>
                  <a:pt x="226582" y="190519"/>
                </a:lnTo>
                <a:cubicBezTo>
                  <a:pt x="228380" y="188722"/>
                  <a:pt x="231257" y="188722"/>
                  <a:pt x="233055" y="190519"/>
                </a:cubicBezTo>
                <a:lnTo>
                  <a:pt x="288442" y="246237"/>
                </a:lnTo>
                <a:cubicBezTo>
                  <a:pt x="294916" y="252348"/>
                  <a:pt x="294916" y="262773"/>
                  <a:pt x="288442" y="269243"/>
                </a:cubicBezTo>
                <a:lnTo>
                  <a:pt x="269021" y="288654"/>
                </a:lnTo>
                <a:cubicBezTo>
                  <a:pt x="265784" y="291890"/>
                  <a:pt x="261828" y="293328"/>
                  <a:pt x="257512" y="293328"/>
                </a:cubicBezTo>
                <a:cubicBezTo>
                  <a:pt x="253196" y="293328"/>
                  <a:pt x="249240" y="291890"/>
                  <a:pt x="246003" y="288654"/>
                </a:cubicBezTo>
                <a:lnTo>
                  <a:pt x="190616" y="233296"/>
                </a:lnTo>
                <a:cubicBezTo>
                  <a:pt x="188458" y="231139"/>
                  <a:pt x="188458" y="228623"/>
                  <a:pt x="190616" y="226826"/>
                </a:cubicBezTo>
                <a:lnTo>
                  <a:pt x="194572" y="222512"/>
                </a:lnTo>
                <a:lnTo>
                  <a:pt x="176230" y="203820"/>
                </a:lnTo>
                <a:cubicBezTo>
                  <a:pt x="157169" y="217120"/>
                  <a:pt x="135230" y="224309"/>
                  <a:pt x="111852" y="224309"/>
                </a:cubicBezTo>
                <a:cubicBezTo>
                  <a:pt x="82001" y="224309"/>
                  <a:pt x="53948" y="212087"/>
                  <a:pt x="32729" y="191238"/>
                </a:cubicBezTo>
                <a:cubicBezTo>
                  <a:pt x="11509" y="170029"/>
                  <a:pt x="0" y="141991"/>
                  <a:pt x="0" y="112155"/>
                </a:cubicBezTo>
                <a:cubicBezTo>
                  <a:pt x="0" y="82319"/>
                  <a:pt x="11509" y="54280"/>
                  <a:pt x="32729" y="32712"/>
                </a:cubicBezTo>
                <a:cubicBezTo>
                  <a:pt x="53948" y="11863"/>
                  <a:pt x="82001" y="0"/>
                  <a:pt x="111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5" name="Freeform 946">
            <a:extLst>
              <a:ext uri="{FF2B5EF4-FFF2-40B4-BE49-F238E27FC236}">
                <a16:creationId xmlns:a16="http://schemas.microsoft.com/office/drawing/2014/main" id="{D3E1588C-D025-714A-A7F1-E3B24155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501" y="11252062"/>
            <a:ext cx="1106055" cy="1106051"/>
          </a:xfrm>
          <a:custGeom>
            <a:avLst/>
            <a:gdLst>
              <a:gd name="T0" fmla="*/ 137271 w 293328"/>
              <a:gd name="T1" fmla="*/ 201198 h 293329"/>
              <a:gd name="T2" fmla="*/ 156349 w 293328"/>
              <a:gd name="T3" fmla="*/ 201198 h 293329"/>
              <a:gd name="T4" fmla="*/ 75718 w 293328"/>
              <a:gd name="T5" fmla="*/ 191857 h 293329"/>
              <a:gd name="T6" fmla="*/ 75718 w 293328"/>
              <a:gd name="T7" fmla="*/ 210898 h 293329"/>
              <a:gd name="T8" fmla="*/ 75718 w 293328"/>
              <a:gd name="T9" fmla="*/ 191857 h 293329"/>
              <a:gd name="T10" fmla="*/ 220083 w 293328"/>
              <a:gd name="T11" fmla="*/ 277811 h 293329"/>
              <a:gd name="T12" fmla="*/ 239205 w 293328"/>
              <a:gd name="T13" fmla="*/ 237041 h 293329"/>
              <a:gd name="T14" fmla="*/ 190137 w 293328"/>
              <a:gd name="T15" fmla="*/ 190137 h 293329"/>
              <a:gd name="T16" fmla="*/ 93716 w 293328"/>
              <a:gd name="T17" fmla="*/ 196887 h 293329"/>
              <a:gd name="T18" fmla="*/ 146989 w 293328"/>
              <a:gd name="T19" fmla="*/ 183234 h 293329"/>
              <a:gd name="T20" fmla="*/ 146989 w 293328"/>
              <a:gd name="T21" fmla="*/ 219521 h 293329"/>
              <a:gd name="T22" fmla="*/ 93716 w 293328"/>
              <a:gd name="T23" fmla="*/ 205869 h 293329"/>
              <a:gd name="T24" fmla="*/ 57360 w 293328"/>
              <a:gd name="T25" fmla="*/ 201198 h 293329"/>
              <a:gd name="T26" fmla="*/ 147284 w 293328"/>
              <a:gd name="T27" fmla="*/ 118363 h 293329"/>
              <a:gd name="T28" fmla="*/ 157446 w 293328"/>
              <a:gd name="T29" fmla="*/ 163006 h 293329"/>
              <a:gd name="T30" fmla="*/ 179949 w 293328"/>
              <a:gd name="T31" fmla="*/ 122355 h 293329"/>
              <a:gd name="T32" fmla="*/ 103367 w 293328"/>
              <a:gd name="T33" fmla="*/ 112919 h 293329"/>
              <a:gd name="T34" fmla="*/ 129499 w 293328"/>
              <a:gd name="T35" fmla="*/ 163006 h 293329"/>
              <a:gd name="T36" fmla="*/ 103367 w 293328"/>
              <a:gd name="T37" fmla="*/ 112919 h 293329"/>
              <a:gd name="T38" fmla="*/ 60540 w 293328"/>
              <a:gd name="T39" fmla="*/ 153206 h 293329"/>
              <a:gd name="T40" fmla="*/ 89213 w 293328"/>
              <a:gd name="T41" fmla="*/ 163006 h 293329"/>
              <a:gd name="T42" fmla="*/ 60540 w 293328"/>
              <a:gd name="T43" fmla="*/ 107473 h 293329"/>
              <a:gd name="T44" fmla="*/ 60176 w 293328"/>
              <a:gd name="T45" fmla="*/ 98399 h 293329"/>
              <a:gd name="T46" fmla="*/ 190111 w 293328"/>
              <a:gd name="T47" fmla="*/ 116185 h 293329"/>
              <a:gd name="T48" fmla="*/ 174867 w 293328"/>
              <a:gd name="T49" fmla="*/ 160102 h 293329"/>
              <a:gd name="T50" fmla="*/ 69976 w 293328"/>
              <a:gd name="T51" fmla="*/ 171717 h 293329"/>
              <a:gd name="T52" fmla="*/ 51828 w 293328"/>
              <a:gd name="T53" fmla="*/ 102392 h 293329"/>
              <a:gd name="T54" fmla="*/ 31867 w 293328"/>
              <a:gd name="T55" fmla="*/ 82792 h 293329"/>
              <a:gd name="T56" fmla="*/ 128884 w 293328"/>
              <a:gd name="T57" fmla="*/ 38241 h 293329"/>
              <a:gd name="T58" fmla="*/ 210888 w 293328"/>
              <a:gd name="T59" fmla="*/ 167589 h 293329"/>
              <a:gd name="T60" fmla="*/ 205134 w 293328"/>
              <a:gd name="T61" fmla="*/ 169763 h 293329"/>
              <a:gd name="T62" fmla="*/ 210529 w 293328"/>
              <a:gd name="T63" fmla="*/ 129184 h 293329"/>
              <a:gd name="T64" fmla="*/ 68819 w 293328"/>
              <a:gd name="T65" fmla="*/ 73748 h 293329"/>
              <a:gd name="T66" fmla="*/ 62345 w 293328"/>
              <a:gd name="T67" fmla="*/ 67589 h 293329"/>
              <a:gd name="T68" fmla="*/ 129524 w 293328"/>
              <a:gd name="T69" fmla="*/ 9020 h 293329"/>
              <a:gd name="T70" fmla="*/ 129524 w 293328"/>
              <a:gd name="T71" fmla="*/ 249668 h 293329"/>
              <a:gd name="T72" fmla="*/ 178592 w 293328"/>
              <a:gd name="T73" fmla="*/ 184365 h 293329"/>
              <a:gd name="T74" fmla="*/ 184364 w 293328"/>
              <a:gd name="T75" fmla="*/ 178592 h 293329"/>
              <a:gd name="T76" fmla="*/ 250029 w 293328"/>
              <a:gd name="T77" fmla="*/ 129165 h 293329"/>
              <a:gd name="T78" fmla="*/ 129524 w 293328"/>
              <a:gd name="T79" fmla="*/ 0 h 293329"/>
              <a:gd name="T80" fmla="*/ 239205 w 293328"/>
              <a:gd name="T81" fmla="*/ 197714 h 293329"/>
              <a:gd name="T82" fmla="*/ 294406 w 293328"/>
              <a:gd name="T83" fmla="*/ 219362 h 293329"/>
              <a:gd name="T84" fmla="*/ 244617 w 293328"/>
              <a:gd name="T85" fmla="*/ 244618 h 293329"/>
              <a:gd name="T86" fmla="*/ 219361 w 293328"/>
              <a:gd name="T87" fmla="*/ 294407 h 293329"/>
              <a:gd name="T88" fmla="*/ 197353 w 293328"/>
              <a:gd name="T89" fmla="*/ 239206 h 293329"/>
              <a:gd name="T90" fmla="*/ 0 w 293328"/>
              <a:gd name="T91" fmla="*/ 12916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18C87-A2D3-1148-B588-05048A4D06B8}"/>
              </a:ext>
            </a:extLst>
          </p:cNvPr>
          <p:cNvSpPr txBox="1"/>
          <p:nvPr/>
        </p:nvSpPr>
        <p:spPr>
          <a:xfrm>
            <a:off x="1427987" y="4742328"/>
            <a:ext cx="16770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6A1E7B7-9F1B-5349-8893-BDE6A5153ECA}"/>
              </a:ext>
            </a:extLst>
          </p:cNvPr>
          <p:cNvSpPr txBox="1">
            <a:spLocks/>
          </p:cNvSpPr>
          <p:nvPr/>
        </p:nvSpPr>
        <p:spPr>
          <a:xfrm>
            <a:off x="1317441" y="5362514"/>
            <a:ext cx="6765704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78381A-EBDC-5848-8601-BE515401EB2F}"/>
              </a:ext>
            </a:extLst>
          </p:cNvPr>
          <p:cNvSpPr txBox="1"/>
          <p:nvPr/>
        </p:nvSpPr>
        <p:spPr>
          <a:xfrm>
            <a:off x="1427987" y="6753268"/>
            <a:ext cx="175881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1EDC685-2120-8A44-97FE-435571D54C6D}"/>
              </a:ext>
            </a:extLst>
          </p:cNvPr>
          <p:cNvSpPr txBox="1">
            <a:spLocks/>
          </p:cNvSpPr>
          <p:nvPr/>
        </p:nvSpPr>
        <p:spPr>
          <a:xfrm>
            <a:off x="1317441" y="7373454"/>
            <a:ext cx="6765704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91D2B-E934-454D-89FF-0A2C0B64D818}"/>
              </a:ext>
            </a:extLst>
          </p:cNvPr>
          <p:cNvSpPr txBox="1"/>
          <p:nvPr/>
        </p:nvSpPr>
        <p:spPr>
          <a:xfrm>
            <a:off x="1427987" y="8712330"/>
            <a:ext cx="176041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7204638-8B8E-C240-BD69-003802E8AF2A}"/>
              </a:ext>
            </a:extLst>
          </p:cNvPr>
          <p:cNvSpPr txBox="1">
            <a:spLocks/>
          </p:cNvSpPr>
          <p:nvPr/>
        </p:nvSpPr>
        <p:spPr>
          <a:xfrm>
            <a:off x="1317441" y="9332516"/>
            <a:ext cx="6765704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0E6BA-8441-8C49-B901-A98315D10890}"/>
              </a:ext>
            </a:extLst>
          </p:cNvPr>
          <p:cNvSpPr txBox="1"/>
          <p:nvPr/>
        </p:nvSpPr>
        <p:spPr>
          <a:xfrm>
            <a:off x="1427987" y="10658032"/>
            <a:ext cx="17988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BCDBEB8-23A8-FB48-BB70-DA702B78775F}"/>
              </a:ext>
            </a:extLst>
          </p:cNvPr>
          <p:cNvSpPr txBox="1">
            <a:spLocks/>
          </p:cNvSpPr>
          <p:nvPr/>
        </p:nvSpPr>
        <p:spPr>
          <a:xfrm>
            <a:off x="1317441" y="11278218"/>
            <a:ext cx="6765704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24468A7-F45B-4445-B3A4-65433B7C906D}"/>
              </a:ext>
            </a:extLst>
          </p:cNvPr>
          <p:cNvSpPr txBox="1">
            <a:spLocks/>
          </p:cNvSpPr>
          <p:nvPr/>
        </p:nvSpPr>
        <p:spPr>
          <a:xfrm>
            <a:off x="16392884" y="7137316"/>
            <a:ext cx="6667326" cy="42968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</a:t>
            </a:r>
          </a:p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Business plans are important to allow a company lay out its goals and attract investment.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541EB9-4AEB-9E41-8120-EA49411B2055}"/>
              </a:ext>
            </a:extLst>
          </p:cNvPr>
          <p:cNvSpPr txBox="1"/>
          <p:nvPr/>
        </p:nvSpPr>
        <p:spPr>
          <a:xfrm>
            <a:off x="16491122" y="6475702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789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A4249F90-3809-E647-A8D1-C0255E6EA901}"/>
              </a:ext>
            </a:extLst>
          </p:cNvPr>
          <p:cNvSpPr>
            <a:spLocks/>
          </p:cNvSpPr>
          <p:nvPr/>
        </p:nvSpPr>
        <p:spPr bwMode="auto">
          <a:xfrm>
            <a:off x="7370274" y="4310201"/>
            <a:ext cx="10902226" cy="2573196"/>
          </a:xfrm>
          <a:custGeom>
            <a:avLst/>
            <a:gdLst>
              <a:gd name="T0" fmla="*/ 222 w 3106"/>
              <a:gd name="T1" fmla="*/ 733 h 733"/>
              <a:gd name="T2" fmla="*/ 2877 w 3106"/>
              <a:gd name="T3" fmla="*/ 335 h 733"/>
              <a:gd name="T4" fmla="*/ 3106 w 3106"/>
              <a:gd name="T5" fmla="*/ 72 h 733"/>
              <a:gd name="T6" fmla="*/ 0 w 3106"/>
              <a:gd name="T7" fmla="*/ 403 h 733"/>
              <a:gd name="T8" fmla="*/ 222 w 3106"/>
              <a:gd name="T9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6" h="733">
                <a:moveTo>
                  <a:pt x="222" y="733"/>
                </a:moveTo>
                <a:cubicBezTo>
                  <a:pt x="1084" y="459"/>
                  <a:pt x="1977" y="327"/>
                  <a:pt x="2877" y="335"/>
                </a:cubicBezTo>
                <a:cubicBezTo>
                  <a:pt x="2952" y="246"/>
                  <a:pt x="3028" y="158"/>
                  <a:pt x="3106" y="72"/>
                </a:cubicBezTo>
                <a:cubicBezTo>
                  <a:pt x="2060" y="0"/>
                  <a:pt x="1012" y="110"/>
                  <a:pt x="0" y="403"/>
                </a:cubicBezTo>
                <a:cubicBezTo>
                  <a:pt x="75" y="512"/>
                  <a:pt x="149" y="622"/>
                  <a:pt x="222" y="73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80FD798A-1070-3B4C-BCE2-167AF0389C7B}"/>
              </a:ext>
            </a:extLst>
          </p:cNvPr>
          <p:cNvSpPr>
            <a:spLocks/>
          </p:cNvSpPr>
          <p:nvPr/>
        </p:nvSpPr>
        <p:spPr bwMode="auto">
          <a:xfrm>
            <a:off x="8584924" y="6041183"/>
            <a:ext cx="8426373" cy="2666305"/>
          </a:xfrm>
          <a:custGeom>
            <a:avLst/>
            <a:gdLst>
              <a:gd name="T0" fmla="*/ 205 w 2401"/>
              <a:gd name="T1" fmla="*/ 759 h 759"/>
              <a:gd name="T2" fmla="*/ 2186 w 2401"/>
              <a:gd name="T3" fmla="*/ 280 h 759"/>
              <a:gd name="T4" fmla="*/ 2401 w 2401"/>
              <a:gd name="T5" fmla="*/ 0 h 759"/>
              <a:gd name="T6" fmla="*/ 0 w 2401"/>
              <a:gd name="T7" fmla="*/ 431 h 759"/>
              <a:gd name="T8" fmla="*/ 205 w 2401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1" h="759">
                <a:moveTo>
                  <a:pt x="205" y="759"/>
                </a:moveTo>
                <a:cubicBezTo>
                  <a:pt x="845" y="512"/>
                  <a:pt x="1509" y="353"/>
                  <a:pt x="2186" y="280"/>
                </a:cubicBezTo>
                <a:cubicBezTo>
                  <a:pt x="2256" y="186"/>
                  <a:pt x="2328" y="92"/>
                  <a:pt x="2401" y="0"/>
                </a:cubicBezTo>
                <a:cubicBezTo>
                  <a:pt x="1585" y="25"/>
                  <a:pt x="779" y="168"/>
                  <a:pt x="0" y="431"/>
                </a:cubicBezTo>
                <a:cubicBezTo>
                  <a:pt x="69" y="539"/>
                  <a:pt x="138" y="649"/>
                  <a:pt x="205" y="75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0454A69B-C48D-D640-8704-F21EC50F8E99}"/>
              </a:ext>
            </a:extLst>
          </p:cNvPr>
          <p:cNvSpPr>
            <a:spLocks/>
          </p:cNvSpPr>
          <p:nvPr/>
        </p:nvSpPr>
        <p:spPr bwMode="auto">
          <a:xfrm>
            <a:off x="9702232" y="7615571"/>
            <a:ext cx="6132505" cy="2894846"/>
          </a:xfrm>
          <a:custGeom>
            <a:avLst/>
            <a:gdLst>
              <a:gd name="T0" fmla="*/ 187 w 1747"/>
              <a:gd name="T1" fmla="*/ 825 h 825"/>
              <a:gd name="T2" fmla="*/ 1547 w 1747"/>
              <a:gd name="T3" fmla="*/ 297 h 825"/>
              <a:gd name="T4" fmla="*/ 1747 w 1747"/>
              <a:gd name="T5" fmla="*/ 0 h 825"/>
              <a:gd name="T6" fmla="*/ 0 w 1747"/>
              <a:gd name="T7" fmla="*/ 500 h 825"/>
              <a:gd name="T8" fmla="*/ 187 w 1747"/>
              <a:gd name="T9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825">
                <a:moveTo>
                  <a:pt x="187" y="825"/>
                </a:moveTo>
                <a:cubicBezTo>
                  <a:pt x="623" y="601"/>
                  <a:pt x="1078" y="425"/>
                  <a:pt x="1547" y="297"/>
                </a:cubicBezTo>
                <a:cubicBezTo>
                  <a:pt x="1612" y="197"/>
                  <a:pt x="1679" y="98"/>
                  <a:pt x="1747" y="0"/>
                </a:cubicBezTo>
                <a:cubicBezTo>
                  <a:pt x="1148" y="96"/>
                  <a:pt x="563" y="262"/>
                  <a:pt x="0" y="500"/>
                </a:cubicBezTo>
                <a:cubicBezTo>
                  <a:pt x="64" y="608"/>
                  <a:pt x="126" y="716"/>
                  <a:pt x="187" y="82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2FBEC9B-A1E1-B844-A967-9A7F354D2CA8}"/>
              </a:ext>
            </a:extLst>
          </p:cNvPr>
          <p:cNvSpPr>
            <a:spLocks/>
          </p:cNvSpPr>
          <p:nvPr/>
        </p:nvSpPr>
        <p:spPr bwMode="auto">
          <a:xfrm>
            <a:off x="10722200" y="9278841"/>
            <a:ext cx="4020619" cy="3038742"/>
          </a:xfrm>
          <a:custGeom>
            <a:avLst/>
            <a:gdLst>
              <a:gd name="T0" fmla="*/ 171 w 1145"/>
              <a:gd name="T1" fmla="*/ 865 h 865"/>
              <a:gd name="T2" fmla="*/ 961 w 1145"/>
              <a:gd name="T3" fmla="*/ 312 h 865"/>
              <a:gd name="T4" fmla="*/ 1145 w 1145"/>
              <a:gd name="T5" fmla="*/ 0 h 865"/>
              <a:gd name="T6" fmla="*/ 0 w 1145"/>
              <a:gd name="T7" fmla="*/ 539 h 865"/>
              <a:gd name="T8" fmla="*/ 171 w 1145"/>
              <a:gd name="T9" fmla="*/ 86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865">
                <a:moveTo>
                  <a:pt x="171" y="865"/>
                </a:moveTo>
                <a:cubicBezTo>
                  <a:pt x="422" y="660"/>
                  <a:pt x="685" y="476"/>
                  <a:pt x="961" y="312"/>
                </a:cubicBezTo>
                <a:cubicBezTo>
                  <a:pt x="1020" y="207"/>
                  <a:pt x="1082" y="103"/>
                  <a:pt x="1145" y="0"/>
                </a:cubicBezTo>
                <a:cubicBezTo>
                  <a:pt x="748" y="144"/>
                  <a:pt x="366" y="323"/>
                  <a:pt x="0" y="539"/>
                </a:cubicBezTo>
                <a:cubicBezTo>
                  <a:pt x="58" y="647"/>
                  <a:pt x="115" y="756"/>
                  <a:pt x="171" y="86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72F50B8-61BA-AB4A-9654-00C251524059}"/>
              </a:ext>
            </a:extLst>
          </p:cNvPr>
          <p:cNvSpPr>
            <a:spLocks/>
          </p:cNvSpPr>
          <p:nvPr/>
        </p:nvSpPr>
        <p:spPr bwMode="auto">
          <a:xfrm>
            <a:off x="7370273" y="5393652"/>
            <a:ext cx="9641023" cy="1629410"/>
          </a:xfrm>
          <a:custGeom>
            <a:avLst/>
            <a:gdLst>
              <a:gd name="T0" fmla="*/ 0 w 2747"/>
              <a:gd name="T1" fmla="*/ 94 h 464"/>
              <a:gd name="T2" fmla="*/ 222 w 2747"/>
              <a:gd name="T3" fmla="*/ 424 h 464"/>
              <a:gd name="T4" fmla="*/ 2532 w 2747"/>
              <a:gd name="T5" fmla="*/ 464 h 464"/>
              <a:gd name="T6" fmla="*/ 2747 w 2747"/>
              <a:gd name="T7" fmla="*/ 184 h 464"/>
              <a:gd name="T8" fmla="*/ 0 w 2747"/>
              <a:gd name="T9" fmla="*/ 9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464">
                <a:moveTo>
                  <a:pt x="0" y="94"/>
                </a:moveTo>
                <a:cubicBezTo>
                  <a:pt x="75" y="203"/>
                  <a:pt x="149" y="313"/>
                  <a:pt x="222" y="424"/>
                </a:cubicBezTo>
                <a:cubicBezTo>
                  <a:pt x="992" y="348"/>
                  <a:pt x="1765" y="361"/>
                  <a:pt x="2532" y="464"/>
                </a:cubicBezTo>
                <a:cubicBezTo>
                  <a:pt x="2602" y="370"/>
                  <a:pt x="2674" y="276"/>
                  <a:pt x="2747" y="184"/>
                </a:cubicBezTo>
                <a:cubicBezTo>
                  <a:pt x="1838" y="31"/>
                  <a:pt x="916" y="0"/>
                  <a:pt x="0" y="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7D52192-1FD8-814E-AACF-88B5DFE1681C}"/>
              </a:ext>
            </a:extLst>
          </p:cNvPr>
          <p:cNvSpPr>
            <a:spLocks/>
          </p:cNvSpPr>
          <p:nvPr/>
        </p:nvSpPr>
        <p:spPr bwMode="auto">
          <a:xfrm>
            <a:off x="8584923" y="7319315"/>
            <a:ext cx="7249814" cy="1388172"/>
          </a:xfrm>
          <a:custGeom>
            <a:avLst/>
            <a:gdLst>
              <a:gd name="T0" fmla="*/ 1865 w 2065"/>
              <a:gd name="T1" fmla="*/ 381 h 395"/>
              <a:gd name="T2" fmla="*/ 2065 w 2065"/>
              <a:gd name="T3" fmla="*/ 84 h 395"/>
              <a:gd name="T4" fmla="*/ 0 w 2065"/>
              <a:gd name="T5" fmla="*/ 67 h 395"/>
              <a:gd name="T6" fmla="*/ 205 w 2065"/>
              <a:gd name="T7" fmla="*/ 395 h 395"/>
              <a:gd name="T8" fmla="*/ 1865 w 2065"/>
              <a:gd name="T9" fmla="*/ 38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5" h="395">
                <a:moveTo>
                  <a:pt x="1865" y="381"/>
                </a:moveTo>
                <a:cubicBezTo>
                  <a:pt x="1930" y="281"/>
                  <a:pt x="1997" y="182"/>
                  <a:pt x="2065" y="84"/>
                </a:cubicBezTo>
                <a:cubicBezTo>
                  <a:pt x="1378" y="6"/>
                  <a:pt x="688" y="0"/>
                  <a:pt x="0" y="67"/>
                </a:cubicBezTo>
                <a:cubicBezTo>
                  <a:pt x="69" y="175"/>
                  <a:pt x="138" y="285"/>
                  <a:pt x="205" y="395"/>
                </a:cubicBezTo>
                <a:cubicBezTo>
                  <a:pt x="757" y="342"/>
                  <a:pt x="1312" y="337"/>
                  <a:pt x="1865" y="3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8A48B70-B2F5-044A-BED5-44CD71EE671E}"/>
              </a:ext>
            </a:extLst>
          </p:cNvPr>
          <p:cNvSpPr>
            <a:spLocks/>
          </p:cNvSpPr>
          <p:nvPr/>
        </p:nvSpPr>
        <p:spPr bwMode="auto">
          <a:xfrm>
            <a:off x="10722199" y="11026748"/>
            <a:ext cx="3013349" cy="1290832"/>
          </a:xfrm>
          <a:custGeom>
            <a:avLst/>
            <a:gdLst>
              <a:gd name="T0" fmla="*/ 0 w 858"/>
              <a:gd name="T1" fmla="*/ 41 h 367"/>
              <a:gd name="T2" fmla="*/ 171 w 858"/>
              <a:gd name="T3" fmla="*/ 367 h 367"/>
              <a:gd name="T4" fmla="*/ 689 w 858"/>
              <a:gd name="T5" fmla="*/ 331 h 367"/>
              <a:gd name="T6" fmla="*/ 858 w 858"/>
              <a:gd name="T7" fmla="*/ 0 h 367"/>
              <a:gd name="T8" fmla="*/ 0 w 858"/>
              <a:gd name="T9" fmla="*/ 41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367">
                <a:moveTo>
                  <a:pt x="0" y="41"/>
                </a:moveTo>
                <a:cubicBezTo>
                  <a:pt x="58" y="149"/>
                  <a:pt x="115" y="258"/>
                  <a:pt x="171" y="367"/>
                </a:cubicBezTo>
                <a:cubicBezTo>
                  <a:pt x="343" y="350"/>
                  <a:pt x="516" y="338"/>
                  <a:pt x="689" y="331"/>
                </a:cubicBezTo>
                <a:cubicBezTo>
                  <a:pt x="744" y="219"/>
                  <a:pt x="800" y="109"/>
                  <a:pt x="858" y="0"/>
                </a:cubicBezTo>
                <a:cubicBezTo>
                  <a:pt x="572" y="0"/>
                  <a:pt x="285" y="14"/>
                  <a:pt x="0" y="4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429508E4-0593-F742-BA19-81B84ACD90A2}"/>
              </a:ext>
            </a:extLst>
          </p:cNvPr>
          <p:cNvSpPr>
            <a:spLocks/>
          </p:cNvSpPr>
          <p:nvPr/>
        </p:nvSpPr>
        <p:spPr bwMode="auto">
          <a:xfrm>
            <a:off x="9702234" y="9181500"/>
            <a:ext cx="5040589" cy="1328920"/>
          </a:xfrm>
          <a:custGeom>
            <a:avLst/>
            <a:gdLst>
              <a:gd name="T0" fmla="*/ 1252 w 1436"/>
              <a:gd name="T1" fmla="*/ 340 h 379"/>
              <a:gd name="T2" fmla="*/ 1436 w 1436"/>
              <a:gd name="T3" fmla="*/ 28 h 379"/>
              <a:gd name="T4" fmla="*/ 0 w 1436"/>
              <a:gd name="T5" fmla="*/ 54 h 379"/>
              <a:gd name="T6" fmla="*/ 187 w 1436"/>
              <a:gd name="T7" fmla="*/ 379 h 379"/>
              <a:gd name="T8" fmla="*/ 1252 w 1436"/>
              <a:gd name="T9" fmla="*/ 34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6" h="379">
                <a:moveTo>
                  <a:pt x="1252" y="340"/>
                </a:moveTo>
                <a:cubicBezTo>
                  <a:pt x="1311" y="235"/>
                  <a:pt x="1373" y="131"/>
                  <a:pt x="1436" y="28"/>
                </a:cubicBezTo>
                <a:cubicBezTo>
                  <a:pt x="957" y="0"/>
                  <a:pt x="478" y="9"/>
                  <a:pt x="0" y="54"/>
                </a:cubicBezTo>
                <a:cubicBezTo>
                  <a:pt x="64" y="162"/>
                  <a:pt x="126" y="270"/>
                  <a:pt x="187" y="379"/>
                </a:cubicBezTo>
                <a:cubicBezTo>
                  <a:pt x="541" y="345"/>
                  <a:pt x="896" y="332"/>
                  <a:pt x="1252" y="3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B4B199E2-F4FA-9D42-AF7A-790C56BF1E9D}"/>
              </a:ext>
            </a:extLst>
          </p:cNvPr>
          <p:cNvSpPr>
            <a:spLocks/>
          </p:cNvSpPr>
          <p:nvPr/>
        </p:nvSpPr>
        <p:spPr bwMode="auto">
          <a:xfrm>
            <a:off x="6054053" y="3442592"/>
            <a:ext cx="12218451" cy="2044170"/>
          </a:xfrm>
          <a:custGeom>
            <a:avLst/>
            <a:gdLst>
              <a:gd name="T0" fmla="*/ 3252 w 3481"/>
              <a:gd name="T1" fmla="*/ 582 h 582"/>
              <a:gd name="T2" fmla="*/ 3481 w 3481"/>
              <a:gd name="T3" fmla="*/ 319 h 582"/>
              <a:gd name="T4" fmla="*/ 0 w 3481"/>
              <a:gd name="T5" fmla="*/ 127 h 582"/>
              <a:gd name="T6" fmla="*/ 240 w 3481"/>
              <a:gd name="T7" fmla="*/ 458 h 582"/>
              <a:gd name="T8" fmla="*/ 3252 w 3481"/>
              <a:gd name="T9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1" h="582">
                <a:moveTo>
                  <a:pt x="3252" y="582"/>
                </a:moveTo>
                <a:cubicBezTo>
                  <a:pt x="3327" y="493"/>
                  <a:pt x="3403" y="405"/>
                  <a:pt x="3481" y="319"/>
                </a:cubicBezTo>
                <a:cubicBezTo>
                  <a:pt x="2337" y="64"/>
                  <a:pt x="1163" y="0"/>
                  <a:pt x="0" y="127"/>
                </a:cubicBezTo>
                <a:cubicBezTo>
                  <a:pt x="81" y="237"/>
                  <a:pt x="161" y="347"/>
                  <a:pt x="240" y="458"/>
                </a:cubicBezTo>
                <a:cubicBezTo>
                  <a:pt x="1245" y="353"/>
                  <a:pt x="2257" y="394"/>
                  <a:pt x="3252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95898B-F1A8-4040-BD8F-B17D71F0DF4F}"/>
              </a:ext>
            </a:extLst>
          </p:cNvPr>
          <p:cNvCxnSpPr/>
          <p:nvPr/>
        </p:nvCxnSpPr>
        <p:spPr>
          <a:xfrm flipH="1">
            <a:off x="5514546" y="4592902"/>
            <a:ext cx="8284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1C6BB3-19CC-C84D-8F5B-56926B4C15C6}"/>
              </a:ext>
            </a:extLst>
          </p:cNvPr>
          <p:cNvCxnSpPr/>
          <p:nvPr/>
        </p:nvCxnSpPr>
        <p:spPr>
          <a:xfrm flipH="1">
            <a:off x="7878560" y="8229235"/>
            <a:ext cx="82842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37BF4E-9D87-D44F-BF1A-2FAAB7BE23CE}"/>
              </a:ext>
            </a:extLst>
          </p:cNvPr>
          <p:cNvCxnSpPr/>
          <p:nvPr/>
        </p:nvCxnSpPr>
        <p:spPr>
          <a:xfrm flipH="1">
            <a:off x="9934403" y="11816658"/>
            <a:ext cx="82842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9F9E2A-8763-B24A-AE98-F3F1A170E25A}"/>
              </a:ext>
            </a:extLst>
          </p:cNvPr>
          <p:cNvCxnSpPr/>
          <p:nvPr/>
        </p:nvCxnSpPr>
        <p:spPr>
          <a:xfrm>
            <a:off x="14553622" y="9919680"/>
            <a:ext cx="8284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F65027-4FF6-EA4B-9D3E-DC0CFA0D9F84}"/>
              </a:ext>
            </a:extLst>
          </p:cNvPr>
          <p:cNvCxnSpPr/>
          <p:nvPr/>
        </p:nvCxnSpPr>
        <p:spPr>
          <a:xfrm>
            <a:off x="16881529" y="6578267"/>
            <a:ext cx="82842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9C4206-F995-6E41-8F2F-0D82E38B9B50}"/>
              </a:ext>
            </a:extLst>
          </p:cNvPr>
          <p:cNvSpPr txBox="1"/>
          <p:nvPr/>
        </p:nvSpPr>
        <p:spPr>
          <a:xfrm>
            <a:off x="7409819" y="547236"/>
            <a:ext cx="9567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RIBBON FUNNEL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66402-85F6-F74B-9447-FCD1656E915E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8E51C-7988-0D41-A73A-5EFA4BEDD461}"/>
              </a:ext>
            </a:extLst>
          </p:cNvPr>
          <p:cNvSpPr txBox="1"/>
          <p:nvPr/>
        </p:nvSpPr>
        <p:spPr>
          <a:xfrm>
            <a:off x="11030595" y="4008127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E127BD-D578-D747-9D66-41FFA9217499}"/>
              </a:ext>
            </a:extLst>
          </p:cNvPr>
          <p:cNvSpPr txBox="1"/>
          <p:nvPr/>
        </p:nvSpPr>
        <p:spPr>
          <a:xfrm>
            <a:off x="11030595" y="5847493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52D7B-1570-3F4C-B629-3862FA1A6E10}"/>
              </a:ext>
            </a:extLst>
          </p:cNvPr>
          <p:cNvSpPr txBox="1"/>
          <p:nvPr/>
        </p:nvSpPr>
        <p:spPr>
          <a:xfrm>
            <a:off x="11030595" y="7652859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BE19BD-6023-6D4F-92D4-B1157810B42E}"/>
              </a:ext>
            </a:extLst>
          </p:cNvPr>
          <p:cNvSpPr txBox="1"/>
          <p:nvPr/>
        </p:nvSpPr>
        <p:spPr>
          <a:xfrm>
            <a:off x="11030595" y="9553572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4B9AC-D60E-9440-A8DD-0EBBEF8F07F4}"/>
              </a:ext>
            </a:extLst>
          </p:cNvPr>
          <p:cNvSpPr txBox="1"/>
          <p:nvPr/>
        </p:nvSpPr>
        <p:spPr>
          <a:xfrm>
            <a:off x="11030595" y="11340713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CEE9D8A-7C5E-504B-8C40-F6EEAF883768}"/>
              </a:ext>
            </a:extLst>
          </p:cNvPr>
          <p:cNvSpPr txBox="1">
            <a:spLocks/>
          </p:cNvSpPr>
          <p:nvPr/>
        </p:nvSpPr>
        <p:spPr>
          <a:xfrm>
            <a:off x="18066709" y="6041183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FB0A555-B542-414F-8F1C-CDCCF785BC58}"/>
              </a:ext>
            </a:extLst>
          </p:cNvPr>
          <p:cNvSpPr txBox="1">
            <a:spLocks/>
          </p:cNvSpPr>
          <p:nvPr/>
        </p:nvSpPr>
        <p:spPr>
          <a:xfrm>
            <a:off x="15762785" y="9379146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87E16BB-39C2-7341-BFDC-1EF3C7402BCF}"/>
              </a:ext>
            </a:extLst>
          </p:cNvPr>
          <p:cNvSpPr txBox="1">
            <a:spLocks/>
          </p:cNvSpPr>
          <p:nvPr/>
        </p:nvSpPr>
        <p:spPr>
          <a:xfrm>
            <a:off x="4781783" y="11276124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C3B79D2-25E9-6244-97D3-ABC8725B58A3}"/>
              </a:ext>
            </a:extLst>
          </p:cNvPr>
          <p:cNvSpPr txBox="1">
            <a:spLocks/>
          </p:cNvSpPr>
          <p:nvPr/>
        </p:nvSpPr>
        <p:spPr>
          <a:xfrm>
            <a:off x="2739395" y="7697100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B76B635-4673-6040-B9A7-8D84B4293900}"/>
              </a:ext>
            </a:extLst>
          </p:cNvPr>
          <p:cNvSpPr txBox="1">
            <a:spLocks/>
          </p:cNvSpPr>
          <p:nvPr/>
        </p:nvSpPr>
        <p:spPr>
          <a:xfrm>
            <a:off x="1469728" y="3827948"/>
            <a:ext cx="3649150" cy="152997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14543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>
            <a:extLst>
              <a:ext uri="{FF2B5EF4-FFF2-40B4-BE49-F238E27FC236}">
                <a16:creationId xmlns:a16="http://schemas.microsoft.com/office/drawing/2014/main" id="{E3760687-7DD9-B642-98AE-B7C684C9F85A}"/>
              </a:ext>
            </a:extLst>
          </p:cNvPr>
          <p:cNvSpPr/>
          <p:nvPr/>
        </p:nvSpPr>
        <p:spPr>
          <a:xfrm rot="16200000">
            <a:off x="3337556" y="10727263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E529B-C01E-0841-A56B-1C55FBB7FE78}"/>
              </a:ext>
            </a:extLst>
          </p:cNvPr>
          <p:cNvSpPr txBox="1"/>
          <p:nvPr/>
        </p:nvSpPr>
        <p:spPr>
          <a:xfrm>
            <a:off x="6817510" y="547236"/>
            <a:ext cx="10751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AC938-BB93-D64D-8197-C571845F1EB3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BEFCA3-0ACC-5E4C-889D-6B2C656FD7EF}"/>
              </a:ext>
            </a:extLst>
          </p:cNvPr>
          <p:cNvGrpSpPr/>
          <p:nvPr/>
        </p:nvGrpSpPr>
        <p:grpSpPr>
          <a:xfrm>
            <a:off x="5672217" y="4073258"/>
            <a:ext cx="6058942" cy="6114107"/>
            <a:chOff x="2913662" y="2405108"/>
            <a:chExt cx="3120166" cy="3148574"/>
          </a:xfrm>
        </p:grpSpPr>
        <p:sp>
          <p:nvSpPr>
            <p:cNvPr id="5" name="Freeform 192">
              <a:extLst>
                <a:ext uri="{FF2B5EF4-FFF2-40B4-BE49-F238E27FC236}">
                  <a16:creationId xmlns:a16="http://schemas.microsoft.com/office/drawing/2014/main" id="{04EB84CF-ED64-BD47-A76E-F76148338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833" y="3818024"/>
              <a:ext cx="1824832" cy="382048"/>
            </a:xfrm>
            <a:custGeom>
              <a:avLst/>
              <a:gdLst>
                <a:gd name="T0" fmla="*/ 673 w 679"/>
                <a:gd name="T1" fmla="*/ 79 h 129"/>
                <a:gd name="T2" fmla="*/ 342 w 679"/>
                <a:gd name="T3" fmla="*/ 0 h 129"/>
                <a:gd name="T4" fmla="*/ 342 w 679"/>
                <a:gd name="T5" fmla="*/ 0 h 129"/>
                <a:gd name="T6" fmla="*/ 339 w 679"/>
                <a:gd name="T7" fmla="*/ 0 h 129"/>
                <a:gd name="T8" fmla="*/ 337 w 679"/>
                <a:gd name="T9" fmla="*/ 0 h 129"/>
                <a:gd name="T10" fmla="*/ 337 w 679"/>
                <a:gd name="T11" fmla="*/ 0 h 129"/>
                <a:gd name="T12" fmla="*/ 6 w 679"/>
                <a:gd name="T13" fmla="*/ 79 h 129"/>
                <a:gd name="T14" fmla="*/ 0 w 679"/>
                <a:gd name="T15" fmla="*/ 98 h 129"/>
                <a:gd name="T16" fmla="*/ 0 w 679"/>
                <a:gd name="T17" fmla="*/ 99 h 129"/>
                <a:gd name="T18" fmla="*/ 1 w 679"/>
                <a:gd name="T19" fmla="*/ 103 h 129"/>
                <a:gd name="T20" fmla="*/ 15 w 679"/>
                <a:gd name="T21" fmla="*/ 112 h 129"/>
                <a:gd name="T22" fmla="*/ 43 w 679"/>
                <a:gd name="T23" fmla="*/ 124 h 129"/>
                <a:gd name="T24" fmla="*/ 57 w 679"/>
                <a:gd name="T25" fmla="*/ 129 h 129"/>
                <a:gd name="T26" fmla="*/ 58 w 679"/>
                <a:gd name="T27" fmla="*/ 128 h 129"/>
                <a:gd name="T28" fmla="*/ 62 w 679"/>
                <a:gd name="T29" fmla="*/ 126 h 129"/>
                <a:gd name="T30" fmla="*/ 63 w 679"/>
                <a:gd name="T31" fmla="*/ 125 h 129"/>
                <a:gd name="T32" fmla="*/ 68 w 679"/>
                <a:gd name="T33" fmla="*/ 122 h 129"/>
                <a:gd name="T34" fmla="*/ 71 w 679"/>
                <a:gd name="T35" fmla="*/ 121 h 129"/>
                <a:gd name="T36" fmla="*/ 74 w 679"/>
                <a:gd name="T37" fmla="*/ 119 h 129"/>
                <a:gd name="T38" fmla="*/ 78 w 679"/>
                <a:gd name="T39" fmla="*/ 117 h 129"/>
                <a:gd name="T40" fmla="*/ 79 w 679"/>
                <a:gd name="T41" fmla="*/ 117 h 129"/>
                <a:gd name="T42" fmla="*/ 81 w 679"/>
                <a:gd name="T43" fmla="*/ 116 h 129"/>
                <a:gd name="T44" fmla="*/ 85 w 679"/>
                <a:gd name="T45" fmla="*/ 114 h 129"/>
                <a:gd name="T46" fmla="*/ 87 w 679"/>
                <a:gd name="T47" fmla="*/ 114 h 129"/>
                <a:gd name="T48" fmla="*/ 94 w 679"/>
                <a:gd name="T49" fmla="*/ 111 h 129"/>
                <a:gd name="T50" fmla="*/ 95 w 679"/>
                <a:gd name="T51" fmla="*/ 110 h 129"/>
                <a:gd name="T52" fmla="*/ 100 w 679"/>
                <a:gd name="T53" fmla="*/ 108 h 129"/>
                <a:gd name="T54" fmla="*/ 339 w 679"/>
                <a:gd name="T55" fmla="*/ 73 h 129"/>
                <a:gd name="T56" fmla="*/ 579 w 679"/>
                <a:gd name="T57" fmla="*/ 108 h 129"/>
                <a:gd name="T58" fmla="*/ 583 w 679"/>
                <a:gd name="T59" fmla="*/ 110 h 129"/>
                <a:gd name="T60" fmla="*/ 585 w 679"/>
                <a:gd name="T61" fmla="*/ 111 h 129"/>
                <a:gd name="T62" fmla="*/ 592 w 679"/>
                <a:gd name="T63" fmla="*/ 114 h 129"/>
                <a:gd name="T64" fmla="*/ 594 w 679"/>
                <a:gd name="T65" fmla="*/ 114 h 129"/>
                <a:gd name="T66" fmla="*/ 598 w 679"/>
                <a:gd name="T67" fmla="*/ 116 h 129"/>
                <a:gd name="T68" fmla="*/ 600 w 679"/>
                <a:gd name="T69" fmla="*/ 117 h 129"/>
                <a:gd name="T70" fmla="*/ 605 w 679"/>
                <a:gd name="T71" fmla="*/ 119 h 129"/>
                <a:gd name="T72" fmla="*/ 608 w 679"/>
                <a:gd name="T73" fmla="*/ 121 h 129"/>
                <a:gd name="T74" fmla="*/ 611 w 679"/>
                <a:gd name="T75" fmla="*/ 122 h 129"/>
                <a:gd name="T76" fmla="*/ 615 w 679"/>
                <a:gd name="T77" fmla="*/ 125 h 129"/>
                <a:gd name="T78" fmla="*/ 617 w 679"/>
                <a:gd name="T79" fmla="*/ 126 h 129"/>
                <a:gd name="T80" fmla="*/ 620 w 679"/>
                <a:gd name="T81" fmla="*/ 127 h 129"/>
                <a:gd name="T82" fmla="*/ 626 w 679"/>
                <a:gd name="T83" fmla="*/ 128 h 129"/>
                <a:gd name="T84" fmla="*/ 665 w 679"/>
                <a:gd name="T85" fmla="*/ 112 h 129"/>
                <a:gd name="T86" fmla="*/ 678 w 679"/>
                <a:gd name="T87" fmla="*/ 104 h 129"/>
                <a:gd name="T88" fmla="*/ 679 w 679"/>
                <a:gd name="T89" fmla="*/ 99 h 129"/>
                <a:gd name="T90" fmla="*/ 679 w 679"/>
                <a:gd name="T91" fmla="*/ 98 h 129"/>
                <a:gd name="T92" fmla="*/ 673 w 679"/>
                <a:gd name="T93" fmla="*/ 7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9" h="129">
                  <a:moveTo>
                    <a:pt x="673" y="79"/>
                  </a:moveTo>
                  <a:cubicBezTo>
                    <a:pt x="643" y="34"/>
                    <a:pt x="506" y="0"/>
                    <a:pt x="342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1" y="0"/>
                    <a:pt x="340" y="0"/>
                    <a:pt x="339" y="0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72" y="0"/>
                    <a:pt x="36" y="34"/>
                    <a:pt x="6" y="79"/>
                  </a:cubicBezTo>
                  <a:cubicBezTo>
                    <a:pt x="2" y="85"/>
                    <a:pt x="0" y="92"/>
                    <a:pt x="0" y="98"/>
                  </a:cubicBezTo>
                  <a:cubicBezTo>
                    <a:pt x="0" y="98"/>
                    <a:pt x="0" y="99"/>
                    <a:pt x="0" y="99"/>
                  </a:cubicBezTo>
                  <a:cubicBezTo>
                    <a:pt x="0" y="101"/>
                    <a:pt x="0" y="102"/>
                    <a:pt x="1" y="103"/>
                  </a:cubicBezTo>
                  <a:cubicBezTo>
                    <a:pt x="5" y="106"/>
                    <a:pt x="10" y="109"/>
                    <a:pt x="15" y="112"/>
                  </a:cubicBezTo>
                  <a:cubicBezTo>
                    <a:pt x="24" y="116"/>
                    <a:pt x="33" y="120"/>
                    <a:pt x="43" y="124"/>
                  </a:cubicBezTo>
                  <a:cubicBezTo>
                    <a:pt x="47" y="125"/>
                    <a:pt x="52" y="127"/>
                    <a:pt x="57" y="129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9" y="127"/>
                    <a:pt x="60" y="127"/>
                    <a:pt x="62" y="126"/>
                  </a:cubicBezTo>
                  <a:cubicBezTo>
                    <a:pt x="62" y="126"/>
                    <a:pt x="63" y="125"/>
                    <a:pt x="63" y="125"/>
                  </a:cubicBezTo>
                  <a:cubicBezTo>
                    <a:pt x="65" y="124"/>
                    <a:pt x="66" y="123"/>
                    <a:pt x="68" y="122"/>
                  </a:cubicBezTo>
                  <a:cubicBezTo>
                    <a:pt x="69" y="122"/>
                    <a:pt x="70" y="121"/>
                    <a:pt x="71" y="121"/>
                  </a:cubicBezTo>
                  <a:cubicBezTo>
                    <a:pt x="72" y="120"/>
                    <a:pt x="73" y="120"/>
                    <a:pt x="74" y="119"/>
                  </a:cubicBezTo>
                  <a:cubicBezTo>
                    <a:pt x="75" y="119"/>
                    <a:pt x="77" y="118"/>
                    <a:pt x="78" y="117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80" y="117"/>
                    <a:pt x="80" y="116"/>
                    <a:pt x="81" y="116"/>
                  </a:cubicBezTo>
                  <a:cubicBezTo>
                    <a:pt x="82" y="115"/>
                    <a:pt x="83" y="115"/>
                    <a:pt x="85" y="114"/>
                  </a:cubicBezTo>
                  <a:cubicBezTo>
                    <a:pt x="85" y="114"/>
                    <a:pt x="86" y="114"/>
                    <a:pt x="87" y="114"/>
                  </a:cubicBezTo>
                  <a:cubicBezTo>
                    <a:pt x="89" y="113"/>
                    <a:pt x="91" y="112"/>
                    <a:pt x="94" y="111"/>
                  </a:cubicBezTo>
                  <a:cubicBezTo>
                    <a:pt x="94" y="110"/>
                    <a:pt x="95" y="110"/>
                    <a:pt x="95" y="110"/>
                  </a:cubicBezTo>
                  <a:cubicBezTo>
                    <a:pt x="97" y="109"/>
                    <a:pt x="98" y="109"/>
                    <a:pt x="100" y="108"/>
                  </a:cubicBezTo>
                  <a:cubicBezTo>
                    <a:pt x="157" y="87"/>
                    <a:pt x="243" y="74"/>
                    <a:pt x="339" y="73"/>
                  </a:cubicBezTo>
                  <a:cubicBezTo>
                    <a:pt x="436" y="74"/>
                    <a:pt x="522" y="87"/>
                    <a:pt x="579" y="108"/>
                  </a:cubicBezTo>
                  <a:cubicBezTo>
                    <a:pt x="581" y="109"/>
                    <a:pt x="582" y="109"/>
                    <a:pt x="583" y="110"/>
                  </a:cubicBezTo>
                  <a:cubicBezTo>
                    <a:pt x="584" y="110"/>
                    <a:pt x="585" y="110"/>
                    <a:pt x="585" y="111"/>
                  </a:cubicBezTo>
                  <a:cubicBezTo>
                    <a:pt x="588" y="112"/>
                    <a:pt x="590" y="113"/>
                    <a:pt x="592" y="114"/>
                  </a:cubicBezTo>
                  <a:cubicBezTo>
                    <a:pt x="593" y="114"/>
                    <a:pt x="594" y="114"/>
                    <a:pt x="594" y="114"/>
                  </a:cubicBezTo>
                  <a:cubicBezTo>
                    <a:pt x="595" y="115"/>
                    <a:pt x="597" y="115"/>
                    <a:pt x="598" y="116"/>
                  </a:cubicBezTo>
                  <a:cubicBezTo>
                    <a:pt x="599" y="116"/>
                    <a:pt x="600" y="117"/>
                    <a:pt x="600" y="117"/>
                  </a:cubicBezTo>
                  <a:cubicBezTo>
                    <a:pt x="602" y="118"/>
                    <a:pt x="604" y="119"/>
                    <a:pt x="605" y="119"/>
                  </a:cubicBezTo>
                  <a:cubicBezTo>
                    <a:pt x="606" y="120"/>
                    <a:pt x="607" y="120"/>
                    <a:pt x="608" y="121"/>
                  </a:cubicBezTo>
                  <a:cubicBezTo>
                    <a:pt x="609" y="121"/>
                    <a:pt x="610" y="122"/>
                    <a:pt x="611" y="122"/>
                  </a:cubicBezTo>
                  <a:cubicBezTo>
                    <a:pt x="612" y="123"/>
                    <a:pt x="614" y="124"/>
                    <a:pt x="615" y="125"/>
                  </a:cubicBezTo>
                  <a:cubicBezTo>
                    <a:pt x="616" y="125"/>
                    <a:pt x="617" y="126"/>
                    <a:pt x="617" y="126"/>
                  </a:cubicBezTo>
                  <a:cubicBezTo>
                    <a:pt x="618" y="126"/>
                    <a:pt x="619" y="127"/>
                    <a:pt x="620" y="127"/>
                  </a:cubicBezTo>
                  <a:cubicBezTo>
                    <a:pt x="622" y="128"/>
                    <a:pt x="624" y="128"/>
                    <a:pt x="626" y="128"/>
                  </a:cubicBezTo>
                  <a:cubicBezTo>
                    <a:pt x="641" y="123"/>
                    <a:pt x="654" y="117"/>
                    <a:pt x="665" y="112"/>
                  </a:cubicBezTo>
                  <a:cubicBezTo>
                    <a:pt x="670" y="109"/>
                    <a:pt x="674" y="107"/>
                    <a:pt x="678" y="104"/>
                  </a:cubicBezTo>
                  <a:cubicBezTo>
                    <a:pt x="678" y="103"/>
                    <a:pt x="679" y="101"/>
                    <a:pt x="679" y="99"/>
                  </a:cubicBezTo>
                  <a:cubicBezTo>
                    <a:pt x="679" y="99"/>
                    <a:pt x="679" y="98"/>
                    <a:pt x="679" y="98"/>
                  </a:cubicBezTo>
                  <a:cubicBezTo>
                    <a:pt x="679" y="92"/>
                    <a:pt x="677" y="85"/>
                    <a:pt x="673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6" name="Freeform 144">
              <a:extLst>
                <a:ext uri="{FF2B5EF4-FFF2-40B4-BE49-F238E27FC236}">
                  <a16:creationId xmlns:a16="http://schemas.microsoft.com/office/drawing/2014/main" id="{D1297BDB-E301-3442-8A90-D4B83C458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987" y="4384507"/>
              <a:ext cx="1205585" cy="421568"/>
            </a:xfrm>
            <a:custGeom>
              <a:avLst/>
              <a:gdLst>
                <a:gd name="T0" fmla="*/ 444 w 448"/>
                <a:gd name="T1" fmla="*/ 75 h 143"/>
                <a:gd name="T2" fmla="*/ 225 w 448"/>
                <a:gd name="T3" fmla="*/ 0 h 143"/>
                <a:gd name="T4" fmla="*/ 225 w 448"/>
                <a:gd name="T5" fmla="*/ 0 h 143"/>
                <a:gd name="T6" fmla="*/ 224 w 448"/>
                <a:gd name="T7" fmla="*/ 0 h 143"/>
                <a:gd name="T8" fmla="*/ 222 w 448"/>
                <a:gd name="T9" fmla="*/ 0 h 143"/>
                <a:gd name="T10" fmla="*/ 222 w 448"/>
                <a:gd name="T11" fmla="*/ 0 h 143"/>
                <a:gd name="T12" fmla="*/ 4 w 448"/>
                <a:gd name="T13" fmla="*/ 75 h 143"/>
                <a:gd name="T14" fmla="*/ 0 w 448"/>
                <a:gd name="T15" fmla="*/ 92 h 143"/>
                <a:gd name="T16" fmla="*/ 0 w 448"/>
                <a:gd name="T17" fmla="*/ 94 h 143"/>
                <a:gd name="T18" fmla="*/ 0 w 448"/>
                <a:gd name="T19" fmla="*/ 97 h 143"/>
                <a:gd name="T20" fmla="*/ 10 w 448"/>
                <a:gd name="T21" fmla="*/ 105 h 143"/>
                <a:gd name="T22" fmla="*/ 28 w 448"/>
                <a:gd name="T23" fmla="*/ 116 h 143"/>
                <a:gd name="T24" fmla="*/ 28 w 448"/>
                <a:gd name="T25" fmla="*/ 116 h 143"/>
                <a:gd name="T26" fmla="*/ 28 w 448"/>
                <a:gd name="T27" fmla="*/ 117 h 143"/>
                <a:gd name="T28" fmla="*/ 32 w 448"/>
                <a:gd name="T29" fmla="*/ 118 h 143"/>
                <a:gd name="T30" fmla="*/ 32 w 448"/>
                <a:gd name="T31" fmla="*/ 118 h 143"/>
                <a:gd name="T32" fmla="*/ 38 w 448"/>
                <a:gd name="T33" fmla="*/ 121 h 143"/>
                <a:gd name="T34" fmla="*/ 48 w 448"/>
                <a:gd name="T35" fmla="*/ 126 h 143"/>
                <a:gd name="T36" fmla="*/ 48 w 448"/>
                <a:gd name="T37" fmla="*/ 126 h 143"/>
                <a:gd name="T38" fmla="*/ 52 w 448"/>
                <a:gd name="T39" fmla="*/ 127 h 143"/>
                <a:gd name="T40" fmla="*/ 52 w 448"/>
                <a:gd name="T41" fmla="*/ 127 h 143"/>
                <a:gd name="T42" fmla="*/ 55 w 448"/>
                <a:gd name="T43" fmla="*/ 129 h 143"/>
                <a:gd name="T44" fmla="*/ 56 w 448"/>
                <a:gd name="T45" fmla="*/ 129 h 143"/>
                <a:gd name="T46" fmla="*/ 60 w 448"/>
                <a:gd name="T47" fmla="*/ 130 h 143"/>
                <a:gd name="T48" fmla="*/ 60 w 448"/>
                <a:gd name="T49" fmla="*/ 130 h 143"/>
                <a:gd name="T50" fmla="*/ 64 w 448"/>
                <a:gd name="T51" fmla="*/ 132 h 143"/>
                <a:gd name="T52" fmla="*/ 64 w 448"/>
                <a:gd name="T53" fmla="*/ 132 h 143"/>
                <a:gd name="T54" fmla="*/ 100 w 448"/>
                <a:gd name="T55" fmla="*/ 142 h 143"/>
                <a:gd name="T56" fmla="*/ 100 w 448"/>
                <a:gd name="T57" fmla="*/ 142 h 143"/>
                <a:gd name="T58" fmla="*/ 104 w 448"/>
                <a:gd name="T59" fmla="*/ 143 h 143"/>
                <a:gd name="T60" fmla="*/ 224 w 448"/>
                <a:gd name="T61" fmla="*/ 130 h 143"/>
                <a:gd name="T62" fmla="*/ 344 w 448"/>
                <a:gd name="T63" fmla="*/ 143 h 143"/>
                <a:gd name="T64" fmla="*/ 349 w 448"/>
                <a:gd name="T65" fmla="*/ 142 h 143"/>
                <a:gd name="T66" fmla="*/ 349 w 448"/>
                <a:gd name="T67" fmla="*/ 142 h 143"/>
                <a:gd name="T68" fmla="*/ 385 w 448"/>
                <a:gd name="T69" fmla="*/ 132 h 143"/>
                <a:gd name="T70" fmla="*/ 385 w 448"/>
                <a:gd name="T71" fmla="*/ 132 h 143"/>
                <a:gd name="T72" fmla="*/ 389 w 448"/>
                <a:gd name="T73" fmla="*/ 130 h 143"/>
                <a:gd name="T74" fmla="*/ 389 w 448"/>
                <a:gd name="T75" fmla="*/ 130 h 143"/>
                <a:gd name="T76" fmla="*/ 393 w 448"/>
                <a:gd name="T77" fmla="*/ 129 h 143"/>
                <a:gd name="T78" fmla="*/ 393 w 448"/>
                <a:gd name="T79" fmla="*/ 129 h 143"/>
                <a:gd name="T80" fmla="*/ 397 w 448"/>
                <a:gd name="T81" fmla="*/ 127 h 143"/>
                <a:gd name="T82" fmla="*/ 397 w 448"/>
                <a:gd name="T83" fmla="*/ 127 h 143"/>
                <a:gd name="T84" fmla="*/ 401 w 448"/>
                <a:gd name="T85" fmla="*/ 126 h 143"/>
                <a:gd name="T86" fmla="*/ 401 w 448"/>
                <a:gd name="T87" fmla="*/ 126 h 143"/>
                <a:gd name="T88" fmla="*/ 410 w 448"/>
                <a:gd name="T89" fmla="*/ 122 h 143"/>
                <a:gd name="T90" fmla="*/ 420 w 448"/>
                <a:gd name="T91" fmla="*/ 117 h 143"/>
                <a:gd name="T92" fmla="*/ 420 w 448"/>
                <a:gd name="T93" fmla="*/ 117 h 143"/>
                <a:gd name="T94" fmla="*/ 439 w 448"/>
                <a:gd name="T95" fmla="*/ 105 h 143"/>
                <a:gd name="T96" fmla="*/ 447 w 448"/>
                <a:gd name="T97" fmla="*/ 99 h 143"/>
                <a:gd name="T98" fmla="*/ 448 w 448"/>
                <a:gd name="T99" fmla="*/ 94 h 143"/>
                <a:gd name="T100" fmla="*/ 448 w 448"/>
                <a:gd name="T101" fmla="*/ 92 h 143"/>
                <a:gd name="T102" fmla="*/ 444 w 448"/>
                <a:gd name="T103" fmla="*/ 7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8" h="143">
                  <a:moveTo>
                    <a:pt x="444" y="75"/>
                  </a:moveTo>
                  <a:cubicBezTo>
                    <a:pt x="424" y="33"/>
                    <a:pt x="334" y="1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4" y="0"/>
                    <a:pt x="224" y="0"/>
                  </a:cubicBezTo>
                  <a:cubicBezTo>
                    <a:pt x="223" y="0"/>
                    <a:pt x="223" y="0"/>
                    <a:pt x="22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14" y="1"/>
                    <a:pt x="24" y="33"/>
                    <a:pt x="4" y="75"/>
                  </a:cubicBezTo>
                  <a:cubicBezTo>
                    <a:pt x="1" y="81"/>
                    <a:pt x="0" y="87"/>
                    <a:pt x="0" y="92"/>
                  </a:cubicBezTo>
                  <a:cubicBezTo>
                    <a:pt x="0" y="93"/>
                    <a:pt x="0" y="93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3" y="100"/>
                    <a:pt x="7" y="103"/>
                    <a:pt x="10" y="105"/>
                  </a:cubicBezTo>
                  <a:cubicBezTo>
                    <a:pt x="15" y="109"/>
                    <a:pt x="22" y="113"/>
                    <a:pt x="28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9" y="117"/>
                    <a:pt x="31" y="118"/>
                    <a:pt x="32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19"/>
                    <a:pt x="36" y="120"/>
                    <a:pt x="38" y="121"/>
                  </a:cubicBezTo>
                  <a:cubicBezTo>
                    <a:pt x="41" y="123"/>
                    <a:pt x="44" y="124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50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3" y="128"/>
                    <a:pt x="54" y="128"/>
                    <a:pt x="55" y="129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8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4" y="132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75" y="135"/>
                    <a:pt x="87" y="139"/>
                    <a:pt x="100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1" y="142"/>
                    <a:pt x="103" y="142"/>
                    <a:pt x="104" y="143"/>
                  </a:cubicBezTo>
                  <a:cubicBezTo>
                    <a:pt x="140" y="135"/>
                    <a:pt x="181" y="130"/>
                    <a:pt x="224" y="130"/>
                  </a:cubicBezTo>
                  <a:cubicBezTo>
                    <a:pt x="268" y="130"/>
                    <a:pt x="309" y="135"/>
                    <a:pt x="344" y="143"/>
                  </a:cubicBezTo>
                  <a:cubicBezTo>
                    <a:pt x="346" y="142"/>
                    <a:pt x="348" y="142"/>
                    <a:pt x="349" y="142"/>
                  </a:cubicBezTo>
                  <a:cubicBezTo>
                    <a:pt x="349" y="142"/>
                    <a:pt x="349" y="142"/>
                    <a:pt x="349" y="142"/>
                  </a:cubicBezTo>
                  <a:cubicBezTo>
                    <a:pt x="362" y="139"/>
                    <a:pt x="374" y="135"/>
                    <a:pt x="385" y="132"/>
                  </a:cubicBezTo>
                  <a:cubicBezTo>
                    <a:pt x="385" y="132"/>
                    <a:pt x="385" y="132"/>
                    <a:pt x="385" y="132"/>
                  </a:cubicBezTo>
                  <a:cubicBezTo>
                    <a:pt x="386" y="131"/>
                    <a:pt x="388" y="131"/>
                    <a:pt x="389" y="130"/>
                  </a:cubicBezTo>
                  <a:cubicBezTo>
                    <a:pt x="389" y="130"/>
                    <a:pt x="389" y="130"/>
                    <a:pt x="389" y="130"/>
                  </a:cubicBezTo>
                  <a:cubicBezTo>
                    <a:pt x="391" y="130"/>
                    <a:pt x="392" y="129"/>
                    <a:pt x="393" y="129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5" y="128"/>
                    <a:pt x="396" y="128"/>
                    <a:pt x="397" y="127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9" y="127"/>
                    <a:pt x="400" y="126"/>
                    <a:pt x="401" y="126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4" y="124"/>
                    <a:pt x="407" y="123"/>
                    <a:pt x="410" y="122"/>
                  </a:cubicBezTo>
                  <a:cubicBezTo>
                    <a:pt x="414" y="120"/>
                    <a:pt x="417" y="119"/>
                    <a:pt x="420" y="117"/>
                  </a:cubicBezTo>
                  <a:cubicBezTo>
                    <a:pt x="420" y="117"/>
                    <a:pt x="420" y="117"/>
                    <a:pt x="420" y="117"/>
                  </a:cubicBezTo>
                  <a:cubicBezTo>
                    <a:pt x="427" y="113"/>
                    <a:pt x="433" y="109"/>
                    <a:pt x="439" y="105"/>
                  </a:cubicBezTo>
                  <a:cubicBezTo>
                    <a:pt x="442" y="103"/>
                    <a:pt x="445" y="101"/>
                    <a:pt x="447" y="99"/>
                  </a:cubicBezTo>
                  <a:cubicBezTo>
                    <a:pt x="447" y="97"/>
                    <a:pt x="448" y="95"/>
                    <a:pt x="448" y="94"/>
                  </a:cubicBezTo>
                  <a:cubicBezTo>
                    <a:pt x="448" y="93"/>
                    <a:pt x="448" y="93"/>
                    <a:pt x="448" y="92"/>
                  </a:cubicBezTo>
                  <a:cubicBezTo>
                    <a:pt x="448" y="87"/>
                    <a:pt x="446" y="81"/>
                    <a:pt x="444" y="7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7" name="Freeform 145">
              <a:extLst>
                <a:ext uri="{FF2B5EF4-FFF2-40B4-BE49-F238E27FC236}">
                  <a16:creationId xmlns:a16="http://schemas.microsoft.com/office/drawing/2014/main" id="{D5762CB9-79D8-814A-A209-BFCEA09C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987" y="4671041"/>
              <a:ext cx="1202596" cy="421568"/>
            </a:xfrm>
            <a:custGeom>
              <a:avLst/>
              <a:gdLst>
                <a:gd name="T0" fmla="*/ 439 w 447"/>
                <a:gd name="T1" fmla="*/ 8 h 143"/>
                <a:gd name="T2" fmla="*/ 420 w 447"/>
                <a:gd name="T3" fmla="*/ 20 h 143"/>
                <a:gd name="T4" fmla="*/ 410 w 447"/>
                <a:gd name="T5" fmla="*/ 25 h 143"/>
                <a:gd name="T6" fmla="*/ 401 w 447"/>
                <a:gd name="T7" fmla="*/ 29 h 143"/>
                <a:gd name="T8" fmla="*/ 401 w 447"/>
                <a:gd name="T9" fmla="*/ 29 h 143"/>
                <a:gd name="T10" fmla="*/ 397 w 447"/>
                <a:gd name="T11" fmla="*/ 30 h 143"/>
                <a:gd name="T12" fmla="*/ 397 w 447"/>
                <a:gd name="T13" fmla="*/ 30 h 143"/>
                <a:gd name="T14" fmla="*/ 393 w 447"/>
                <a:gd name="T15" fmla="*/ 32 h 143"/>
                <a:gd name="T16" fmla="*/ 393 w 447"/>
                <a:gd name="T17" fmla="*/ 32 h 143"/>
                <a:gd name="T18" fmla="*/ 389 w 447"/>
                <a:gd name="T19" fmla="*/ 33 h 143"/>
                <a:gd name="T20" fmla="*/ 389 w 447"/>
                <a:gd name="T21" fmla="*/ 33 h 143"/>
                <a:gd name="T22" fmla="*/ 385 w 447"/>
                <a:gd name="T23" fmla="*/ 35 h 143"/>
                <a:gd name="T24" fmla="*/ 385 w 447"/>
                <a:gd name="T25" fmla="*/ 35 h 143"/>
                <a:gd name="T26" fmla="*/ 349 w 447"/>
                <a:gd name="T27" fmla="*/ 45 h 143"/>
                <a:gd name="T28" fmla="*/ 349 w 447"/>
                <a:gd name="T29" fmla="*/ 45 h 143"/>
                <a:gd name="T30" fmla="*/ 344 w 447"/>
                <a:gd name="T31" fmla="*/ 46 h 143"/>
                <a:gd name="T32" fmla="*/ 224 w 447"/>
                <a:gd name="T33" fmla="*/ 58 h 143"/>
                <a:gd name="T34" fmla="*/ 104 w 447"/>
                <a:gd name="T35" fmla="*/ 46 h 143"/>
                <a:gd name="T36" fmla="*/ 100 w 447"/>
                <a:gd name="T37" fmla="*/ 45 h 143"/>
                <a:gd name="T38" fmla="*/ 100 w 447"/>
                <a:gd name="T39" fmla="*/ 45 h 143"/>
                <a:gd name="T40" fmla="*/ 64 w 447"/>
                <a:gd name="T41" fmla="*/ 35 h 143"/>
                <a:gd name="T42" fmla="*/ 64 w 447"/>
                <a:gd name="T43" fmla="*/ 35 h 143"/>
                <a:gd name="T44" fmla="*/ 60 w 447"/>
                <a:gd name="T45" fmla="*/ 33 h 143"/>
                <a:gd name="T46" fmla="*/ 60 w 447"/>
                <a:gd name="T47" fmla="*/ 33 h 143"/>
                <a:gd name="T48" fmla="*/ 56 w 447"/>
                <a:gd name="T49" fmla="*/ 32 h 143"/>
                <a:gd name="T50" fmla="*/ 55 w 447"/>
                <a:gd name="T51" fmla="*/ 32 h 143"/>
                <a:gd name="T52" fmla="*/ 52 w 447"/>
                <a:gd name="T53" fmla="*/ 30 h 143"/>
                <a:gd name="T54" fmla="*/ 52 w 447"/>
                <a:gd name="T55" fmla="*/ 30 h 143"/>
                <a:gd name="T56" fmla="*/ 48 w 447"/>
                <a:gd name="T57" fmla="*/ 29 h 143"/>
                <a:gd name="T58" fmla="*/ 48 w 447"/>
                <a:gd name="T59" fmla="*/ 29 h 143"/>
                <a:gd name="T60" fmla="*/ 38 w 447"/>
                <a:gd name="T61" fmla="*/ 24 h 143"/>
                <a:gd name="T62" fmla="*/ 32 w 447"/>
                <a:gd name="T63" fmla="*/ 21 h 143"/>
                <a:gd name="T64" fmla="*/ 28 w 447"/>
                <a:gd name="T65" fmla="*/ 20 h 143"/>
                <a:gd name="T66" fmla="*/ 28 w 447"/>
                <a:gd name="T67" fmla="*/ 19 h 143"/>
                <a:gd name="T68" fmla="*/ 10 w 447"/>
                <a:gd name="T69" fmla="*/ 8 h 143"/>
                <a:gd name="T70" fmla="*/ 0 w 447"/>
                <a:gd name="T71" fmla="*/ 0 h 143"/>
                <a:gd name="T72" fmla="*/ 5 w 447"/>
                <a:gd name="T73" fmla="*/ 16 h 143"/>
                <a:gd name="T74" fmla="*/ 9 w 447"/>
                <a:gd name="T75" fmla="*/ 22 h 143"/>
                <a:gd name="T76" fmla="*/ 18 w 447"/>
                <a:gd name="T77" fmla="*/ 44 h 143"/>
                <a:gd name="T78" fmla="*/ 18 w 447"/>
                <a:gd name="T79" fmla="*/ 46 h 143"/>
                <a:gd name="T80" fmla="*/ 28 w 447"/>
                <a:gd name="T81" fmla="*/ 72 h 143"/>
                <a:gd name="T82" fmla="*/ 34 w 447"/>
                <a:gd name="T83" fmla="*/ 89 h 143"/>
                <a:gd name="T84" fmla="*/ 102 w 447"/>
                <a:gd name="T85" fmla="*/ 123 h 143"/>
                <a:gd name="T86" fmla="*/ 217 w 447"/>
                <a:gd name="T87" fmla="*/ 143 h 143"/>
                <a:gd name="T88" fmla="*/ 224 w 447"/>
                <a:gd name="T89" fmla="*/ 143 h 143"/>
                <a:gd name="T90" fmla="*/ 231 w 447"/>
                <a:gd name="T91" fmla="*/ 143 h 143"/>
                <a:gd name="T92" fmla="*/ 345 w 447"/>
                <a:gd name="T93" fmla="*/ 123 h 143"/>
                <a:gd name="T94" fmla="*/ 413 w 447"/>
                <a:gd name="T95" fmla="*/ 89 h 143"/>
                <a:gd name="T96" fmla="*/ 420 w 447"/>
                <a:gd name="T97" fmla="*/ 71 h 143"/>
                <a:gd name="T98" fmla="*/ 429 w 447"/>
                <a:gd name="T99" fmla="*/ 46 h 143"/>
                <a:gd name="T100" fmla="*/ 430 w 447"/>
                <a:gd name="T101" fmla="*/ 44 h 143"/>
                <a:gd name="T102" fmla="*/ 438 w 447"/>
                <a:gd name="T103" fmla="*/ 22 h 143"/>
                <a:gd name="T104" fmla="*/ 442 w 447"/>
                <a:gd name="T105" fmla="*/ 16 h 143"/>
                <a:gd name="T106" fmla="*/ 447 w 447"/>
                <a:gd name="T107" fmla="*/ 2 h 143"/>
                <a:gd name="T108" fmla="*/ 439 w 447"/>
                <a:gd name="T10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7" h="143">
                  <a:moveTo>
                    <a:pt x="439" y="8"/>
                  </a:moveTo>
                  <a:cubicBezTo>
                    <a:pt x="433" y="12"/>
                    <a:pt x="427" y="16"/>
                    <a:pt x="420" y="20"/>
                  </a:cubicBezTo>
                  <a:cubicBezTo>
                    <a:pt x="417" y="22"/>
                    <a:pt x="414" y="23"/>
                    <a:pt x="410" y="25"/>
                  </a:cubicBezTo>
                  <a:cubicBezTo>
                    <a:pt x="407" y="26"/>
                    <a:pt x="404" y="27"/>
                    <a:pt x="401" y="29"/>
                  </a:cubicBezTo>
                  <a:cubicBezTo>
                    <a:pt x="401" y="29"/>
                    <a:pt x="401" y="29"/>
                    <a:pt x="401" y="29"/>
                  </a:cubicBezTo>
                  <a:cubicBezTo>
                    <a:pt x="400" y="29"/>
                    <a:pt x="399" y="30"/>
                    <a:pt x="397" y="30"/>
                  </a:cubicBezTo>
                  <a:cubicBezTo>
                    <a:pt x="397" y="30"/>
                    <a:pt x="397" y="30"/>
                    <a:pt x="397" y="30"/>
                  </a:cubicBezTo>
                  <a:cubicBezTo>
                    <a:pt x="396" y="31"/>
                    <a:pt x="395" y="31"/>
                    <a:pt x="393" y="32"/>
                  </a:cubicBezTo>
                  <a:cubicBezTo>
                    <a:pt x="393" y="32"/>
                    <a:pt x="393" y="32"/>
                    <a:pt x="393" y="32"/>
                  </a:cubicBezTo>
                  <a:cubicBezTo>
                    <a:pt x="392" y="32"/>
                    <a:pt x="391" y="33"/>
                    <a:pt x="389" y="33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8" y="34"/>
                    <a:pt x="386" y="34"/>
                    <a:pt x="385" y="35"/>
                  </a:cubicBezTo>
                  <a:cubicBezTo>
                    <a:pt x="385" y="35"/>
                    <a:pt x="385" y="35"/>
                    <a:pt x="385" y="35"/>
                  </a:cubicBezTo>
                  <a:cubicBezTo>
                    <a:pt x="374" y="38"/>
                    <a:pt x="362" y="42"/>
                    <a:pt x="349" y="45"/>
                  </a:cubicBezTo>
                  <a:cubicBezTo>
                    <a:pt x="349" y="45"/>
                    <a:pt x="349" y="45"/>
                    <a:pt x="349" y="45"/>
                  </a:cubicBezTo>
                  <a:cubicBezTo>
                    <a:pt x="348" y="45"/>
                    <a:pt x="346" y="45"/>
                    <a:pt x="344" y="46"/>
                  </a:cubicBezTo>
                  <a:cubicBezTo>
                    <a:pt x="309" y="53"/>
                    <a:pt x="268" y="58"/>
                    <a:pt x="224" y="58"/>
                  </a:cubicBezTo>
                  <a:cubicBezTo>
                    <a:pt x="181" y="58"/>
                    <a:pt x="140" y="53"/>
                    <a:pt x="104" y="46"/>
                  </a:cubicBezTo>
                  <a:cubicBezTo>
                    <a:pt x="103" y="45"/>
                    <a:pt x="101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87" y="42"/>
                    <a:pt x="75" y="38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2" y="34"/>
                    <a:pt x="61" y="34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3"/>
                    <a:pt x="57" y="32"/>
                    <a:pt x="56" y="32"/>
                  </a:cubicBezTo>
                  <a:cubicBezTo>
                    <a:pt x="56" y="32"/>
                    <a:pt x="56" y="32"/>
                    <a:pt x="55" y="32"/>
                  </a:cubicBezTo>
                  <a:cubicBezTo>
                    <a:pt x="54" y="31"/>
                    <a:pt x="53" y="31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0" y="30"/>
                    <a:pt x="49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4" y="27"/>
                    <a:pt x="41" y="26"/>
                    <a:pt x="38" y="24"/>
                  </a:cubicBezTo>
                  <a:cubicBezTo>
                    <a:pt x="36" y="23"/>
                    <a:pt x="34" y="22"/>
                    <a:pt x="32" y="21"/>
                  </a:cubicBezTo>
                  <a:cubicBezTo>
                    <a:pt x="31" y="21"/>
                    <a:pt x="29" y="20"/>
                    <a:pt x="28" y="20"/>
                  </a:cubicBezTo>
                  <a:cubicBezTo>
                    <a:pt x="28" y="20"/>
                    <a:pt x="28" y="20"/>
                    <a:pt x="28" y="19"/>
                  </a:cubicBezTo>
                  <a:cubicBezTo>
                    <a:pt x="22" y="16"/>
                    <a:pt x="15" y="12"/>
                    <a:pt x="10" y="8"/>
                  </a:cubicBezTo>
                  <a:cubicBezTo>
                    <a:pt x="7" y="6"/>
                    <a:pt x="3" y="3"/>
                    <a:pt x="0" y="0"/>
                  </a:cubicBezTo>
                  <a:cubicBezTo>
                    <a:pt x="1" y="6"/>
                    <a:pt x="3" y="11"/>
                    <a:pt x="5" y="16"/>
                  </a:cubicBezTo>
                  <a:cubicBezTo>
                    <a:pt x="7" y="18"/>
                    <a:pt x="8" y="20"/>
                    <a:pt x="9" y="2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55" y="103"/>
                    <a:pt x="78" y="114"/>
                    <a:pt x="102" y="123"/>
                  </a:cubicBezTo>
                  <a:cubicBezTo>
                    <a:pt x="138" y="136"/>
                    <a:pt x="176" y="143"/>
                    <a:pt x="217" y="143"/>
                  </a:cubicBezTo>
                  <a:cubicBezTo>
                    <a:pt x="219" y="143"/>
                    <a:pt x="221" y="143"/>
                    <a:pt x="224" y="143"/>
                  </a:cubicBezTo>
                  <a:cubicBezTo>
                    <a:pt x="226" y="143"/>
                    <a:pt x="229" y="143"/>
                    <a:pt x="231" y="143"/>
                  </a:cubicBezTo>
                  <a:cubicBezTo>
                    <a:pt x="271" y="143"/>
                    <a:pt x="310" y="136"/>
                    <a:pt x="345" y="123"/>
                  </a:cubicBezTo>
                  <a:cubicBezTo>
                    <a:pt x="370" y="114"/>
                    <a:pt x="393" y="103"/>
                    <a:pt x="413" y="89"/>
                  </a:cubicBezTo>
                  <a:cubicBezTo>
                    <a:pt x="420" y="71"/>
                    <a:pt x="420" y="71"/>
                    <a:pt x="420" y="71"/>
                  </a:cubicBezTo>
                  <a:cubicBezTo>
                    <a:pt x="429" y="46"/>
                    <a:pt x="429" y="46"/>
                    <a:pt x="429" y="46"/>
                  </a:cubicBezTo>
                  <a:cubicBezTo>
                    <a:pt x="430" y="44"/>
                    <a:pt x="430" y="44"/>
                    <a:pt x="430" y="44"/>
                  </a:cubicBezTo>
                  <a:cubicBezTo>
                    <a:pt x="438" y="22"/>
                    <a:pt x="438" y="22"/>
                    <a:pt x="438" y="22"/>
                  </a:cubicBezTo>
                  <a:cubicBezTo>
                    <a:pt x="440" y="20"/>
                    <a:pt x="441" y="18"/>
                    <a:pt x="442" y="16"/>
                  </a:cubicBezTo>
                  <a:cubicBezTo>
                    <a:pt x="445" y="11"/>
                    <a:pt x="446" y="6"/>
                    <a:pt x="447" y="2"/>
                  </a:cubicBezTo>
                  <a:cubicBezTo>
                    <a:pt x="445" y="4"/>
                    <a:pt x="442" y="6"/>
                    <a:pt x="439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8" name="Freeform 146">
              <a:extLst>
                <a:ext uri="{FF2B5EF4-FFF2-40B4-BE49-F238E27FC236}">
                  <a16:creationId xmlns:a16="http://schemas.microsoft.com/office/drawing/2014/main" id="{2CDE9668-34F3-2548-B27E-E5F0601EE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639" y="3630293"/>
              <a:ext cx="2375274" cy="470972"/>
            </a:xfrm>
            <a:custGeom>
              <a:avLst/>
              <a:gdLst>
                <a:gd name="T0" fmla="*/ 852 w 885"/>
                <a:gd name="T1" fmla="*/ 21 h 159"/>
                <a:gd name="T2" fmla="*/ 780 w 885"/>
                <a:gd name="T3" fmla="*/ 48 h 159"/>
                <a:gd name="T4" fmla="*/ 780 w 885"/>
                <a:gd name="T5" fmla="*/ 48 h 159"/>
                <a:gd name="T6" fmla="*/ 773 w 885"/>
                <a:gd name="T7" fmla="*/ 50 h 159"/>
                <a:gd name="T8" fmla="*/ 772 w 885"/>
                <a:gd name="T9" fmla="*/ 50 h 159"/>
                <a:gd name="T10" fmla="*/ 765 w 885"/>
                <a:gd name="T11" fmla="*/ 52 h 159"/>
                <a:gd name="T12" fmla="*/ 764 w 885"/>
                <a:gd name="T13" fmla="*/ 52 h 159"/>
                <a:gd name="T14" fmla="*/ 757 w 885"/>
                <a:gd name="T15" fmla="*/ 54 h 159"/>
                <a:gd name="T16" fmla="*/ 757 w 885"/>
                <a:gd name="T17" fmla="*/ 54 h 159"/>
                <a:gd name="T18" fmla="*/ 749 w 885"/>
                <a:gd name="T19" fmla="*/ 56 h 159"/>
                <a:gd name="T20" fmla="*/ 749 w 885"/>
                <a:gd name="T21" fmla="*/ 56 h 159"/>
                <a:gd name="T22" fmla="*/ 681 w 885"/>
                <a:gd name="T23" fmla="*/ 69 h 159"/>
                <a:gd name="T24" fmla="*/ 681 w 885"/>
                <a:gd name="T25" fmla="*/ 69 h 159"/>
                <a:gd name="T26" fmla="*/ 442 w 885"/>
                <a:gd name="T27" fmla="*/ 86 h 159"/>
                <a:gd name="T28" fmla="*/ 204 w 885"/>
                <a:gd name="T29" fmla="*/ 69 h 159"/>
                <a:gd name="T30" fmla="*/ 204 w 885"/>
                <a:gd name="T31" fmla="*/ 69 h 159"/>
                <a:gd name="T32" fmla="*/ 135 w 885"/>
                <a:gd name="T33" fmla="*/ 56 h 159"/>
                <a:gd name="T34" fmla="*/ 135 w 885"/>
                <a:gd name="T35" fmla="*/ 56 h 159"/>
                <a:gd name="T36" fmla="*/ 128 w 885"/>
                <a:gd name="T37" fmla="*/ 54 h 159"/>
                <a:gd name="T38" fmla="*/ 127 w 885"/>
                <a:gd name="T39" fmla="*/ 54 h 159"/>
                <a:gd name="T40" fmla="*/ 120 w 885"/>
                <a:gd name="T41" fmla="*/ 52 h 159"/>
                <a:gd name="T42" fmla="*/ 120 w 885"/>
                <a:gd name="T43" fmla="*/ 52 h 159"/>
                <a:gd name="T44" fmla="*/ 113 w 885"/>
                <a:gd name="T45" fmla="*/ 50 h 159"/>
                <a:gd name="T46" fmla="*/ 112 w 885"/>
                <a:gd name="T47" fmla="*/ 50 h 159"/>
                <a:gd name="T48" fmla="*/ 105 w 885"/>
                <a:gd name="T49" fmla="*/ 48 h 159"/>
                <a:gd name="T50" fmla="*/ 105 w 885"/>
                <a:gd name="T51" fmla="*/ 48 h 159"/>
                <a:gd name="T52" fmla="*/ 33 w 885"/>
                <a:gd name="T53" fmla="*/ 21 h 159"/>
                <a:gd name="T54" fmla="*/ 0 w 885"/>
                <a:gd name="T55" fmla="*/ 0 h 159"/>
                <a:gd name="T56" fmla="*/ 17 w 885"/>
                <a:gd name="T57" fmla="*/ 29 h 159"/>
                <a:gd name="T58" fmla="*/ 52 w 885"/>
                <a:gd name="T59" fmla="*/ 88 h 159"/>
                <a:gd name="T60" fmla="*/ 192 w 885"/>
                <a:gd name="T61" fmla="*/ 133 h 159"/>
                <a:gd name="T62" fmla="*/ 428 w 885"/>
                <a:gd name="T63" fmla="*/ 159 h 159"/>
                <a:gd name="T64" fmla="*/ 442 w 885"/>
                <a:gd name="T65" fmla="*/ 158 h 159"/>
                <a:gd name="T66" fmla="*/ 457 w 885"/>
                <a:gd name="T67" fmla="*/ 159 h 159"/>
                <a:gd name="T68" fmla="*/ 693 w 885"/>
                <a:gd name="T69" fmla="*/ 133 h 159"/>
                <a:gd name="T70" fmla="*/ 833 w 885"/>
                <a:gd name="T71" fmla="*/ 88 h 159"/>
                <a:gd name="T72" fmla="*/ 867 w 885"/>
                <a:gd name="T73" fmla="*/ 29 h 159"/>
                <a:gd name="T74" fmla="*/ 885 w 885"/>
                <a:gd name="T75" fmla="*/ 0 h 159"/>
                <a:gd name="T76" fmla="*/ 852 w 885"/>
                <a:gd name="T77" fmla="*/ 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5" h="159">
                  <a:moveTo>
                    <a:pt x="852" y="21"/>
                  </a:moveTo>
                  <a:cubicBezTo>
                    <a:pt x="832" y="31"/>
                    <a:pt x="808" y="40"/>
                    <a:pt x="780" y="48"/>
                  </a:cubicBezTo>
                  <a:cubicBezTo>
                    <a:pt x="780" y="48"/>
                    <a:pt x="780" y="48"/>
                    <a:pt x="780" y="48"/>
                  </a:cubicBezTo>
                  <a:cubicBezTo>
                    <a:pt x="777" y="49"/>
                    <a:pt x="775" y="49"/>
                    <a:pt x="773" y="50"/>
                  </a:cubicBezTo>
                  <a:cubicBezTo>
                    <a:pt x="772" y="50"/>
                    <a:pt x="772" y="50"/>
                    <a:pt x="772" y="50"/>
                  </a:cubicBezTo>
                  <a:cubicBezTo>
                    <a:pt x="770" y="51"/>
                    <a:pt x="767" y="51"/>
                    <a:pt x="765" y="52"/>
                  </a:cubicBezTo>
                  <a:cubicBezTo>
                    <a:pt x="765" y="52"/>
                    <a:pt x="765" y="52"/>
                    <a:pt x="764" y="52"/>
                  </a:cubicBezTo>
                  <a:cubicBezTo>
                    <a:pt x="762" y="52"/>
                    <a:pt x="760" y="53"/>
                    <a:pt x="757" y="54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4" y="54"/>
                    <a:pt x="752" y="55"/>
                    <a:pt x="749" y="56"/>
                  </a:cubicBezTo>
                  <a:cubicBezTo>
                    <a:pt x="749" y="56"/>
                    <a:pt x="749" y="56"/>
                    <a:pt x="749" y="56"/>
                  </a:cubicBezTo>
                  <a:cubicBezTo>
                    <a:pt x="728" y="61"/>
                    <a:pt x="705" y="65"/>
                    <a:pt x="681" y="69"/>
                  </a:cubicBezTo>
                  <a:cubicBezTo>
                    <a:pt x="681" y="69"/>
                    <a:pt x="681" y="69"/>
                    <a:pt x="681" y="69"/>
                  </a:cubicBezTo>
                  <a:cubicBezTo>
                    <a:pt x="611" y="80"/>
                    <a:pt x="530" y="86"/>
                    <a:pt x="442" y="86"/>
                  </a:cubicBezTo>
                  <a:cubicBezTo>
                    <a:pt x="355" y="86"/>
                    <a:pt x="274" y="80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180" y="65"/>
                    <a:pt x="157" y="61"/>
                    <a:pt x="135" y="56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3" y="55"/>
                    <a:pt x="130" y="54"/>
                    <a:pt x="128" y="54"/>
                  </a:cubicBezTo>
                  <a:cubicBezTo>
                    <a:pt x="128" y="54"/>
                    <a:pt x="127" y="54"/>
                    <a:pt x="127" y="54"/>
                  </a:cubicBezTo>
                  <a:cubicBezTo>
                    <a:pt x="125" y="53"/>
                    <a:pt x="123" y="52"/>
                    <a:pt x="12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7" y="51"/>
                    <a:pt x="115" y="51"/>
                    <a:pt x="11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49"/>
                    <a:pt x="107" y="49"/>
                    <a:pt x="105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77" y="40"/>
                    <a:pt x="52" y="31"/>
                    <a:pt x="33" y="21"/>
                  </a:cubicBezTo>
                  <a:cubicBezTo>
                    <a:pt x="20" y="15"/>
                    <a:pt x="8" y="8"/>
                    <a:pt x="0" y="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94" y="106"/>
                    <a:pt x="141" y="121"/>
                    <a:pt x="192" y="133"/>
                  </a:cubicBezTo>
                  <a:cubicBezTo>
                    <a:pt x="264" y="149"/>
                    <a:pt x="344" y="159"/>
                    <a:pt x="428" y="159"/>
                  </a:cubicBezTo>
                  <a:cubicBezTo>
                    <a:pt x="433" y="159"/>
                    <a:pt x="437" y="159"/>
                    <a:pt x="442" y="158"/>
                  </a:cubicBezTo>
                  <a:cubicBezTo>
                    <a:pt x="447" y="159"/>
                    <a:pt x="452" y="159"/>
                    <a:pt x="457" y="159"/>
                  </a:cubicBezTo>
                  <a:cubicBezTo>
                    <a:pt x="541" y="159"/>
                    <a:pt x="620" y="149"/>
                    <a:pt x="693" y="133"/>
                  </a:cubicBezTo>
                  <a:cubicBezTo>
                    <a:pt x="743" y="121"/>
                    <a:pt x="790" y="106"/>
                    <a:pt x="833" y="88"/>
                  </a:cubicBezTo>
                  <a:cubicBezTo>
                    <a:pt x="867" y="29"/>
                    <a:pt x="867" y="29"/>
                    <a:pt x="867" y="2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76" y="8"/>
                    <a:pt x="865" y="15"/>
                    <a:pt x="852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9" name="Freeform 147">
              <a:extLst>
                <a:ext uri="{FF2B5EF4-FFF2-40B4-BE49-F238E27FC236}">
                  <a16:creationId xmlns:a16="http://schemas.microsoft.com/office/drawing/2014/main" id="{EBEF38E1-7975-2747-B6C4-C9514BFA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782" y="3175789"/>
              <a:ext cx="2476987" cy="517082"/>
            </a:xfrm>
            <a:custGeom>
              <a:avLst/>
              <a:gdLst>
                <a:gd name="T0" fmla="*/ 915 w 923"/>
                <a:gd name="T1" fmla="*/ 97 h 175"/>
                <a:gd name="T2" fmla="*/ 465 w 923"/>
                <a:gd name="T3" fmla="*/ 0 h 175"/>
                <a:gd name="T4" fmla="*/ 465 w 923"/>
                <a:gd name="T5" fmla="*/ 0 h 175"/>
                <a:gd name="T6" fmla="*/ 461 w 923"/>
                <a:gd name="T7" fmla="*/ 0 h 175"/>
                <a:gd name="T8" fmla="*/ 458 w 923"/>
                <a:gd name="T9" fmla="*/ 0 h 175"/>
                <a:gd name="T10" fmla="*/ 458 w 923"/>
                <a:gd name="T11" fmla="*/ 0 h 175"/>
                <a:gd name="T12" fmla="*/ 8 w 923"/>
                <a:gd name="T13" fmla="*/ 97 h 175"/>
                <a:gd name="T14" fmla="*/ 0 w 923"/>
                <a:gd name="T15" fmla="*/ 120 h 175"/>
                <a:gd name="T16" fmla="*/ 0 w 923"/>
                <a:gd name="T17" fmla="*/ 122 h 175"/>
                <a:gd name="T18" fmla="*/ 11 w 923"/>
                <a:gd name="T19" fmla="*/ 146 h 175"/>
                <a:gd name="T20" fmla="*/ 19 w 923"/>
                <a:gd name="T21" fmla="*/ 154 h 175"/>
                <a:gd name="T22" fmla="*/ 52 w 923"/>
                <a:gd name="T23" fmla="*/ 175 h 175"/>
                <a:gd name="T24" fmla="*/ 57 w 923"/>
                <a:gd name="T25" fmla="*/ 171 h 175"/>
                <a:gd name="T26" fmla="*/ 58 w 923"/>
                <a:gd name="T27" fmla="*/ 170 h 175"/>
                <a:gd name="T28" fmla="*/ 63 w 923"/>
                <a:gd name="T29" fmla="*/ 166 h 175"/>
                <a:gd name="T30" fmla="*/ 64 w 923"/>
                <a:gd name="T31" fmla="*/ 166 h 175"/>
                <a:gd name="T32" fmla="*/ 69 w 923"/>
                <a:gd name="T33" fmla="*/ 163 h 175"/>
                <a:gd name="T34" fmla="*/ 71 w 923"/>
                <a:gd name="T35" fmla="*/ 161 h 175"/>
                <a:gd name="T36" fmla="*/ 76 w 923"/>
                <a:gd name="T37" fmla="*/ 158 h 175"/>
                <a:gd name="T38" fmla="*/ 79 w 923"/>
                <a:gd name="T39" fmla="*/ 157 h 175"/>
                <a:gd name="T40" fmla="*/ 83 w 923"/>
                <a:gd name="T41" fmla="*/ 154 h 175"/>
                <a:gd name="T42" fmla="*/ 86 w 923"/>
                <a:gd name="T43" fmla="*/ 153 h 175"/>
                <a:gd name="T44" fmla="*/ 92 w 923"/>
                <a:gd name="T45" fmla="*/ 150 h 175"/>
                <a:gd name="T46" fmla="*/ 96 w 923"/>
                <a:gd name="T47" fmla="*/ 148 h 175"/>
                <a:gd name="T48" fmla="*/ 99 w 923"/>
                <a:gd name="T49" fmla="*/ 146 h 175"/>
                <a:gd name="T50" fmla="*/ 106 w 923"/>
                <a:gd name="T51" fmla="*/ 143 h 175"/>
                <a:gd name="T52" fmla="*/ 110 w 923"/>
                <a:gd name="T53" fmla="*/ 142 h 175"/>
                <a:gd name="T54" fmla="*/ 115 w 923"/>
                <a:gd name="T55" fmla="*/ 140 h 175"/>
                <a:gd name="T56" fmla="*/ 117 w 923"/>
                <a:gd name="T57" fmla="*/ 139 h 175"/>
                <a:gd name="T58" fmla="*/ 127 w 923"/>
                <a:gd name="T59" fmla="*/ 136 h 175"/>
                <a:gd name="T60" fmla="*/ 129 w 923"/>
                <a:gd name="T61" fmla="*/ 135 h 175"/>
                <a:gd name="T62" fmla="*/ 135 w 923"/>
                <a:gd name="T63" fmla="*/ 133 h 175"/>
                <a:gd name="T64" fmla="*/ 461 w 923"/>
                <a:gd name="T65" fmla="*/ 90 h 175"/>
                <a:gd name="T66" fmla="*/ 787 w 923"/>
                <a:gd name="T67" fmla="*/ 133 h 175"/>
                <a:gd name="T68" fmla="*/ 793 w 923"/>
                <a:gd name="T69" fmla="*/ 135 h 175"/>
                <a:gd name="T70" fmla="*/ 796 w 923"/>
                <a:gd name="T71" fmla="*/ 136 h 175"/>
                <a:gd name="T72" fmla="*/ 805 w 923"/>
                <a:gd name="T73" fmla="*/ 139 h 175"/>
                <a:gd name="T74" fmla="*/ 808 w 923"/>
                <a:gd name="T75" fmla="*/ 140 h 175"/>
                <a:gd name="T76" fmla="*/ 813 w 923"/>
                <a:gd name="T77" fmla="*/ 142 h 175"/>
                <a:gd name="T78" fmla="*/ 816 w 923"/>
                <a:gd name="T79" fmla="*/ 143 h 175"/>
                <a:gd name="T80" fmla="*/ 823 w 923"/>
                <a:gd name="T81" fmla="*/ 146 h 175"/>
                <a:gd name="T82" fmla="*/ 827 w 923"/>
                <a:gd name="T83" fmla="*/ 148 h 175"/>
                <a:gd name="T84" fmla="*/ 831 w 923"/>
                <a:gd name="T85" fmla="*/ 150 h 175"/>
                <a:gd name="T86" fmla="*/ 837 w 923"/>
                <a:gd name="T87" fmla="*/ 153 h 175"/>
                <a:gd name="T88" fmla="*/ 839 w 923"/>
                <a:gd name="T89" fmla="*/ 154 h 175"/>
                <a:gd name="T90" fmla="*/ 844 w 923"/>
                <a:gd name="T91" fmla="*/ 157 h 175"/>
                <a:gd name="T92" fmla="*/ 846 w 923"/>
                <a:gd name="T93" fmla="*/ 158 h 175"/>
                <a:gd name="T94" fmla="*/ 852 w 923"/>
                <a:gd name="T95" fmla="*/ 161 h 175"/>
                <a:gd name="T96" fmla="*/ 854 w 923"/>
                <a:gd name="T97" fmla="*/ 163 h 175"/>
                <a:gd name="T98" fmla="*/ 859 w 923"/>
                <a:gd name="T99" fmla="*/ 166 h 175"/>
                <a:gd name="T100" fmla="*/ 860 w 923"/>
                <a:gd name="T101" fmla="*/ 166 h 175"/>
                <a:gd name="T102" fmla="*/ 865 w 923"/>
                <a:gd name="T103" fmla="*/ 170 h 175"/>
                <a:gd name="T104" fmla="*/ 866 w 923"/>
                <a:gd name="T105" fmla="*/ 171 h 175"/>
                <a:gd name="T106" fmla="*/ 871 w 923"/>
                <a:gd name="T107" fmla="*/ 175 h 175"/>
                <a:gd name="T108" fmla="*/ 904 w 923"/>
                <a:gd name="T109" fmla="*/ 154 h 175"/>
                <a:gd name="T110" fmla="*/ 912 w 923"/>
                <a:gd name="T111" fmla="*/ 146 h 175"/>
                <a:gd name="T112" fmla="*/ 923 w 923"/>
                <a:gd name="T113" fmla="*/ 122 h 175"/>
                <a:gd name="T114" fmla="*/ 923 w 923"/>
                <a:gd name="T115" fmla="*/ 120 h 175"/>
                <a:gd name="T116" fmla="*/ 915 w 923"/>
                <a:gd name="T117" fmla="*/ 9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3" h="175">
                  <a:moveTo>
                    <a:pt x="915" y="97"/>
                  </a:moveTo>
                  <a:cubicBezTo>
                    <a:pt x="874" y="42"/>
                    <a:pt x="689" y="0"/>
                    <a:pt x="465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63" y="0"/>
                    <a:pt x="462" y="0"/>
                    <a:pt x="461" y="0"/>
                  </a:cubicBezTo>
                  <a:cubicBezTo>
                    <a:pt x="460" y="0"/>
                    <a:pt x="459" y="0"/>
                    <a:pt x="458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234" y="0"/>
                    <a:pt x="48" y="42"/>
                    <a:pt x="8" y="97"/>
                  </a:cubicBezTo>
                  <a:cubicBezTo>
                    <a:pt x="2" y="105"/>
                    <a:pt x="0" y="112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30"/>
                    <a:pt x="4" y="138"/>
                    <a:pt x="11" y="146"/>
                  </a:cubicBezTo>
                  <a:cubicBezTo>
                    <a:pt x="13" y="149"/>
                    <a:pt x="16" y="152"/>
                    <a:pt x="19" y="154"/>
                  </a:cubicBezTo>
                  <a:cubicBezTo>
                    <a:pt x="27" y="162"/>
                    <a:pt x="39" y="169"/>
                    <a:pt x="52" y="175"/>
                  </a:cubicBezTo>
                  <a:cubicBezTo>
                    <a:pt x="53" y="174"/>
                    <a:pt x="55" y="173"/>
                    <a:pt x="57" y="171"/>
                  </a:cubicBezTo>
                  <a:cubicBezTo>
                    <a:pt x="57" y="171"/>
                    <a:pt x="57" y="171"/>
                    <a:pt x="58" y="170"/>
                  </a:cubicBezTo>
                  <a:cubicBezTo>
                    <a:pt x="59" y="169"/>
                    <a:pt x="61" y="168"/>
                    <a:pt x="63" y="166"/>
                  </a:cubicBezTo>
                  <a:cubicBezTo>
                    <a:pt x="63" y="166"/>
                    <a:pt x="64" y="166"/>
                    <a:pt x="64" y="166"/>
                  </a:cubicBezTo>
                  <a:cubicBezTo>
                    <a:pt x="66" y="165"/>
                    <a:pt x="67" y="164"/>
                    <a:pt x="69" y="163"/>
                  </a:cubicBezTo>
                  <a:cubicBezTo>
                    <a:pt x="69" y="162"/>
                    <a:pt x="70" y="162"/>
                    <a:pt x="71" y="161"/>
                  </a:cubicBezTo>
                  <a:cubicBezTo>
                    <a:pt x="72" y="160"/>
                    <a:pt x="74" y="159"/>
                    <a:pt x="76" y="158"/>
                  </a:cubicBezTo>
                  <a:cubicBezTo>
                    <a:pt x="77" y="157"/>
                    <a:pt x="78" y="157"/>
                    <a:pt x="79" y="157"/>
                  </a:cubicBezTo>
                  <a:cubicBezTo>
                    <a:pt x="80" y="156"/>
                    <a:pt x="82" y="155"/>
                    <a:pt x="83" y="154"/>
                  </a:cubicBezTo>
                  <a:cubicBezTo>
                    <a:pt x="84" y="154"/>
                    <a:pt x="85" y="153"/>
                    <a:pt x="86" y="153"/>
                  </a:cubicBezTo>
                  <a:cubicBezTo>
                    <a:pt x="88" y="152"/>
                    <a:pt x="90" y="151"/>
                    <a:pt x="92" y="150"/>
                  </a:cubicBezTo>
                  <a:cubicBezTo>
                    <a:pt x="93" y="149"/>
                    <a:pt x="94" y="149"/>
                    <a:pt x="96" y="148"/>
                  </a:cubicBezTo>
                  <a:cubicBezTo>
                    <a:pt x="97" y="147"/>
                    <a:pt x="98" y="147"/>
                    <a:pt x="99" y="146"/>
                  </a:cubicBezTo>
                  <a:cubicBezTo>
                    <a:pt x="102" y="145"/>
                    <a:pt x="104" y="144"/>
                    <a:pt x="106" y="143"/>
                  </a:cubicBezTo>
                  <a:cubicBezTo>
                    <a:pt x="107" y="143"/>
                    <a:pt x="108" y="143"/>
                    <a:pt x="110" y="142"/>
                  </a:cubicBezTo>
                  <a:cubicBezTo>
                    <a:pt x="111" y="141"/>
                    <a:pt x="113" y="141"/>
                    <a:pt x="115" y="140"/>
                  </a:cubicBezTo>
                  <a:cubicBezTo>
                    <a:pt x="115" y="140"/>
                    <a:pt x="116" y="139"/>
                    <a:pt x="117" y="139"/>
                  </a:cubicBezTo>
                  <a:cubicBezTo>
                    <a:pt x="120" y="138"/>
                    <a:pt x="123" y="137"/>
                    <a:pt x="127" y="136"/>
                  </a:cubicBezTo>
                  <a:cubicBezTo>
                    <a:pt x="128" y="135"/>
                    <a:pt x="128" y="135"/>
                    <a:pt x="129" y="135"/>
                  </a:cubicBezTo>
                  <a:cubicBezTo>
                    <a:pt x="131" y="134"/>
                    <a:pt x="133" y="133"/>
                    <a:pt x="135" y="133"/>
                  </a:cubicBezTo>
                  <a:cubicBezTo>
                    <a:pt x="213" y="107"/>
                    <a:pt x="330" y="90"/>
                    <a:pt x="461" y="90"/>
                  </a:cubicBezTo>
                  <a:cubicBezTo>
                    <a:pt x="592" y="90"/>
                    <a:pt x="709" y="107"/>
                    <a:pt x="787" y="133"/>
                  </a:cubicBezTo>
                  <a:cubicBezTo>
                    <a:pt x="789" y="133"/>
                    <a:pt x="791" y="134"/>
                    <a:pt x="793" y="135"/>
                  </a:cubicBezTo>
                  <a:cubicBezTo>
                    <a:pt x="794" y="135"/>
                    <a:pt x="795" y="135"/>
                    <a:pt x="796" y="136"/>
                  </a:cubicBezTo>
                  <a:cubicBezTo>
                    <a:pt x="799" y="137"/>
                    <a:pt x="802" y="138"/>
                    <a:pt x="805" y="139"/>
                  </a:cubicBezTo>
                  <a:cubicBezTo>
                    <a:pt x="806" y="139"/>
                    <a:pt x="807" y="140"/>
                    <a:pt x="808" y="140"/>
                  </a:cubicBezTo>
                  <a:cubicBezTo>
                    <a:pt x="810" y="141"/>
                    <a:pt x="811" y="141"/>
                    <a:pt x="813" y="142"/>
                  </a:cubicBezTo>
                  <a:cubicBezTo>
                    <a:pt x="814" y="143"/>
                    <a:pt x="815" y="143"/>
                    <a:pt x="816" y="143"/>
                  </a:cubicBezTo>
                  <a:cubicBezTo>
                    <a:pt x="819" y="144"/>
                    <a:pt x="821" y="145"/>
                    <a:pt x="823" y="146"/>
                  </a:cubicBezTo>
                  <a:cubicBezTo>
                    <a:pt x="824" y="147"/>
                    <a:pt x="826" y="147"/>
                    <a:pt x="827" y="148"/>
                  </a:cubicBezTo>
                  <a:cubicBezTo>
                    <a:pt x="828" y="149"/>
                    <a:pt x="829" y="149"/>
                    <a:pt x="831" y="150"/>
                  </a:cubicBezTo>
                  <a:cubicBezTo>
                    <a:pt x="833" y="151"/>
                    <a:pt x="835" y="152"/>
                    <a:pt x="837" y="153"/>
                  </a:cubicBezTo>
                  <a:cubicBezTo>
                    <a:pt x="838" y="153"/>
                    <a:pt x="839" y="154"/>
                    <a:pt x="839" y="154"/>
                  </a:cubicBezTo>
                  <a:cubicBezTo>
                    <a:pt x="841" y="155"/>
                    <a:pt x="842" y="156"/>
                    <a:pt x="844" y="157"/>
                  </a:cubicBezTo>
                  <a:cubicBezTo>
                    <a:pt x="845" y="157"/>
                    <a:pt x="845" y="157"/>
                    <a:pt x="846" y="158"/>
                  </a:cubicBezTo>
                  <a:cubicBezTo>
                    <a:pt x="848" y="159"/>
                    <a:pt x="850" y="160"/>
                    <a:pt x="852" y="161"/>
                  </a:cubicBezTo>
                  <a:cubicBezTo>
                    <a:pt x="853" y="162"/>
                    <a:pt x="853" y="162"/>
                    <a:pt x="854" y="163"/>
                  </a:cubicBezTo>
                  <a:cubicBezTo>
                    <a:pt x="855" y="164"/>
                    <a:pt x="857" y="165"/>
                    <a:pt x="859" y="166"/>
                  </a:cubicBezTo>
                  <a:cubicBezTo>
                    <a:pt x="859" y="166"/>
                    <a:pt x="859" y="166"/>
                    <a:pt x="860" y="166"/>
                  </a:cubicBezTo>
                  <a:cubicBezTo>
                    <a:pt x="861" y="168"/>
                    <a:pt x="863" y="169"/>
                    <a:pt x="865" y="170"/>
                  </a:cubicBezTo>
                  <a:cubicBezTo>
                    <a:pt x="865" y="171"/>
                    <a:pt x="866" y="171"/>
                    <a:pt x="866" y="171"/>
                  </a:cubicBezTo>
                  <a:cubicBezTo>
                    <a:pt x="868" y="173"/>
                    <a:pt x="869" y="174"/>
                    <a:pt x="871" y="175"/>
                  </a:cubicBezTo>
                  <a:cubicBezTo>
                    <a:pt x="884" y="169"/>
                    <a:pt x="895" y="162"/>
                    <a:pt x="904" y="154"/>
                  </a:cubicBezTo>
                  <a:cubicBezTo>
                    <a:pt x="907" y="152"/>
                    <a:pt x="910" y="149"/>
                    <a:pt x="912" y="146"/>
                  </a:cubicBezTo>
                  <a:cubicBezTo>
                    <a:pt x="919" y="138"/>
                    <a:pt x="922" y="130"/>
                    <a:pt x="923" y="122"/>
                  </a:cubicBezTo>
                  <a:cubicBezTo>
                    <a:pt x="923" y="121"/>
                    <a:pt x="923" y="121"/>
                    <a:pt x="923" y="120"/>
                  </a:cubicBezTo>
                  <a:cubicBezTo>
                    <a:pt x="923" y="112"/>
                    <a:pt x="920" y="105"/>
                    <a:pt x="915" y="9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0" name="Freeform 188">
              <a:extLst>
                <a:ext uri="{FF2B5EF4-FFF2-40B4-BE49-F238E27FC236}">
                  <a16:creationId xmlns:a16="http://schemas.microsoft.com/office/drawing/2014/main" id="{551FAFB3-D686-834B-A136-C070583B0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476" y="3014409"/>
              <a:ext cx="2988537" cy="622472"/>
            </a:xfrm>
            <a:custGeom>
              <a:avLst/>
              <a:gdLst>
                <a:gd name="T0" fmla="*/ 1071 w 1113"/>
                <a:gd name="T1" fmla="*/ 28 h 210"/>
                <a:gd name="T2" fmla="*/ 981 w 1113"/>
                <a:gd name="T3" fmla="*/ 63 h 210"/>
                <a:gd name="T4" fmla="*/ 981 w 1113"/>
                <a:gd name="T5" fmla="*/ 63 h 210"/>
                <a:gd name="T6" fmla="*/ 972 w 1113"/>
                <a:gd name="T7" fmla="*/ 65 h 210"/>
                <a:gd name="T8" fmla="*/ 971 w 1113"/>
                <a:gd name="T9" fmla="*/ 66 h 210"/>
                <a:gd name="T10" fmla="*/ 962 w 1113"/>
                <a:gd name="T11" fmla="*/ 68 h 210"/>
                <a:gd name="T12" fmla="*/ 961 w 1113"/>
                <a:gd name="T13" fmla="*/ 68 h 210"/>
                <a:gd name="T14" fmla="*/ 953 w 1113"/>
                <a:gd name="T15" fmla="*/ 71 h 210"/>
                <a:gd name="T16" fmla="*/ 952 w 1113"/>
                <a:gd name="T17" fmla="*/ 71 h 210"/>
                <a:gd name="T18" fmla="*/ 943 w 1113"/>
                <a:gd name="T19" fmla="*/ 73 h 210"/>
                <a:gd name="T20" fmla="*/ 942 w 1113"/>
                <a:gd name="T21" fmla="*/ 73 h 210"/>
                <a:gd name="T22" fmla="*/ 856 w 1113"/>
                <a:gd name="T23" fmla="*/ 91 h 210"/>
                <a:gd name="T24" fmla="*/ 856 w 1113"/>
                <a:gd name="T25" fmla="*/ 91 h 210"/>
                <a:gd name="T26" fmla="*/ 556 w 1113"/>
                <a:gd name="T27" fmla="*/ 114 h 210"/>
                <a:gd name="T28" fmla="*/ 257 w 1113"/>
                <a:gd name="T29" fmla="*/ 91 h 210"/>
                <a:gd name="T30" fmla="*/ 257 w 1113"/>
                <a:gd name="T31" fmla="*/ 91 h 210"/>
                <a:gd name="T32" fmla="*/ 170 w 1113"/>
                <a:gd name="T33" fmla="*/ 73 h 210"/>
                <a:gd name="T34" fmla="*/ 170 w 1113"/>
                <a:gd name="T35" fmla="*/ 73 h 210"/>
                <a:gd name="T36" fmla="*/ 161 w 1113"/>
                <a:gd name="T37" fmla="*/ 71 h 210"/>
                <a:gd name="T38" fmla="*/ 160 w 1113"/>
                <a:gd name="T39" fmla="*/ 71 h 210"/>
                <a:gd name="T40" fmla="*/ 151 w 1113"/>
                <a:gd name="T41" fmla="*/ 68 h 210"/>
                <a:gd name="T42" fmla="*/ 150 w 1113"/>
                <a:gd name="T43" fmla="*/ 68 h 210"/>
                <a:gd name="T44" fmla="*/ 142 w 1113"/>
                <a:gd name="T45" fmla="*/ 66 h 210"/>
                <a:gd name="T46" fmla="*/ 141 w 1113"/>
                <a:gd name="T47" fmla="*/ 65 h 210"/>
                <a:gd name="T48" fmla="*/ 132 w 1113"/>
                <a:gd name="T49" fmla="*/ 63 h 210"/>
                <a:gd name="T50" fmla="*/ 132 w 1113"/>
                <a:gd name="T51" fmla="*/ 63 h 210"/>
                <a:gd name="T52" fmla="*/ 41 w 1113"/>
                <a:gd name="T53" fmla="*/ 28 h 210"/>
                <a:gd name="T54" fmla="*/ 0 w 1113"/>
                <a:gd name="T55" fmla="*/ 0 h 210"/>
                <a:gd name="T56" fmla="*/ 22 w 1113"/>
                <a:gd name="T57" fmla="*/ 38 h 210"/>
                <a:gd name="T58" fmla="*/ 65 w 1113"/>
                <a:gd name="T59" fmla="*/ 116 h 210"/>
                <a:gd name="T60" fmla="*/ 241 w 1113"/>
                <a:gd name="T61" fmla="*/ 175 h 210"/>
                <a:gd name="T62" fmla="*/ 538 w 1113"/>
                <a:gd name="T63" fmla="*/ 210 h 210"/>
                <a:gd name="T64" fmla="*/ 556 w 1113"/>
                <a:gd name="T65" fmla="*/ 210 h 210"/>
                <a:gd name="T66" fmla="*/ 575 w 1113"/>
                <a:gd name="T67" fmla="*/ 210 h 210"/>
                <a:gd name="T68" fmla="*/ 872 w 1113"/>
                <a:gd name="T69" fmla="*/ 175 h 210"/>
                <a:gd name="T70" fmla="*/ 1048 w 1113"/>
                <a:gd name="T71" fmla="*/ 116 h 210"/>
                <a:gd name="T72" fmla="*/ 1091 w 1113"/>
                <a:gd name="T73" fmla="*/ 38 h 210"/>
                <a:gd name="T74" fmla="*/ 1113 w 1113"/>
                <a:gd name="T75" fmla="*/ 0 h 210"/>
                <a:gd name="T76" fmla="*/ 1071 w 1113"/>
                <a:gd name="T77" fmla="*/ 2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3" h="210">
                  <a:moveTo>
                    <a:pt x="1071" y="28"/>
                  </a:moveTo>
                  <a:cubicBezTo>
                    <a:pt x="1047" y="41"/>
                    <a:pt x="1016" y="52"/>
                    <a:pt x="981" y="63"/>
                  </a:cubicBezTo>
                  <a:cubicBezTo>
                    <a:pt x="981" y="63"/>
                    <a:pt x="981" y="63"/>
                    <a:pt x="981" y="63"/>
                  </a:cubicBezTo>
                  <a:cubicBezTo>
                    <a:pt x="978" y="64"/>
                    <a:pt x="975" y="65"/>
                    <a:pt x="972" y="65"/>
                  </a:cubicBezTo>
                  <a:cubicBezTo>
                    <a:pt x="971" y="66"/>
                    <a:pt x="971" y="66"/>
                    <a:pt x="971" y="66"/>
                  </a:cubicBezTo>
                  <a:cubicBezTo>
                    <a:pt x="968" y="66"/>
                    <a:pt x="965" y="67"/>
                    <a:pt x="962" y="68"/>
                  </a:cubicBezTo>
                  <a:cubicBezTo>
                    <a:pt x="962" y="68"/>
                    <a:pt x="962" y="68"/>
                    <a:pt x="961" y="68"/>
                  </a:cubicBezTo>
                  <a:cubicBezTo>
                    <a:pt x="959" y="69"/>
                    <a:pt x="956" y="70"/>
                    <a:pt x="953" y="71"/>
                  </a:cubicBezTo>
                  <a:cubicBezTo>
                    <a:pt x="952" y="71"/>
                    <a:pt x="952" y="71"/>
                    <a:pt x="952" y="71"/>
                  </a:cubicBezTo>
                  <a:cubicBezTo>
                    <a:pt x="949" y="72"/>
                    <a:pt x="946" y="72"/>
                    <a:pt x="943" y="73"/>
                  </a:cubicBezTo>
                  <a:cubicBezTo>
                    <a:pt x="942" y="73"/>
                    <a:pt x="942" y="73"/>
                    <a:pt x="942" y="73"/>
                  </a:cubicBezTo>
                  <a:cubicBezTo>
                    <a:pt x="916" y="80"/>
                    <a:pt x="887" y="86"/>
                    <a:pt x="856" y="91"/>
                  </a:cubicBezTo>
                  <a:cubicBezTo>
                    <a:pt x="856" y="91"/>
                    <a:pt x="856" y="91"/>
                    <a:pt x="856" y="91"/>
                  </a:cubicBezTo>
                  <a:cubicBezTo>
                    <a:pt x="769" y="105"/>
                    <a:pt x="666" y="114"/>
                    <a:pt x="556" y="114"/>
                  </a:cubicBezTo>
                  <a:cubicBezTo>
                    <a:pt x="447" y="114"/>
                    <a:pt x="344" y="105"/>
                    <a:pt x="257" y="91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26" y="86"/>
                    <a:pt x="197" y="80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67" y="72"/>
                    <a:pt x="164" y="72"/>
                    <a:pt x="161" y="71"/>
                  </a:cubicBezTo>
                  <a:cubicBezTo>
                    <a:pt x="161" y="71"/>
                    <a:pt x="160" y="71"/>
                    <a:pt x="160" y="71"/>
                  </a:cubicBezTo>
                  <a:cubicBezTo>
                    <a:pt x="157" y="70"/>
                    <a:pt x="154" y="69"/>
                    <a:pt x="151" y="68"/>
                  </a:cubicBezTo>
                  <a:cubicBezTo>
                    <a:pt x="151" y="68"/>
                    <a:pt x="151" y="68"/>
                    <a:pt x="150" y="68"/>
                  </a:cubicBezTo>
                  <a:cubicBezTo>
                    <a:pt x="147" y="67"/>
                    <a:pt x="145" y="66"/>
                    <a:pt x="142" y="66"/>
                  </a:cubicBezTo>
                  <a:cubicBezTo>
                    <a:pt x="142" y="66"/>
                    <a:pt x="141" y="66"/>
                    <a:pt x="141" y="65"/>
                  </a:cubicBezTo>
                  <a:cubicBezTo>
                    <a:pt x="138" y="65"/>
                    <a:pt x="135" y="64"/>
                    <a:pt x="132" y="63"/>
                  </a:cubicBezTo>
                  <a:cubicBezTo>
                    <a:pt x="132" y="63"/>
                    <a:pt x="132" y="63"/>
                    <a:pt x="132" y="63"/>
                  </a:cubicBezTo>
                  <a:cubicBezTo>
                    <a:pt x="96" y="52"/>
                    <a:pt x="66" y="41"/>
                    <a:pt x="41" y="28"/>
                  </a:cubicBezTo>
                  <a:cubicBezTo>
                    <a:pt x="25" y="19"/>
                    <a:pt x="11" y="10"/>
                    <a:pt x="0" y="0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119" y="140"/>
                    <a:pt x="178" y="160"/>
                    <a:pt x="241" y="175"/>
                  </a:cubicBezTo>
                  <a:cubicBezTo>
                    <a:pt x="333" y="198"/>
                    <a:pt x="433" y="210"/>
                    <a:pt x="538" y="210"/>
                  </a:cubicBezTo>
                  <a:cubicBezTo>
                    <a:pt x="544" y="210"/>
                    <a:pt x="550" y="210"/>
                    <a:pt x="556" y="210"/>
                  </a:cubicBezTo>
                  <a:cubicBezTo>
                    <a:pt x="562" y="210"/>
                    <a:pt x="569" y="210"/>
                    <a:pt x="575" y="210"/>
                  </a:cubicBezTo>
                  <a:cubicBezTo>
                    <a:pt x="680" y="210"/>
                    <a:pt x="780" y="198"/>
                    <a:pt x="872" y="175"/>
                  </a:cubicBezTo>
                  <a:cubicBezTo>
                    <a:pt x="935" y="160"/>
                    <a:pt x="994" y="140"/>
                    <a:pt x="1048" y="116"/>
                  </a:cubicBezTo>
                  <a:cubicBezTo>
                    <a:pt x="1091" y="38"/>
                    <a:pt x="1091" y="38"/>
                    <a:pt x="1091" y="3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102" y="10"/>
                    <a:pt x="1088" y="19"/>
                    <a:pt x="107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1" name="Freeform 189">
              <a:extLst>
                <a:ext uri="{FF2B5EF4-FFF2-40B4-BE49-F238E27FC236}">
                  <a16:creationId xmlns:a16="http://schemas.microsoft.com/office/drawing/2014/main" id="{AFE7FDDB-E68E-514A-BFC7-2E1674815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662" y="2405108"/>
              <a:ext cx="3120166" cy="691636"/>
            </a:xfrm>
            <a:custGeom>
              <a:avLst/>
              <a:gdLst>
                <a:gd name="T0" fmla="*/ 1151 w 1161"/>
                <a:gd name="T1" fmla="*/ 130 h 234"/>
                <a:gd name="T2" fmla="*/ 584 w 1161"/>
                <a:gd name="T3" fmla="*/ 0 h 234"/>
                <a:gd name="T4" fmla="*/ 584 w 1161"/>
                <a:gd name="T5" fmla="*/ 0 h 234"/>
                <a:gd name="T6" fmla="*/ 580 w 1161"/>
                <a:gd name="T7" fmla="*/ 0 h 234"/>
                <a:gd name="T8" fmla="*/ 576 w 1161"/>
                <a:gd name="T9" fmla="*/ 0 h 234"/>
                <a:gd name="T10" fmla="*/ 576 w 1161"/>
                <a:gd name="T11" fmla="*/ 0 h 234"/>
                <a:gd name="T12" fmla="*/ 10 w 1161"/>
                <a:gd name="T13" fmla="*/ 130 h 234"/>
                <a:gd name="T14" fmla="*/ 0 w 1161"/>
                <a:gd name="T15" fmla="*/ 160 h 234"/>
                <a:gd name="T16" fmla="*/ 0 w 1161"/>
                <a:gd name="T17" fmla="*/ 162 h 234"/>
                <a:gd name="T18" fmla="*/ 14 w 1161"/>
                <a:gd name="T19" fmla="*/ 195 h 234"/>
                <a:gd name="T20" fmla="*/ 24 w 1161"/>
                <a:gd name="T21" fmla="*/ 206 h 234"/>
                <a:gd name="T22" fmla="*/ 65 w 1161"/>
                <a:gd name="T23" fmla="*/ 234 h 234"/>
                <a:gd name="T24" fmla="*/ 71 w 1161"/>
                <a:gd name="T25" fmla="*/ 228 h 234"/>
                <a:gd name="T26" fmla="*/ 73 w 1161"/>
                <a:gd name="T27" fmla="*/ 227 h 234"/>
                <a:gd name="T28" fmla="*/ 79 w 1161"/>
                <a:gd name="T29" fmla="*/ 222 h 234"/>
                <a:gd name="T30" fmla="*/ 81 w 1161"/>
                <a:gd name="T31" fmla="*/ 221 h 234"/>
                <a:gd name="T32" fmla="*/ 87 w 1161"/>
                <a:gd name="T33" fmla="*/ 217 h 234"/>
                <a:gd name="T34" fmla="*/ 89 w 1161"/>
                <a:gd name="T35" fmla="*/ 215 h 234"/>
                <a:gd name="T36" fmla="*/ 96 w 1161"/>
                <a:gd name="T37" fmla="*/ 210 h 234"/>
                <a:gd name="T38" fmla="*/ 99 w 1161"/>
                <a:gd name="T39" fmla="*/ 209 h 234"/>
                <a:gd name="T40" fmla="*/ 105 w 1161"/>
                <a:gd name="T41" fmla="*/ 205 h 234"/>
                <a:gd name="T42" fmla="*/ 108 w 1161"/>
                <a:gd name="T43" fmla="*/ 204 h 234"/>
                <a:gd name="T44" fmla="*/ 116 w 1161"/>
                <a:gd name="T45" fmla="*/ 200 h 234"/>
                <a:gd name="T46" fmla="*/ 120 w 1161"/>
                <a:gd name="T47" fmla="*/ 197 h 234"/>
                <a:gd name="T48" fmla="*/ 125 w 1161"/>
                <a:gd name="T49" fmla="*/ 195 h 234"/>
                <a:gd name="T50" fmla="*/ 134 w 1161"/>
                <a:gd name="T51" fmla="*/ 191 h 234"/>
                <a:gd name="T52" fmla="*/ 138 w 1161"/>
                <a:gd name="T53" fmla="*/ 189 h 234"/>
                <a:gd name="T54" fmla="*/ 144 w 1161"/>
                <a:gd name="T55" fmla="*/ 187 h 234"/>
                <a:gd name="T56" fmla="*/ 148 w 1161"/>
                <a:gd name="T57" fmla="*/ 185 h 234"/>
                <a:gd name="T58" fmla="*/ 160 w 1161"/>
                <a:gd name="T59" fmla="*/ 181 h 234"/>
                <a:gd name="T60" fmla="*/ 163 w 1161"/>
                <a:gd name="T61" fmla="*/ 180 h 234"/>
                <a:gd name="T62" fmla="*/ 170 w 1161"/>
                <a:gd name="T63" fmla="*/ 177 h 234"/>
                <a:gd name="T64" fmla="*/ 580 w 1161"/>
                <a:gd name="T65" fmla="*/ 120 h 234"/>
                <a:gd name="T66" fmla="*/ 990 w 1161"/>
                <a:gd name="T67" fmla="*/ 177 h 234"/>
                <a:gd name="T68" fmla="*/ 998 w 1161"/>
                <a:gd name="T69" fmla="*/ 180 h 234"/>
                <a:gd name="T70" fmla="*/ 1001 w 1161"/>
                <a:gd name="T71" fmla="*/ 181 h 234"/>
                <a:gd name="T72" fmla="*/ 1013 w 1161"/>
                <a:gd name="T73" fmla="*/ 185 h 234"/>
                <a:gd name="T74" fmla="*/ 1016 w 1161"/>
                <a:gd name="T75" fmla="*/ 187 h 234"/>
                <a:gd name="T76" fmla="*/ 1023 w 1161"/>
                <a:gd name="T77" fmla="*/ 189 h 234"/>
                <a:gd name="T78" fmla="*/ 1027 w 1161"/>
                <a:gd name="T79" fmla="*/ 191 h 234"/>
                <a:gd name="T80" fmla="*/ 1035 w 1161"/>
                <a:gd name="T81" fmla="*/ 195 h 234"/>
                <a:gd name="T82" fmla="*/ 1040 w 1161"/>
                <a:gd name="T83" fmla="*/ 197 h 234"/>
                <a:gd name="T84" fmla="*/ 1045 w 1161"/>
                <a:gd name="T85" fmla="*/ 200 h 234"/>
                <a:gd name="T86" fmla="*/ 1053 w 1161"/>
                <a:gd name="T87" fmla="*/ 204 h 234"/>
                <a:gd name="T88" fmla="*/ 1056 w 1161"/>
                <a:gd name="T89" fmla="*/ 205 h 234"/>
                <a:gd name="T90" fmla="*/ 1061 w 1161"/>
                <a:gd name="T91" fmla="*/ 209 h 234"/>
                <a:gd name="T92" fmla="*/ 1064 w 1161"/>
                <a:gd name="T93" fmla="*/ 210 h 234"/>
                <a:gd name="T94" fmla="*/ 1072 w 1161"/>
                <a:gd name="T95" fmla="*/ 215 h 234"/>
                <a:gd name="T96" fmla="*/ 1074 w 1161"/>
                <a:gd name="T97" fmla="*/ 217 h 234"/>
                <a:gd name="T98" fmla="*/ 1080 w 1161"/>
                <a:gd name="T99" fmla="*/ 221 h 234"/>
                <a:gd name="T100" fmla="*/ 1081 w 1161"/>
                <a:gd name="T101" fmla="*/ 222 h 234"/>
                <a:gd name="T102" fmla="*/ 1088 w 1161"/>
                <a:gd name="T103" fmla="*/ 227 h 234"/>
                <a:gd name="T104" fmla="*/ 1089 w 1161"/>
                <a:gd name="T105" fmla="*/ 228 h 234"/>
                <a:gd name="T106" fmla="*/ 1095 w 1161"/>
                <a:gd name="T107" fmla="*/ 234 h 234"/>
                <a:gd name="T108" fmla="*/ 1137 w 1161"/>
                <a:gd name="T109" fmla="*/ 206 h 234"/>
                <a:gd name="T110" fmla="*/ 1147 w 1161"/>
                <a:gd name="T111" fmla="*/ 195 h 234"/>
                <a:gd name="T112" fmla="*/ 1161 w 1161"/>
                <a:gd name="T113" fmla="*/ 162 h 234"/>
                <a:gd name="T114" fmla="*/ 1161 w 1161"/>
                <a:gd name="T115" fmla="*/ 160 h 234"/>
                <a:gd name="T116" fmla="*/ 1151 w 1161"/>
                <a:gd name="T117" fmla="*/ 1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1" h="234">
                  <a:moveTo>
                    <a:pt x="1151" y="130"/>
                  </a:moveTo>
                  <a:cubicBezTo>
                    <a:pt x="1100" y="57"/>
                    <a:pt x="866" y="1"/>
                    <a:pt x="584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3" y="0"/>
                    <a:pt x="582" y="0"/>
                    <a:pt x="580" y="0"/>
                  </a:cubicBezTo>
                  <a:cubicBezTo>
                    <a:pt x="579" y="0"/>
                    <a:pt x="578" y="0"/>
                    <a:pt x="576" y="0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295" y="1"/>
                    <a:pt x="61" y="57"/>
                    <a:pt x="10" y="130"/>
                  </a:cubicBezTo>
                  <a:cubicBezTo>
                    <a:pt x="3" y="140"/>
                    <a:pt x="0" y="150"/>
                    <a:pt x="0" y="160"/>
                  </a:cubicBezTo>
                  <a:cubicBezTo>
                    <a:pt x="0" y="161"/>
                    <a:pt x="0" y="162"/>
                    <a:pt x="0" y="162"/>
                  </a:cubicBezTo>
                  <a:cubicBezTo>
                    <a:pt x="0" y="174"/>
                    <a:pt x="5" y="184"/>
                    <a:pt x="14" y="195"/>
                  </a:cubicBezTo>
                  <a:cubicBezTo>
                    <a:pt x="17" y="199"/>
                    <a:pt x="20" y="202"/>
                    <a:pt x="24" y="206"/>
                  </a:cubicBezTo>
                  <a:cubicBezTo>
                    <a:pt x="35" y="216"/>
                    <a:pt x="49" y="225"/>
                    <a:pt x="65" y="234"/>
                  </a:cubicBezTo>
                  <a:cubicBezTo>
                    <a:pt x="67" y="232"/>
                    <a:pt x="69" y="230"/>
                    <a:pt x="71" y="228"/>
                  </a:cubicBezTo>
                  <a:cubicBezTo>
                    <a:pt x="72" y="228"/>
                    <a:pt x="72" y="227"/>
                    <a:pt x="73" y="227"/>
                  </a:cubicBezTo>
                  <a:cubicBezTo>
                    <a:pt x="75" y="225"/>
                    <a:pt x="77" y="224"/>
                    <a:pt x="79" y="222"/>
                  </a:cubicBezTo>
                  <a:cubicBezTo>
                    <a:pt x="80" y="222"/>
                    <a:pt x="80" y="221"/>
                    <a:pt x="81" y="221"/>
                  </a:cubicBezTo>
                  <a:cubicBezTo>
                    <a:pt x="83" y="219"/>
                    <a:pt x="85" y="218"/>
                    <a:pt x="87" y="217"/>
                  </a:cubicBezTo>
                  <a:cubicBezTo>
                    <a:pt x="88" y="216"/>
                    <a:pt x="88" y="216"/>
                    <a:pt x="89" y="215"/>
                  </a:cubicBezTo>
                  <a:cubicBezTo>
                    <a:pt x="91" y="214"/>
                    <a:pt x="94" y="212"/>
                    <a:pt x="96" y="210"/>
                  </a:cubicBezTo>
                  <a:cubicBezTo>
                    <a:pt x="97" y="210"/>
                    <a:pt x="98" y="209"/>
                    <a:pt x="99" y="209"/>
                  </a:cubicBezTo>
                  <a:cubicBezTo>
                    <a:pt x="101" y="208"/>
                    <a:pt x="103" y="207"/>
                    <a:pt x="105" y="205"/>
                  </a:cubicBezTo>
                  <a:cubicBezTo>
                    <a:pt x="106" y="205"/>
                    <a:pt x="107" y="204"/>
                    <a:pt x="108" y="204"/>
                  </a:cubicBezTo>
                  <a:cubicBezTo>
                    <a:pt x="111" y="202"/>
                    <a:pt x="113" y="201"/>
                    <a:pt x="116" y="200"/>
                  </a:cubicBezTo>
                  <a:cubicBezTo>
                    <a:pt x="117" y="199"/>
                    <a:pt x="119" y="198"/>
                    <a:pt x="120" y="197"/>
                  </a:cubicBezTo>
                  <a:cubicBezTo>
                    <a:pt x="122" y="197"/>
                    <a:pt x="124" y="196"/>
                    <a:pt x="125" y="195"/>
                  </a:cubicBezTo>
                  <a:cubicBezTo>
                    <a:pt x="128" y="194"/>
                    <a:pt x="131" y="193"/>
                    <a:pt x="134" y="191"/>
                  </a:cubicBezTo>
                  <a:cubicBezTo>
                    <a:pt x="135" y="191"/>
                    <a:pt x="137" y="190"/>
                    <a:pt x="138" y="189"/>
                  </a:cubicBezTo>
                  <a:cubicBezTo>
                    <a:pt x="140" y="189"/>
                    <a:pt x="142" y="188"/>
                    <a:pt x="144" y="187"/>
                  </a:cubicBezTo>
                  <a:cubicBezTo>
                    <a:pt x="145" y="186"/>
                    <a:pt x="146" y="186"/>
                    <a:pt x="148" y="185"/>
                  </a:cubicBezTo>
                  <a:cubicBezTo>
                    <a:pt x="151" y="184"/>
                    <a:pt x="155" y="182"/>
                    <a:pt x="160" y="181"/>
                  </a:cubicBezTo>
                  <a:cubicBezTo>
                    <a:pt x="161" y="180"/>
                    <a:pt x="162" y="180"/>
                    <a:pt x="163" y="180"/>
                  </a:cubicBezTo>
                  <a:cubicBezTo>
                    <a:pt x="165" y="179"/>
                    <a:pt x="168" y="178"/>
                    <a:pt x="170" y="177"/>
                  </a:cubicBezTo>
                  <a:cubicBezTo>
                    <a:pt x="269" y="143"/>
                    <a:pt x="416" y="120"/>
                    <a:pt x="580" y="120"/>
                  </a:cubicBezTo>
                  <a:cubicBezTo>
                    <a:pt x="745" y="120"/>
                    <a:pt x="892" y="143"/>
                    <a:pt x="990" y="177"/>
                  </a:cubicBezTo>
                  <a:cubicBezTo>
                    <a:pt x="993" y="178"/>
                    <a:pt x="995" y="179"/>
                    <a:pt x="998" y="180"/>
                  </a:cubicBezTo>
                  <a:cubicBezTo>
                    <a:pt x="999" y="180"/>
                    <a:pt x="1000" y="180"/>
                    <a:pt x="1001" y="181"/>
                  </a:cubicBezTo>
                  <a:cubicBezTo>
                    <a:pt x="1005" y="182"/>
                    <a:pt x="1009" y="184"/>
                    <a:pt x="1013" y="185"/>
                  </a:cubicBezTo>
                  <a:cubicBezTo>
                    <a:pt x="1014" y="186"/>
                    <a:pt x="1015" y="186"/>
                    <a:pt x="1016" y="187"/>
                  </a:cubicBezTo>
                  <a:cubicBezTo>
                    <a:pt x="1019" y="188"/>
                    <a:pt x="1021" y="189"/>
                    <a:pt x="1023" y="189"/>
                  </a:cubicBezTo>
                  <a:cubicBezTo>
                    <a:pt x="1024" y="190"/>
                    <a:pt x="1025" y="191"/>
                    <a:pt x="1027" y="191"/>
                  </a:cubicBezTo>
                  <a:cubicBezTo>
                    <a:pt x="1030" y="193"/>
                    <a:pt x="1033" y="194"/>
                    <a:pt x="1035" y="195"/>
                  </a:cubicBezTo>
                  <a:cubicBezTo>
                    <a:pt x="1037" y="196"/>
                    <a:pt x="1039" y="197"/>
                    <a:pt x="1040" y="197"/>
                  </a:cubicBezTo>
                  <a:cubicBezTo>
                    <a:pt x="1042" y="198"/>
                    <a:pt x="1043" y="199"/>
                    <a:pt x="1045" y="200"/>
                  </a:cubicBezTo>
                  <a:cubicBezTo>
                    <a:pt x="1047" y="201"/>
                    <a:pt x="1050" y="202"/>
                    <a:pt x="1053" y="204"/>
                  </a:cubicBezTo>
                  <a:cubicBezTo>
                    <a:pt x="1054" y="204"/>
                    <a:pt x="1055" y="205"/>
                    <a:pt x="1056" y="205"/>
                  </a:cubicBezTo>
                  <a:cubicBezTo>
                    <a:pt x="1058" y="207"/>
                    <a:pt x="1060" y="208"/>
                    <a:pt x="1061" y="209"/>
                  </a:cubicBezTo>
                  <a:cubicBezTo>
                    <a:pt x="1062" y="209"/>
                    <a:pt x="1063" y="210"/>
                    <a:pt x="1064" y="210"/>
                  </a:cubicBezTo>
                  <a:cubicBezTo>
                    <a:pt x="1067" y="212"/>
                    <a:pt x="1069" y="214"/>
                    <a:pt x="1072" y="215"/>
                  </a:cubicBezTo>
                  <a:cubicBezTo>
                    <a:pt x="1072" y="216"/>
                    <a:pt x="1073" y="216"/>
                    <a:pt x="1074" y="217"/>
                  </a:cubicBezTo>
                  <a:cubicBezTo>
                    <a:pt x="1076" y="218"/>
                    <a:pt x="1078" y="219"/>
                    <a:pt x="1080" y="221"/>
                  </a:cubicBezTo>
                  <a:cubicBezTo>
                    <a:pt x="1080" y="221"/>
                    <a:pt x="1081" y="222"/>
                    <a:pt x="1081" y="222"/>
                  </a:cubicBezTo>
                  <a:cubicBezTo>
                    <a:pt x="1084" y="224"/>
                    <a:pt x="1086" y="225"/>
                    <a:pt x="1088" y="227"/>
                  </a:cubicBezTo>
                  <a:cubicBezTo>
                    <a:pt x="1088" y="227"/>
                    <a:pt x="1089" y="228"/>
                    <a:pt x="1089" y="228"/>
                  </a:cubicBezTo>
                  <a:cubicBezTo>
                    <a:pt x="1091" y="230"/>
                    <a:pt x="1093" y="232"/>
                    <a:pt x="1095" y="234"/>
                  </a:cubicBezTo>
                  <a:cubicBezTo>
                    <a:pt x="1112" y="225"/>
                    <a:pt x="1126" y="216"/>
                    <a:pt x="1137" y="206"/>
                  </a:cubicBezTo>
                  <a:cubicBezTo>
                    <a:pt x="1141" y="202"/>
                    <a:pt x="1144" y="199"/>
                    <a:pt x="1147" y="195"/>
                  </a:cubicBezTo>
                  <a:cubicBezTo>
                    <a:pt x="1156" y="184"/>
                    <a:pt x="1160" y="174"/>
                    <a:pt x="1161" y="162"/>
                  </a:cubicBezTo>
                  <a:cubicBezTo>
                    <a:pt x="1161" y="162"/>
                    <a:pt x="1161" y="161"/>
                    <a:pt x="1161" y="160"/>
                  </a:cubicBezTo>
                  <a:cubicBezTo>
                    <a:pt x="1161" y="150"/>
                    <a:pt x="1157" y="140"/>
                    <a:pt x="1151" y="13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2" name="Freeform 190">
              <a:extLst>
                <a:ext uri="{FF2B5EF4-FFF2-40B4-BE49-F238E27FC236}">
                  <a16:creationId xmlns:a16="http://schemas.microsoft.com/office/drawing/2014/main" id="{1447587F-8A51-A043-891B-491380905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116" y="4193483"/>
              <a:ext cx="0" cy="329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3" name="Freeform 191">
              <a:extLst>
                <a:ext uri="{FF2B5EF4-FFF2-40B4-BE49-F238E27FC236}">
                  <a16:creationId xmlns:a16="http://schemas.microsoft.com/office/drawing/2014/main" id="{8B44030C-578D-4647-A856-5ADF2B9C0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240" y="4163841"/>
              <a:ext cx="2989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4" name="Freeform 193">
              <a:extLst>
                <a:ext uri="{FF2B5EF4-FFF2-40B4-BE49-F238E27FC236}">
                  <a16:creationId xmlns:a16="http://schemas.microsoft.com/office/drawing/2014/main" id="{BC932806-82F5-D94C-A8E6-EE8C07359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116" y="4193483"/>
              <a:ext cx="14956" cy="6586"/>
            </a:xfrm>
            <a:custGeom>
              <a:avLst/>
              <a:gdLst>
                <a:gd name="T0" fmla="*/ 1 w 6"/>
                <a:gd name="T1" fmla="*/ 1 h 2"/>
                <a:gd name="T2" fmla="*/ 2 w 6"/>
                <a:gd name="T3" fmla="*/ 2 h 2"/>
                <a:gd name="T4" fmla="*/ 2 w 6"/>
                <a:gd name="T5" fmla="*/ 2 h 2"/>
                <a:gd name="T6" fmla="*/ 6 w 6"/>
                <a:gd name="T7" fmla="*/ 1 h 2"/>
                <a:gd name="T8" fmla="*/ 0 w 6"/>
                <a:gd name="T9" fmla="*/ 0 h 2"/>
                <a:gd name="T10" fmla="*/ 1 w 6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1" y="1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5" name="Freeform 194">
              <a:extLst>
                <a:ext uri="{FF2B5EF4-FFF2-40B4-BE49-F238E27FC236}">
                  <a16:creationId xmlns:a16="http://schemas.microsoft.com/office/drawing/2014/main" id="{ADF87BE9-6B25-4A42-97EE-EAB1A2540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824" y="4124319"/>
              <a:ext cx="1818851" cy="447916"/>
            </a:xfrm>
            <a:custGeom>
              <a:avLst/>
              <a:gdLst>
                <a:gd name="T0" fmla="*/ 664 w 677"/>
                <a:gd name="T1" fmla="*/ 9 h 152"/>
                <a:gd name="T2" fmla="*/ 621 w 677"/>
                <a:gd name="T3" fmla="*/ 26 h 152"/>
                <a:gd name="T4" fmla="*/ 607 w 677"/>
                <a:gd name="T5" fmla="*/ 30 h 152"/>
                <a:gd name="T6" fmla="*/ 607 w 677"/>
                <a:gd name="T7" fmla="*/ 30 h 152"/>
                <a:gd name="T8" fmla="*/ 601 w 677"/>
                <a:gd name="T9" fmla="*/ 32 h 152"/>
                <a:gd name="T10" fmla="*/ 601 w 677"/>
                <a:gd name="T11" fmla="*/ 32 h 152"/>
                <a:gd name="T12" fmla="*/ 596 w 677"/>
                <a:gd name="T13" fmla="*/ 33 h 152"/>
                <a:gd name="T14" fmla="*/ 595 w 677"/>
                <a:gd name="T15" fmla="*/ 34 h 152"/>
                <a:gd name="T16" fmla="*/ 589 w 677"/>
                <a:gd name="T17" fmla="*/ 35 h 152"/>
                <a:gd name="T18" fmla="*/ 589 w 677"/>
                <a:gd name="T19" fmla="*/ 35 h 152"/>
                <a:gd name="T20" fmla="*/ 583 w 677"/>
                <a:gd name="T21" fmla="*/ 37 h 152"/>
                <a:gd name="T22" fmla="*/ 583 w 677"/>
                <a:gd name="T23" fmla="*/ 37 h 152"/>
                <a:gd name="T24" fmla="*/ 528 w 677"/>
                <a:gd name="T25" fmla="*/ 47 h 152"/>
                <a:gd name="T26" fmla="*/ 528 w 677"/>
                <a:gd name="T27" fmla="*/ 47 h 152"/>
                <a:gd name="T28" fmla="*/ 339 w 677"/>
                <a:gd name="T29" fmla="*/ 62 h 152"/>
                <a:gd name="T30" fmla="*/ 150 w 677"/>
                <a:gd name="T31" fmla="*/ 47 h 152"/>
                <a:gd name="T32" fmla="*/ 150 w 677"/>
                <a:gd name="T33" fmla="*/ 47 h 152"/>
                <a:gd name="T34" fmla="*/ 96 w 677"/>
                <a:gd name="T35" fmla="*/ 37 h 152"/>
                <a:gd name="T36" fmla="*/ 96 w 677"/>
                <a:gd name="T37" fmla="*/ 37 h 152"/>
                <a:gd name="T38" fmla="*/ 90 w 677"/>
                <a:gd name="T39" fmla="*/ 35 h 152"/>
                <a:gd name="T40" fmla="*/ 89 w 677"/>
                <a:gd name="T41" fmla="*/ 35 h 152"/>
                <a:gd name="T42" fmla="*/ 84 w 677"/>
                <a:gd name="T43" fmla="*/ 34 h 152"/>
                <a:gd name="T44" fmla="*/ 83 w 677"/>
                <a:gd name="T45" fmla="*/ 33 h 152"/>
                <a:gd name="T46" fmla="*/ 78 w 677"/>
                <a:gd name="T47" fmla="*/ 32 h 152"/>
                <a:gd name="T48" fmla="*/ 77 w 677"/>
                <a:gd name="T49" fmla="*/ 32 h 152"/>
                <a:gd name="T50" fmla="*/ 72 w 677"/>
                <a:gd name="T51" fmla="*/ 30 h 152"/>
                <a:gd name="T52" fmla="*/ 72 w 677"/>
                <a:gd name="T53" fmla="*/ 30 h 152"/>
                <a:gd name="T54" fmla="*/ 56 w 677"/>
                <a:gd name="T55" fmla="*/ 26 h 152"/>
                <a:gd name="T56" fmla="*/ 47 w 677"/>
                <a:gd name="T57" fmla="*/ 23 h 152"/>
                <a:gd name="T58" fmla="*/ 42 w 677"/>
                <a:gd name="T59" fmla="*/ 21 h 152"/>
                <a:gd name="T60" fmla="*/ 14 w 677"/>
                <a:gd name="T61" fmla="*/ 9 h 152"/>
                <a:gd name="T62" fmla="*/ 0 w 677"/>
                <a:gd name="T63" fmla="*/ 0 h 152"/>
                <a:gd name="T64" fmla="*/ 7 w 677"/>
                <a:gd name="T65" fmla="*/ 16 h 152"/>
                <a:gd name="T66" fmla="*/ 13 w 677"/>
                <a:gd name="T67" fmla="*/ 23 h 152"/>
                <a:gd name="T68" fmla="*/ 26 w 677"/>
                <a:gd name="T69" fmla="*/ 47 h 152"/>
                <a:gd name="T70" fmla="*/ 51 w 677"/>
                <a:gd name="T71" fmla="*/ 94 h 152"/>
                <a:gd name="T72" fmla="*/ 154 w 677"/>
                <a:gd name="T73" fmla="*/ 131 h 152"/>
                <a:gd name="T74" fmla="*/ 328 w 677"/>
                <a:gd name="T75" fmla="*/ 152 h 152"/>
                <a:gd name="T76" fmla="*/ 338 w 677"/>
                <a:gd name="T77" fmla="*/ 152 h 152"/>
                <a:gd name="T78" fmla="*/ 349 w 677"/>
                <a:gd name="T79" fmla="*/ 152 h 152"/>
                <a:gd name="T80" fmla="*/ 523 w 677"/>
                <a:gd name="T81" fmla="*/ 131 h 152"/>
                <a:gd name="T82" fmla="*/ 626 w 677"/>
                <a:gd name="T83" fmla="*/ 94 h 152"/>
                <a:gd name="T84" fmla="*/ 651 w 677"/>
                <a:gd name="T85" fmla="*/ 47 h 152"/>
                <a:gd name="T86" fmla="*/ 663 w 677"/>
                <a:gd name="T87" fmla="*/ 23 h 152"/>
                <a:gd name="T88" fmla="*/ 670 w 677"/>
                <a:gd name="T89" fmla="*/ 16 h 152"/>
                <a:gd name="T90" fmla="*/ 677 w 677"/>
                <a:gd name="T91" fmla="*/ 1 h 152"/>
                <a:gd name="T92" fmla="*/ 664 w 677"/>
                <a:gd name="T93" fmla="*/ 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7" h="152">
                  <a:moveTo>
                    <a:pt x="664" y="9"/>
                  </a:moveTo>
                  <a:cubicBezTo>
                    <a:pt x="652" y="15"/>
                    <a:pt x="638" y="21"/>
                    <a:pt x="621" y="26"/>
                  </a:cubicBezTo>
                  <a:cubicBezTo>
                    <a:pt x="617" y="27"/>
                    <a:pt x="612" y="29"/>
                    <a:pt x="607" y="30"/>
                  </a:cubicBezTo>
                  <a:cubicBezTo>
                    <a:pt x="607" y="30"/>
                    <a:pt x="607" y="30"/>
                    <a:pt x="607" y="30"/>
                  </a:cubicBezTo>
                  <a:cubicBezTo>
                    <a:pt x="605" y="31"/>
                    <a:pt x="603" y="31"/>
                    <a:pt x="601" y="32"/>
                  </a:cubicBezTo>
                  <a:cubicBezTo>
                    <a:pt x="601" y="32"/>
                    <a:pt x="601" y="32"/>
                    <a:pt x="601" y="32"/>
                  </a:cubicBezTo>
                  <a:cubicBezTo>
                    <a:pt x="599" y="33"/>
                    <a:pt x="597" y="33"/>
                    <a:pt x="596" y="33"/>
                  </a:cubicBezTo>
                  <a:cubicBezTo>
                    <a:pt x="595" y="34"/>
                    <a:pt x="595" y="34"/>
                    <a:pt x="595" y="34"/>
                  </a:cubicBezTo>
                  <a:cubicBezTo>
                    <a:pt x="593" y="34"/>
                    <a:pt x="591" y="35"/>
                    <a:pt x="589" y="35"/>
                  </a:cubicBezTo>
                  <a:cubicBezTo>
                    <a:pt x="589" y="35"/>
                    <a:pt x="589" y="35"/>
                    <a:pt x="589" y="35"/>
                  </a:cubicBezTo>
                  <a:cubicBezTo>
                    <a:pt x="587" y="36"/>
                    <a:pt x="585" y="36"/>
                    <a:pt x="583" y="37"/>
                  </a:cubicBezTo>
                  <a:cubicBezTo>
                    <a:pt x="583" y="37"/>
                    <a:pt x="583" y="37"/>
                    <a:pt x="583" y="37"/>
                  </a:cubicBezTo>
                  <a:cubicBezTo>
                    <a:pt x="566" y="41"/>
                    <a:pt x="548" y="44"/>
                    <a:pt x="528" y="47"/>
                  </a:cubicBezTo>
                  <a:cubicBezTo>
                    <a:pt x="528" y="47"/>
                    <a:pt x="528" y="47"/>
                    <a:pt x="528" y="47"/>
                  </a:cubicBezTo>
                  <a:cubicBezTo>
                    <a:pt x="473" y="56"/>
                    <a:pt x="409" y="62"/>
                    <a:pt x="339" y="62"/>
                  </a:cubicBezTo>
                  <a:cubicBezTo>
                    <a:pt x="270" y="62"/>
                    <a:pt x="205" y="56"/>
                    <a:pt x="150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31" y="44"/>
                    <a:pt x="113" y="41"/>
                    <a:pt x="96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4" y="36"/>
                    <a:pt x="92" y="36"/>
                    <a:pt x="90" y="35"/>
                  </a:cubicBezTo>
                  <a:cubicBezTo>
                    <a:pt x="90" y="35"/>
                    <a:pt x="89" y="35"/>
                    <a:pt x="89" y="35"/>
                  </a:cubicBezTo>
                  <a:cubicBezTo>
                    <a:pt x="87" y="35"/>
                    <a:pt x="86" y="34"/>
                    <a:pt x="84" y="34"/>
                  </a:cubicBezTo>
                  <a:cubicBezTo>
                    <a:pt x="84" y="34"/>
                    <a:pt x="83" y="34"/>
                    <a:pt x="83" y="33"/>
                  </a:cubicBezTo>
                  <a:cubicBezTo>
                    <a:pt x="81" y="33"/>
                    <a:pt x="80" y="33"/>
                    <a:pt x="78" y="32"/>
                  </a:cubicBezTo>
                  <a:cubicBezTo>
                    <a:pt x="78" y="32"/>
                    <a:pt x="77" y="32"/>
                    <a:pt x="77" y="32"/>
                  </a:cubicBezTo>
                  <a:cubicBezTo>
                    <a:pt x="75" y="31"/>
                    <a:pt x="74" y="31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6" y="29"/>
                    <a:pt x="61" y="27"/>
                    <a:pt x="56" y="26"/>
                  </a:cubicBezTo>
                  <a:cubicBezTo>
                    <a:pt x="53" y="25"/>
                    <a:pt x="50" y="24"/>
                    <a:pt x="47" y="23"/>
                  </a:cubicBezTo>
                  <a:cubicBezTo>
                    <a:pt x="46" y="22"/>
                    <a:pt x="44" y="21"/>
                    <a:pt x="42" y="21"/>
                  </a:cubicBezTo>
                  <a:cubicBezTo>
                    <a:pt x="32" y="17"/>
                    <a:pt x="23" y="13"/>
                    <a:pt x="14" y="9"/>
                  </a:cubicBezTo>
                  <a:cubicBezTo>
                    <a:pt x="9" y="6"/>
                    <a:pt x="4" y="3"/>
                    <a:pt x="0" y="0"/>
                  </a:cubicBezTo>
                  <a:cubicBezTo>
                    <a:pt x="1" y="6"/>
                    <a:pt x="3" y="11"/>
                    <a:pt x="7" y="16"/>
                  </a:cubicBezTo>
                  <a:cubicBezTo>
                    <a:pt x="9" y="19"/>
                    <a:pt x="11" y="21"/>
                    <a:pt x="13" y="2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83" y="109"/>
                    <a:pt x="117" y="122"/>
                    <a:pt x="154" y="131"/>
                  </a:cubicBezTo>
                  <a:cubicBezTo>
                    <a:pt x="208" y="145"/>
                    <a:pt x="266" y="152"/>
                    <a:pt x="328" y="152"/>
                  </a:cubicBezTo>
                  <a:cubicBezTo>
                    <a:pt x="331" y="152"/>
                    <a:pt x="335" y="152"/>
                    <a:pt x="338" y="152"/>
                  </a:cubicBezTo>
                  <a:cubicBezTo>
                    <a:pt x="342" y="152"/>
                    <a:pt x="346" y="152"/>
                    <a:pt x="349" y="152"/>
                  </a:cubicBezTo>
                  <a:cubicBezTo>
                    <a:pt x="411" y="152"/>
                    <a:pt x="469" y="145"/>
                    <a:pt x="523" y="131"/>
                  </a:cubicBezTo>
                  <a:cubicBezTo>
                    <a:pt x="560" y="122"/>
                    <a:pt x="594" y="109"/>
                    <a:pt x="626" y="94"/>
                  </a:cubicBezTo>
                  <a:cubicBezTo>
                    <a:pt x="651" y="47"/>
                    <a:pt x="651" y="47"/>
                    <a:pt x="651" y="47"/>
                  </a:cubicBezTo>
                  <a:cubicBezTo>
                    <a:pt x="663" y="23"/>
                    <a:pt x="663" y="23"/>
                    <a:pt x="663" y="23"/>
                  </a:cubicBezTo>
                  <a:cubicBezTo>
                    <a:pt x="666" y="21"/>
                    <a:pt x="668" y="19"/>
                    <a:pt x="670" y="16"/>
                  </a:cubicBezTo>
                  <a:cubicBezTo>
                    <a:pt x="673" y="11"/>
                    <a:pt x="676" y="6"/>
                    <a:pt x="677" y="1"/>
                  </a:cubicBezTo>
                  <a:cubicBezTo>
                    <a:pt x="673" y="4"/>
                    <a:pt x="669" y="6"/>
                    <a:pt x="664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6" name="Freeform 195">
              <a:extLst>
                <a:ext uri="{FF2B5EF4-FFF2-40B4-BE49-F238E27FC236}">
                  <a16:creationId xmlns:a16="http://schemas.microsoft.com/office/drawing/2014/main" id="{0CFB99BE-1D29-2A46-BE41-B33C5D3CF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472" y="51947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6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7" name="Freeform 196">
              <a:extLst>
                <a:ext uri="{FF2B5EF4-FFF2-40B4-BE49-F238E27FC236}">
                  <a16:creationId xmlns:a16="http://schemas.microsoft.com/office/drawing/2014/main" id="{35E88206-E2B9-0A43-B42B-B038988F3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94710"/>
              <a:ext cx="0" cy="329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6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8" name="Freeform 197">
              <a:extLst>
                <a:ext uri="{FF2B5EF4-FFF2-40B4-BE49-F238E27FC236}">
                  <a16:creationId xmlns:a16="http://schemas.microsoft.com/office/drawing/2014/main" id="{3A788C54-D075-DE43-BA5D-FF2E673A2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22251"/>
              <a:ext cx="571382" cy="125152"/>
            </a:xfrm>
            <a:custGeom>
              <a:avLst/>
              <a:gdLst>
                <a:gd name="T0" fmla="*/ 105 w 212"/>
                <a:gd name="T1" fmla="*/ 42 h 42"/>
                <a:gd name="T2" fmla="*/ 167 w 212"/>
                <a:gd name="T3" fmla="*/ 37 h 42"/>
                <a:gd name="T4" fmla="*/ 198 w 212"/>
                <a:gd name="T5" fmla="*/ 29 h 42"/>
                <a:gd name="T6" fmla="*/ 206 w 212"/>
                <a:gd name="T7" fmla="*/ 26 h 42"/>
                <a:gd name="T8" fmla="*/ 212 w 212"/>
                <a:gd name="T9" fmla="*/ 24 h 42"/>
                <a:gd name="T10" fmla="*/ 106 w 212"/>
                <a:gd name="T11" fmla="*/ 0 h 42"/>
                <a:gd name="T12" fmla="*/ 0 w 212"/>
                <a:gd name="T13" fmla="*/ 24 h 42"/>
                <a:gd name="T14" fmla="*/ 0 w 212"/>
                <a:gd name="T15" fmla="*/ 24 h 42"/>
                <a:gd name="T16" fmla="*/ 0 w 212"/>
                <a:gd name="T17" fmla="*/ 25 h 42"/>
                <a:gd name="T18" fmla="*/ 105 w 212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42">
                  <a:moveTo>
                    <a:pt x="105" y="42"/>
                  </a:moveTo>
                  <a:cubicBezTo>
                    <a:pt x="128" y="42"/>
                    <a:pt x="149" y="40"/>
                    <a:pt x="167" y="37"/>
                  </a:cubicBezTo>
                  <a:cubicBezTo>
                    <a:pt x="178" y="35"/>
                    <a:pt x="189" y="32"/>
                    <a:pt x="198" y="29"/>
                  </a:cubicBezTo>
                  <a:cubicBezTo>
                    <a:pt x="201" y="28"/>
                    <a:pt x="203" y="27"/>
                    <a:pt x="206" y="26"/>
                  </a:cubicBezTo>
                  <a:cubicBezTo>
                    <a:pt x="208" y="26"/>
                    <a:pt x="210" y="25"/>
                    <a:pt x="212" y="24"/>
                  </a:cubicBezTo>
                  <a:cubicBezTo>
                    <a:pt x="212" y="11"/>
                    <a:pt x="164" y="0"/>
                    <a:pt x="106" y="0"/>
                  </a:cubicBezTo>
                  <a:cubicBezTo>
                    <a:pt x="47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5" y="35"/>
                    <a:pt x="63" y="42"/>
                    <a:pt x="105" y="4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9" name="Freeform 198">
              <a:extLst>
                <a:ext uri="{FF2B5EF4-FFF2-40B4-BE49-F238E27FC236}">
                  <a16:creationId xmlns:a16="http://schemas.microsoft.com/office/drawing/2014/main" id="{933B8260-50D1-E142-9D36-682FA965A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472" y="5194710"/>
              <a:ext cx="0" cy="6586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0" name="Freeform 199">
              <a:extLst>
                <a:ext uri="{FF2B5EF4-FFF2-40B4-BE49-F238E27FC236}">
                  <a16:creationId xmlns:a16="http://schemas.microsoft.com/office/drawing/2014/main" id="{5977F67A-D961-7949-91B7-D67A34801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98001"/>
              <a:ext cx="0" cy="329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" name="Freeform 200">
              <a:extLst>
                <a:ext uri="{FF2B5EF4-FFF2-40B4-BE49-F238E27FC236}">
                  <a16:creationId xmlns:a16="http://schemas.microsoft.com/office/drawing/2014/main" id="{E9031422-2DFC-D542-B21E-29FF92B2E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94710"/>
              <a:ext cx="571382" cy="358972"/>
            </a:xfrm>
            <a:custGeom>
              <a:avLst/>
              <a:gdLst>
                <a:gd name="T0" fmla="*/ 212 w 212"/>
                <a:gd name="T1" fmla="*/ 0 h 161"/>
                <a:gd name="T2" fmla="*/ 206 w 212"/>
                <a:gd name="T3" fmla="*/ 2 h 161"/>
                <a:gd name="T4" fmla="*/ 198 w 212"/>
                <a:gd name="T5" fmla="*/ 5 h 161"/>
                <a:gd name="T6" fmla="*/ 167 w 212"/>
                <a:gd name="T7" fmla="*/ 13 h 161"/>
                <a:gd name="T8" fmla="*/ 105 w 212"/>
                <a:gd name="T9" fmla="*/ 18 h 161"/>
                <a:gd name="T10" fmla="*/ 0 w 212"/>
                <a:gd name="T11" fmla="*/ 1 h 161"/>
                <a:gd name="T12" fmla="*/ 0 w 212"/>
                <a:gd name="T13" fmla="*/ 0 h 161"/>
                <a:gd name="T14" fmla="*/ 0 w 212"/>
                <a:gd name="T15" fmla="*/ 1 h 161"/>
                <a:gd name="T16" fmla="*/ 0 w 212"/>
                <a:gd name="T17" fmla="*/ 2 h 161"/>
                <a:gd name="T18" fmla="*/ 12 w 212"/>
                <a:gd name="T19" fmla="*/ 141 h 161"/>
                <a:gd name="T20" fmla="*/ 21 w 212"/>
                <a:gd name="T21" fmla="*/ 149 h 161"/>
                <a:gd name="T22" fmla="*/ 31 w 212"/>
                <a:gd name="T23" fmla="*/ 153 h 161"/>
                <a:gd name="T24" fmla="*/ 106 w 212"/>
                <a:gd name="T25" fmla="*/ 161 h 161"/>
                <a:gd name="T26" fmla="*/ 159 w 212"/>
                <a:gd name="T27" fmla="*/ 158 h 161"/>
                <a:gd name="T28" fmla="*/ 174 w 212"/>
                <a:gd name="T29" fmla="*/ 155 h 161"/>
                <a:gd name="T30" fmla="*/ 184 w 212"/>
                <a:gd name="T31" fmla="*/ 152 h 161"/>
                <a:gd name="T32" fmla="*/ 188 w 212"/>
                <a:gd name="T33" fmla="*/ 151 h 161"/>
                <a:gd name="T34" fmla="*/ 200 w 212"/>
                <a:gd name="T35" fmla="*/ 141 h 161"/>
                <a:gd name="T36" fmla="*/ 212 w 212"/>
                <a:gd name="T37" fmla="*/ 2 h 161"/>
                <a:gd name="T38" fmla="*/ 212 w 212"/>
                <a:gd name="T39" fmla="*/ 0 h 161"/>
                <a:gd name="T40" fmla="*/ 212 w 212"/>
                <a:gd name="T4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61">
                  <a:moveTo>
                    <a:pt x="212" y="0"/>
                  </a:moveTo>
                  <a:cubicBezTo>
                    <a:pt x="210" y="1"/>
                    <a:pt x="208" y="2"/>
                    <a:pt x="206" y="2"/>
                  </a:cubicBezTo>
                  <a:cubicBezTo>
                    <a:pt x="203" y="3"/>
                    <a:pt x="201" y="4"/>
                    <a:pt x="198" y="5"/>
                  </a:cubicBezTo>
                  <a:cubicBezTo>
                    <a:pt x="189" y="8"/>
                    <a:pt x="178" y="11"/>
                    <a:pt x="167" y="13"/>
                  </a:cubicBezTo>
                  <a:cubicBezTo>
                    <a:pt x="149" y="16"/>
                    <a:pt x="128" y="18"/>
                    <a:pt x="105" y="18"/>
                  </a:cubicBezTo>
                  <a:cubicBezTo>
                    <a:pt x="63" y="18"/>
                    <a:pt x="25" y="1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5" y="36"/>
                    <a:pt x="12" y="129"/>
                    <a:pt x="12" y="141"/>
                  </a:cubicBezTo>
                  <a:cubicBezTo>
                    <a:pt x="12" y="144"/>
                    <a:pt x="15" y="147"/>
                    <a:pt x="21" y="149"/>
                  </a:cubicBezTo>
                  <a:cubicBezTo>
                    <a:pt x="24" y="151"/>
                    <a:pt x="27" y="152"/>
                    <a:pt x="31" y="153"/>
                  </a:cubicBezTo>
                  <a:cubicBezTo>
                    <a:pt x="49" y="158"/>
                    <a:pt x="76" y="161"/>
                    <a:pt x="106" y="161"/>
                  </a:cubicBezTo>
                  <a:cubicBezTo>
                    <a:pt x="125" y="161"/>
                    <a:pt x="144" y="160"/>
                    <a:pt x="159" y="158"/>
                  </a:cubicBezTo>
                  <a:cubicBezTo>
                    <a:pt x="164" y="157"/>
                    <a:pt x="169" y="156"/>
                    <a:pt x="174" y="155"/>
                  </a:cubicBezTo>
                  <a:cubicBezTo>
                    <a:pt x="178" y="154"/>
                    <a:pt x="181" y="153"/>
                    <a:pt x="184" y="152"/>
                  </a:cubicBezTo>
                  <a:cubicBezTo>
                    <a:pt x="185" y="152"/>
                    <a:pt x="187" y="151"/>
                    <a:pt x="188" y="151"/>
                  </a:cubicBezTo>
                  <a:cubicBezTo>
                    <a:pt x="195" y="148"/>
                    <a:pt x="200" y="145"/>
                    <a:pt x="200" y="141"/>
                  </a:cubicBezTo>
                  <a:cubicBezTo>
                    <a:pt x="200" y="141"/>
                    <a:pt x="205" y="42"/>
                    <a:pt x="212" y="2"/>
                  </a:cubicBezTo>
                  <a:cubicBezTo>
                    <a:pt x="212" y="1"/>
                    <a:pt x="212" y="1"/>
                    <a:pt x="212" y="0"/>
                  </a:cubicBezTo>
                  <a:cubicBezTo>
                    <a:pt x="212" y="0"/>
                    <a:pt x="212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4DA463-EE86-C645-9CA7-F583EBDD9D81}"/>
              </a:ext>
            </a:extLst>
          </p:cNvPr>
          <p:cNvGrpSpPr/>
          <p:nvPr/>
        </p:nvGrpSpPr>
        <p:grpSpPr>
          <a:xfrm>
            <a:off x="12666679" y="4623278"/>
            <a:ext cx="6058942" cy="5218761"/>
            <a:chOff x="8133884" y="2688351"/>
            <a:chExt cx="3120166" cy="2687499"/>
          </a:xfrm>
        </p:grpSpPr>
        <p:sp>
          <p:nvSpPr>
            <p:cNvPr id="23" name="Freeform 259">
              <a:extLst>
                <a:ext uri="{FF2B5EF4-FFF2-40B4-BE49-F238E27FC236}">
                  <a16:creationId xmlns:a16="http://schemas.microsoft.com/office/drawing/2014/main" id="{7F667F92-C647-E44A-B03C-FDBC303F8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0055" y="4101266"/>
              <a:ext cx="1821842" cy="378753"/>
            </a:xfrm>
            <a:custGeom>
              <a:avLst/>
              <a:gdLst>
                <a:gd name="T0" fmla="*/ 672 w 678"/>
                <a:gd name="T1" fmla="*/ 80 h 129"/>
                <a:gd name="T2" fmla="*/ 341 w 678"/>
                <a:gd name="T3" fmla="*/ 0 h 129"/>
                <a:gd name="T4" fmla="*/ 341 w 678"/>
                <a:gd name="T5" fmla="*/ 0 h 129"/>
                <a:gd name="T6" fmla="*/ 339 w 678"/>
                <a:gd name="T7" fmla="*/ 0 h 129"/>
                <a:gd name="T8" fmla="*/ 337 w 678"/>
                <a:gd name="T9" fmla="*/ 0 h 129"/>
                <a:gd name="T10" fmla="*/ 337 w 678"/>
                <a:gd name="T11" fmla="*/ 0 h 129"/>
                <a:gd name="T12" fmla="*/ 6 w 678"/>
                <a:gd name="T13" fmla="*/ 80 h 129"/>
                <a:gd name="T14" fmla="*/ 0 w 678"/>
                <a:gd name="T15" fmla="*/ 99 h 129"/>
                <a:gd name="T16" fmla="*/ 0 w 678"/>
                <a:gd name="T17" fmla="*/ 100 h 129"/>
                <a:gd name="T18" fmla="*/ 0 w 678"/>
                <a:gd name="T19" fmla="*/ 104 h 129"/>
                <a:gd name="T20" fmla="*/ 15 w 678"/>
                <a:gd name="T21" fmla="*/ 113 h 129"/>
                <a:gd name="T22" fmla="*/ 43 w 678"/>
                <a:gd name="T23" fmla="*/ 124 h 129"/>
                <a:gd name="T24" fmla="*/ 57 w 678"/>
                <a:gd name="T25" fmla="*/ 129 h 129"/>
                <a:gd name="T26" fmla="*/ 58 w 678"/>
                <a:gd name="T27" fmla="*/ 129 h 129"/>
                <a:gd name="T28" fmla="*/ 61 w 678"/>
                <a:gd name="T29" fmla="*/ 127 h 129"/>
                <a:gd name="T30" fmla="*/ 63 w 678"/>
                <a:gd name="T31" fmla="*/ 126 h 129"/>
                <a:gd name="T32" fmla="*/ 68 w 678"/>
                <a:gd name="T33" fmla="*/ 123 h 129"/>
                <a:gd name="T34" fmla="*/ 70 w 678"/>
                <a:gd name="T35" fmla="*/ 122 h 129"/>
                <a:gd name="T36" fmla="*/ 73 w 678"/>
                <a:gd name="T37" fmla="*/ 120 h 129"/>
                <a:gd name="T38" fmla="*/ 78 w 678"/>
                <a:gd name="T39" fmla="*/ 118 h 129"/>
                <a:gd name="T40" fmla="*/ 79 w 678"/>
                <a:gd name="T41" fmla="*/ 118 h 129"/>
                <a:gd name="T42" fmla="*/ 81 w 678"/>
                <a:gd name="T43" fmla="*/ 117 h 129"/>
                <a:gd name="T44" fmla="*/ 84 w 678"/>
                <a:gd name="T45" fmla="*/ 115 h 129"/>
                <a:gd name="T46" fmla="*/ 86 w 678"/>
                <a:gd name="T47" fmla="*/ 114 h 129"/>
                <a:gd name="T48" fmla="*/ 93 w 678"/>
                <a:gd name="T49" fmla="*/ 112 h 129"/>
                <a:gd name="T50" fmla="*/ 95 w 678"/>
                <a:gd name="T51" fmla="*/ 111 h 129"/>
                <a:gd name="T52" fmla="*/ 99 w 678"/>
                <a:gd name="T53" fmla="*/ 109 h 129"/>
                <a:gd name="T54" fmla="*/ 339 w 678"/>
                <a:gd name="T55" fmla="*/ 74 h 129"/>
                <a:gd name="T56" fmla="*/ 579 w 678"/>
                <a:gd name="T57" fmla="*/ 109 h 129"/>
                <a:gd name="T58" fmla="*/ 583 w 678"/>
                <a:gd name="T59" fmla="*/ 111 h 129"/>
                <a:gd name="T60" fmla="*/ 585 w 678"/>
                <a:gd name="T61" fmla="*/ 112 h 129"/>
                <a:gd name="T62" fmla="*/ 592 w 678"/>
                <a:gd name="T63" fmla="*/ 114 h 129"/>
                <a:gd name="T64" fmla="*/ 594 w 678"/>
                <a:gd name="T65" fmla="*/ 115 h 129"/>
                <a:gd name="T66" fmla="*/ 598 w 678"/>
                <a:gd name="T67" fmla="*/ 117 h 129"/>
                <a:gd name="T68" fmla="*/ 600 w 678"/>
                <a:gd name="T69" fmla="*/ 118 h 129"/>
                <a:gd name="T70" fmla="*/ 605 w 678"/>
                <a:gd name="T71" fmla="*/ 120 h 129"/>
                <a:gd name="T72" fmla="*/ 608 w 678"/>
                <a:gd name="T73" fmla="*/ 122 h 129"/>
                <a:gd name="T74" fmla="*/ 610 w 678"/>
                <a:gd name="T75" fmla="*/ 123 h 129"/>
                <a:gd name="T76" fmla="*/ 615 w 678"/>
                <a:gd name="T77" fmla="*/ 126 h 129"/>
                <a:gd name="T78" fmla="*/ 617 w 678"/>
                <a:gd name="T79" fmla="*/ 127 h 129"/>
                <a:gd name="T80" fmla="*/ 620 w 678"/>
                <a:gd name="T81" fmla="*/ 128 h 129"/>
                <a:gd name="T82" fmla="*/ 626 w 678"/>
                <a:gd name="T83" fmla="*/ 128 h 129"/>
                <a:gd name="T84" fmla="*/ 665 w 678"/>
                <a:gd name="T85" fmla="*/ 113 h 129"/>
                <a:gd name="T86" fmla="*/ 678 w 678"/>
                <a:gd name="T87" fmla="*/ 105 h 129"/>
                <a:gd name="T88" fmla="*/ 678 w 678"/>
                <a:gd name="T89" fmla="*/ 100 h 129"/>
                <a:gd name="T90" fmla="*/ 678 w 678"/>
                <a:gd name="T91" fmla="*/ 99 h 129"/>
                <a:gd name="T92" fmla="*/ 672 w 678"/>
                <a:gd name="T93" fmla="*/ 8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8" h="129">
                  <a:moveTo>
                    <a:pt x="672" y="80"/>
                  </a:moveTo>
                  <a:cubicBezTo>
                    <a:pt x="643" y="35"/>
                    <a:pt x="506" y="1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41" y="0"/>
                    <a:pt x="340" y="0"/>
                    <a:pt x="339" y="0"/>
                  </a:cubicBezTo>
                  <a:cubicBezTo>
                    <a:pt x="338" y="0"/>
                    <a:pt x="338" y="0"/>
                    <a:pt x="33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72" y="1"/>
                    <a:pt x="36" y="35"/>
                    <a:pt x="6" y="80"/>
                  </a:cubicBezTo>
                  <a:cubicBezTo>
                    <a:pt x="2" y="86"/>
                    <a:pt x="0" y="92"/>
                    <a:pt x="0" y="99"/>
                  </a:cubicBezTo>
                  <a:cubicBezTo>
                    <a:pt x="0" y="99"/>
                    <a:pt x="0" y="100"/>
                    <a:pt x="0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5" y="107"/>
                    <a:pt x="10" y="110"/>
                    <a:pt x="15" y="113"/>
                  </a:cubicBezTo>
                  <a:cubicBezTo>
                    <a:pt x="23" y="117"/>
                    <a:pt x="32" y="121"/>
                    <a:pt x="43" y="124"/>
                  </a:cubicBezTo>
                  <a:cubicBezTo>
                    <a:pt x="47" y="126"/>
                    <a:pt x="52" y="128"/>
                    <a:pt x="57" y="129"/>
                  </a:cubicBezTo>
                  <a:cubicBezTo>
                    <a:pt x="57" y="129"/>
                    <a:pt x="58" y="129"/>
                    <a:pt x="58" y="129"/>
                  </a:cubicBezTo>
                  <a:cubicBezTo>
                    <a:pt x="59" y="128"/>
                    <a:pt x="60" y="127"/>
                    <a:pt x="61" y="127"/>
                  </a:cubicBezTo>
                  <a:cubicBezTo>
                    <a:pt x="62" y="126"/>
                    <a:pt x="63" y="126"/>
                    <a:pt x="63" y="126"/>
                  </a:cubicBezTo>
                  <a:cubicBezTo>
                    <a:pt x="65" y="125"/>
                    <a:pt x="66" y="124"/>
                    <a:pt x="68" y="123"/>
                  </a:cubicBezTo>
                  <a:cubicBezTo>
                    <a:pt x="69" y="123"/>
                    <a:pt x="69" y="122"/>
                    <a:pt x="70" y="122"/>
                  </a:cubicBezTo>
                  <a:cubicBezTo>
                    <a:pt x="71" y="121"/>
                    <a:pt x="72" y="121"/>
                    <a:pt x="73" y="120"/>
                  </a:cubicBezTo>
                  <a:cubicBezTo>
                    <a:pt x="75" y="120"/>
                    <a:pt x="76" y="119"/>
                    <a:pt x="78" y="118"/>
                  </a:cubicBezTo>
                  <a:cubicBezTo>
                    <a:pt x="78" y="118"/>
                    <a:pt x="79" y="118"/>
                    <a:pt x="79" y="118"/>
                  </a:cubicBezTo>
                  <a:cubicBezTo>
                    <a:pt x="79" y="117"/>
                    <a:pt x="80" y="117"/>
                    <a:pt x="81" y="117"/>
                  </a:cubicBezTo>
                  <a:cubicBezTo>
                    <a:pt x="82" y="116"/>
                    <a:pt x="83" y="116"/>
                    <a:pt x="84" y="115"/>
                  </a:cubicBezTo>
                  <a:cubicBezTo>
                    <a:pt x="85" y="115"/>
                    <a:pt x="86" y="115"/>
                    <a:pt x="86" y="114"/>
                  </a:cubicBezTo>
                  <a:cubicBezTo>
                    <a:pt x="88" y="113"/>
                    <a:pt x="91" y="112"/>
                    <a:pt x="93" y="112"/>
                  </a:cubicBezTo>
                  <a:cubicBezTo>
                    <a:pt x="94" y="111"/>
                    <a:pt x="94" y="111"/>
                    <a:pt x="95" y="111"/>
                  </a:cubicBezTo>
                  <a:cubicBezTo>
                    <a:pt x="97" y="110"/>
                    <a:pt x="98" y="110"/>
                    <a:pt x="99" y="109"/>
                  </a:cubicBezTo>
                  <a:cubicBezTo>
                    <a:pt x="157" y="88"/>
                    <a:pt x="243" y="74"/>
                    <a:pt x="339" y="74"/>
                  </a:cubicBezTo>
                  <a:cubicBezTo>
                    <a:pt x="435" y="74"/>
                    <a:pt x="521" y="88"/>
                    <a:pt x="579" y="109"/>
                  </a:cubicBezTo>
                  <a:cubicBezTo>
                    <a:pt x="580" y="110"/>
                    <a:pt x="582" y="110"/>
                    <a:pt x="583" y="111"/>
                  </a:cubicBezTo>
                  <a:cubicBezTo>
                    <a:pt x="584" y="111"/>
                    <a:pt x="584" y="111"/>
                    <a:pt x="585" y="112"/>
                  </a:cubicBezTo>
                  <a:cubicBezTo>
                    <a:pt x="587" y="112"/>
                    <a:pt x="590" y="113"/>
                    <a:pt x="592" y="114"/>
                  </a:cubicBezTo>
                  <a:cubicBezTo>
                    <a:pt x="593" y="115"/>
                    <a:pt x="593" y="115"/>
                    <a:pt x="594" y="115"/>
                  </a:cubicBezTo>
                  <a:cubicBezTo>
                    <a:pt x="595" y="116"/>
                    <a:pt x="596" y="116"/>
                    <a:pt x="598" y="117"/>
                  </a:cubicBezTo>
                  <a:cubicBezTo>
                    <a:pt x="598" y="117"/>
                    <a:pt x="599" y="118"/>
                    <a:pt x="600" y="118"/>
                  </a:cubicBezTo>
                  <a:cubicBezTo>
                    <a:pt x="602" y="119"/>
                    <a:pt x="603" y="120"/>
                    <a:pt x="605" y="120"/>
                  </a:cubicBezTo>
                  <a:cubicBezTo>
                    <a:pt x="606" y="121"/>
                    <a:pt x="607" y="121"/>
                    <a:pt x="608" y="122"/>
                  </a:cubicBezTo>
                  <a:cubicBezTo>
                    <a:pt x="609" y="122"/>
                    <a:pt x="610" y="123"/>
                    <a:pt x="610" y="123"/>
                  </a:cubicBezTo>
                  <a:cubicBezTo>
                    <a:pt x="612" y="124"/>
                    <a:pt x="614" y="125"/>
                    <a:pt x="615" y="126"/>
                  </a:cubicBezTo>
                  <a:cubicBezTo>
                    <a:pt x="616" y="126"/>
                    <a:pt x="616" y="126"/>
                    <a:pt x="617" y="127"/>
                  </a:cubicBezTo>
                  <a:cubicBezTo>
                    <a:pt x="618" y="127"/>
                    <a:pt x="619" y="128"/>
                    <a:pt x="620" y="128"/>
                  </a:cubicBezTo>
                  <a:cubicBezTo>
                    <a:pt x="622" y="128"/>
                    <a:pt x="624" y="128"/>
                    <a:pt x="626" y="128"/>
                  </a:cubicBezTo>
                  <a:cubicBezTo>
                    <a:pt x="641" y="123"/>
                    <a:pt x="654" y="118"/>
                    <a:pt x="665" y="113"/>
                  </a:cubicBezTo>
                  <a:cubicBezTo>
                    <a:pt x="670" y="110"/>
                    <a:pt x="674" y="108"/>
                    <a:pt x="678" y="105"/>
                  </a:cubicBezTo>
                  <a:cubicBezTo>
                    <a:pt x="678" y="104"/>
                    <a:pt x="678" y="102"/>
                    <a:pt x="678" y="100"/>
                  </a:cubicBezTo>
                  <a:cubicBezTo>
                    <a:pt x="678" y="100"/>
                    <a:pt x="678" y="99"/>
                    <a:pt x="678" y="99"/>
                  </a:cubicBezTo>
                  <a:cubicBezTo>
                    <a:pt x="678" y="92"/>
                    <a:pt x="676" y="86"/>
                    <a:pt x="672" y="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" name="Freeform 211">
              <a:extLst>
                <a:ext uri="{FF2B5EF4-FFF2-40B4-BE49-F238E27FC236}">
                  <a16:creationId xmlns:a16="http://schemas.microsoft.com/office/drawing/2014/main" id="{8715DFF6-EA25-B947-9CE1-9BF12DF79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198" y="4667748"/>
              <a:ext cx="1199603" cy="421568"/>
            </a:xfrm>
            <a:custGeom>
              <a:avLst/>
              <a:gdLst>
                <a:gd name="T0" fmla="*/ 443 w 447"/>
                <a:gd name="T1" fmla="*/ 75 h 143"/>
                <a:gd name="T2" fmla="*/ 225 w 447"/>
                <a:gd name="T3" fmla="*/ 0 h 143"/>
                <a:gd name="T4" fmla="*/ 225 w 447"/>
                <a:gd name="T5" fmla="*/ 0 h 143"/>
                <a:gd name="T6" fmla="*/ 224 w 447"/>
                <a:gd name="T7" fmla="*/ 0 h 143"/>
                <a:gd name="T8" fmla="*/ 222 w 447"/>
                <a:gd name="T9" fmla="*/ 0 h 143"/>
                <a:gd name="T10" fmla="*/ 222 w 447"/>
                <a:gd name="T11" fmla="*/ 0 h 143"/>
                <a:gd name="T12" fmla="*/ 4 w 447"/>
                <a:gd name="T13" fmla="*/ 75 h 143"/>
                <a:gd name="T14" fmla="*/ 0 w 447"/>
                <a:gd name="T15" fmla="*/ 92 h 143"/>
                <a:gd name="T16" fmla="*/ 0 w 447"/>
                <a:gd name="T17" fmla="*/ 94 h 143"/>
                <a:gd name="T18" fmla="*/ 0 w 447"/>
                <a:gd name="T19" fmla="*/ 97 h 143"/>
                <a:gd name="T20" fmla="*/ 10 w 447"/>
                <a:gd name="T21" fmla="*/ 105 h 143"/>
                <a:gd name="T22" fmla="*/ 28 w 447"/>
                <a:gd name="T23" fmla="*/ 116 h 143"/>
                <a:gd name="T24" fmla="*/ 28 w 447"/>
                <a:gd name="T25" fmla="*/ 116 h 143"/>
                <a:gd name="T26" fmla="*/ 28 w 447"/>
                <a:gd name="T27" fmla="*/ 116 h 143"/>
                <a:gd name="T28" fmla="*/ 32 w 447"/>
                <a:gd name="T29" fmla="*/ 118 h 143"/>
                <a:gd name="T30" fmla="*/ 32 w 447"/>
                <a:gd name="T31" fmla="*/ 118 h 143"/>
                <a:gd name="T32" fmla="*/ 37 w 447"/>
                <a:gd name="T33" fmla="*/ 121 h 143"/>
                <a:gd name="T34" fmla="*/ 48 w 447"/>
                <a:gd name="T35" fmla="*/ 125 h 143"/>
                <a:gd name="T36" fmla="*/ 48 w 447"/>
                <a:gd name="T37" fmla="*/ 125 h 143"/>
                <a:gd name="T38" fmla="*/ 51 w 447"/>
                <a:gd name="T39" fmla="*/ 127 h 143"/>
                <a:gd name="T40" fmla="*/ 52 w 447"/>
                <a:gd name="T41" fmla="*/ 127 h 143"/>
                <a:gd name="T42" fmla="*/ 55 w 447"/>
                <a:gd name="T43" fmla="*/ 128 h 143"/>
                <a:gd name="T44" fmla="*/ 56 w 447"/>
                <a:gd name="T45" fmla="*/ 129 h 143"/>
                <a:gd name="T46" fmla="*/ 59 w 447"/>
                <a:gd name="T47" fmla="*/ 130 h 143"/>
                <a:gd name="T48" fmla="*/ 60 w 447"/>
                <a:gd name="T49" fmla="*/ 130 h 143"/>
                <a:gd name="T50" fmla="*/ 63 w 447"/>
                <a:gd name="T51" fmla="*/ 131 h 143"/>
                <a:gd name="T52" fmla="*/ 64 w 447"/>
                <a:gd name="T53" fmla="*/ 131 h 143"/>
                <a:gd name="T54" fmla="*/ 99 w 447"/>
                <a:gd name="T55" fmla="*/ 142 h 143"/>
                <a:gd name="T56" fmla="*/ 99 w 447"/>
                <a:gd name="T57" fmla="*/ 142 h 143"/>
                <a:gd name="T58" fmla="*/ 104 w 447"/>
                <a:gd name="T59" fmla="*/ 143 h 143"/>
                <a:gd name="T60" fmla="*/ 224 w 447"/>
                <a:gd name="T61" fmla="*/ 130 h 143"/>
                <a:gd name="T62" fmla="*/ 344 w 447"/>
                <a:gd name="T63" fmla="*/ 143 h 143"/>
                <a:gd name="T64" fmla="*/ 349 w 447"/>
                <a:gd name="T65" fmla="*/ 142 h 143"/>
                <a:gd name="T66" fmla="*/ 349 w 447"/>
                <a:gd name="T67" fmla="*/ 142 h 143"/>
                <a:gd name="T68" fmla="*/ 385 w 447"/>
                <a:gd name="T69" fmla="*/ 131 h 143"/>
                <a:gd name="T70" fmla="*/ 385 w 447"/>
                <a:gd name="T71" fmla="*/ 131 h 143"/>
                <a:gd name="T72" fmla="*/ 389 w 447"/>
                <a:gd name="T73" fmla="*/ 130 h 143"/>
                <a:gd name="T74" fmla="*/ 389 w 447"/>
                <a:gd name="T75" fmla="*/ 130 h 143"/>
                <a:gd name="T76" fmla="*/ 393 w 447"/>
                <a:gd name="T77" fmla="*/ 129 h 143"/>
                <a:gd name="T78" fmla="*/ 393 w 447"/>
                <a:gd name="T79" fmla="*/ 128 h 143"/>
                <a:gd name="T80" fmla="*/ 397 w 447"/>
                <a:gd name="T81" fmla="*/ 127 h 143"/>
                <a:gd name="T82" fmla="*/ 397 w 447"/>
                <a:gd name="T83" fmla="*/ 127 h 143"/>
                <a:gd name="T84" fmla="*/ 401 w 447"/>
                <a:gd name="T85" fmla="*/ 125 h 143"/>
                <a:gd name="T86" fmla="*/ 401 w 447"/>
                <a:gd name="T87" fmla="*/ 125 h 143"/>
                <a:gd name="T88" fmla="*/ 410 w 447"/>
                <a:gd name="T89" fmla="*/ 121 h 143"/>
                <a:gd name="T90" fmla="*/ 419 w 447"/>
                <a:gd name="T91" fmla="*/ 117 h 143"/>
                <a:gd name="T92" fmla="*/ 419 w 447"/>
                <a:gd name="T93" fmla="*/ 117 h 143"/>
                <a:gd name="T94" fmla="*/ 438 w 447"/>
                <a:gd name="T95" fmla="*/ 105 h 143"/>
                <a:gd name="T96" fmla="*/ 447 w 447"/>
                <a:gd name="T97" fmla="*/ 98 h 143"/>
                <a:gd name="T98" fmla="*/ 447 w 447"/>
                <a:gd name="T99" fmla="*/ 94 h 143"/>
                <a:gd name="T100" fmla="*/ 447 w 447"/>
                <a:gd name="T101" fmla="*/ 92 h 143"/>
                <a:gd name="T102" fmla="*/ 443 w 447"/>
                <a:gd name="T103" fmla="*/ 7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7" h="143">
                  <a:moveTo>
                    <a:pt x="443" y="75"/>
                  </a:moveTo>
                  <a:cubicBezTo>
                    <a:pt x="424" y="33"/>
                    <a:pt x="334" y="1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4" y="0"/>
                    <a:pt x="224" y="0"/>
                  </a:cubicBezTo>
                  <a:cubicBezTo>
                    <a:pt x="223" y="0"/>
                    <a:pt x="222" y="0"/>
                    <a:pt x="22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13" y="1"/>
                    <a:pt x="23" y="33"/>
                    <a:pt x="4" y="75"/>
                  </a:cubicBezTo>
                  <a:cubicBezTo>
                    <a:pt x="1" y="81"/>
                    <a:pt x="0" y="86"/>
                    <a:pt x="0" y="92"/>
                  </a:cubicBezTo>
                  <a:cubicBezTo>
                    <a:pt x="0" y="93"/>
                    <a:pt x="0" y="93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3" y="100"/>
                    <a:pt x="6" y="103"/>
                    <a:pt x="10" y="105"/>
                  </a:cubicBezTo>
                  <a:cubicBezTo>
                    <a:pt x="15" y="109"/>
                    <a:pt x="21" y="113"/>
                    <a:pt x="28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9" y="117"/>
                    <a:pt x="30" y="118"/>
                    <a:pt x="32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3" y="119"/>
                    <a:pt x="35" y="120"/>
                    <a:pt x="37" y="121"/>
                  </a:cubicBezTo>
                  <a:cubicBezTo>
                    <a:pt x="41" y="123"/>
                    <a:pt x="44" y="124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9" y="126"/>
                    <a:pt x="50" y="126"/>
                    <a:pt x="51" y="127"/>
                  </a:cubicBezTo>
                  <a:cubicBezTo>
                    <a:pt x="51" y="127"/>
                    <a:pt x="51" y="127"/>
                    <a:pt x="52" y="127"/>
                  </a:cubicBezTo>
                  <a:cubicBezTo>
                    <a:pt x="53" y="128"/>
                    <a:pt x="54" y="128"/>
                    <a:pt x="55" y="128"/>
                  </a:cubicBezTo>
                  <a:cubicBezTo>
                    <a:pt x="55" y="129"/>
                    <a:pt x="55" y="129"/>
                    <a:pt x="56" y="129"/>
                  </a:cubicBezTo>
                  <a:cubicBezTo>
                    <a:pt x="57" y="129"/>
                    <a:pt x="58" y="129"/>
                    <a:pt x="59" y="130"/>
                  </a:cubicBezTo>
                  <a:cubicBezTo>
                    <a:pt x="59" y="130"/>
                    <a:pt x="59" y="130"/>
                    <a:pt x="60" y="130"/>
                  </a:cubicBezTo>
                  <a:cubicBezTo>
                    <a:pt x="61" y="130"/>
                    <a:pt x="62" y="131"/>
                    <a:pt x="63" y="131"/>
                  </a:cubicBezTo>
                  <a:cubicBezTo>
                    <a:pt x="63" y="131"/>
                    <a:pt x="63" y="131"/>
                    <a:pt x="64" y="131"/>
                  </a:cubicBezTo>
                  <a:cubicBezTo>
                    <a:pt x="75" y="135"/>
                    <a:pt x="87" y="139"/>
                    <a:pt x="99" y="142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1" y="142"/>
                    <a:pt x="103" y="142"/>
                    <a:pt x="104" y="143"/>
                  </a:cubicBezTo>
                  <a:cubicBezTo>
                    <a:pt x="140" y="135"/>
                    <a:pt x="180" y="130"/>
                    <a:pt x="224" y="130"/>
                  </a:cubicBezTo>
                  <a:cubicBezTo>
                    <a:pt x="268" y="130"/>
                    <a:pt x="309" y="135"/>
                    <a:pt x="344" y="143"/>
                  </a:cubicBezTo>
                  <a:cubicBezTo>
                    <a:pt x="346" y="142"/>
                    <a:pt x="347" y="142"/>
                    <a:pt x="349" y="142"/>
                  </a:cubicBezTo>
                  <a:cubicBezTo>
                    <a:pt x="349" y="142"/>
                    <a:pt x="349" y="142"/>
                    <a:pt x="349" y="142"/>
                  </a:cubicBezTo>
                  <a:cubicBezTo>
                    <a:pt x="362" y="139"/>
                    <a:pt x="374" y="135"/>
                    <a:pt x="385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6" y="131"/>
                    <a:pt x="387" y="130"/>
                    <a:pt x="389" y="130"/>
                  </a:cubicBezTo>
                  <a:cubicBezTo>
                    <a:pt x="389" y="130"/>
                    <a:pt x="389" y="130"/>
                    <a:pt x="389" y="130"/>
                  </a:cubicBezTo>
                  <a:cubicBezTo>
                    <a:pt x="390" y="129"/>
                    <a:pt x="391" y="129"/>
                    <a:pt x="393" y="129"/>
                  </a:cubicBezTo>
                  <a:cubicBezTo>
                    <a:pt x="393" y="129"/>
                    <a:pt x="393" y="129"/>
                    <a:pt x="393" y="128"/>
                  </a:cubicBezTo>
                  <a:cubicBezTo>
                    <a:pt x="394" y="128"/>
                    <a:pt x="395" y="128"/>
                    <a:pt x="397" y="127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8" y="126"/>
                    <a:pt x="399" y="126"/>
                    <a:pt x="401" y="125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4" y="124"/>
                    <a:pt x="407" y="123"/>
                    <a:pt x="410" y="121"/>
                  </a:cubicBezTo>
                  <a:cubicBezTo>
                    <a:pt x="413" y="120"/>
                    <a:pt x="416" y="118"/>
                    <a:pt x="419" y="117"/>
                  </a:cubicBezTo>
                  <a:cubicBezTo>
                    <a:pt x="419" y="117"/>
                    <a:pt x="419" y="117"/>
                    <a:pt x="419" y="117"/>
                  </a:cubicBezTo>
                  <a:cubicBezTo>
                    <a:pt x="426" y="113"/>
                    <a:pt x="433" y="109"/>
                    <a:pt x="438" y="105"/>
                  </a:cubicBezTo>
                  <a:cubicBezTo>
                    <a:pt x="441" y="103"/>
                    <a:pt x="444" y="101"/>
                    <a:pt x="447" y="98"/>
                  </a:cubicBezTo>
                  <a:cubicBezTo>
                    <a:pt x="447" y="97"/>
                    <a:pt x="447" y="95"/>
                    <a:pt x="447" y="94"/>
                  </a:cubicBezTo>
                  <a:cubicBezTo>
                    <a:pt x="447" y="93"/>
                    <a:pt x="447" y="93"/>
                    <a:pt x="447" y="92"/>
                  </a:cubicBezTo>
                  <a:cubicBezTo>
                    <a:pt x="447" y="86"/>
                    <a:pt x="446" y="81"/>
                    <a:pt x="443" y="7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" name="Freeform 212">
              <a:extLst>
                <a:ext uri="{FF2B5EF4-FFF2-40B4-BE49-F238E27FC236}">
                  <a16:creationId xmlns:a16="http://schemas.microsoft.com/office/drawing/2014/main" id="{620FDAE5-FA3A-2E4D-8929-9410C2E7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198" y="4954282"/>
              <a:ext cx="1199603" cy="421568"/>
            </a:xfrm>
            <a:custGeom>
              <a:avLst/>
              <a:gdLst>
                <a:gd name="T0" fmla="*/ 438 w 447"/>
                <a:gd name="T1" fmla="*/ 8 h 143"/>
                <a:gd name="T2" fmla="*/ 419 w 447"/>
                <a:gd name="T3" fmla="*/ 20 h 143"/>
                <a:gd name="T4" fmla="*/ 410 w 447"/>
                <a:gd name="T5" fmla="*/ 24 h 143"/>
                <a:gd name="T6" fmla="*/ 401 w 447"/>
                <a:gd name="T7" fmla="*/ 28 h 143"/>
                <a:gd name="T8" fmla="*/ 401 w 447"/>
                <a:gd name="T9" fmla="*/ 28 h 143"/>
                <a:gd name="T10" fmla="*/ 397 w 447"/>
                <a:gd name="T11" fmla="*/ 30 h 143"/>
                <a:gd name="T12" fmla="*/ 397 w 447"/>
                <a:gd name="T13" fmla="*/ 30 h 143"/>
                <a:gd name="T14" fmla="*/ 393 w 447"/>
                <a:gd name="T15" fmla="*/ 31 h 143"/>
                <a:gd name="T16" fmla="*/ 393 w 447"/>
                <a:gd name="T17" fmla="*/ 32 h 143"/>
                <a:gd name="T18" fmla="*/ 389 w 447"/>
                <a:gd name="T19" fmla="*/ 33 h 143"/>
                <a:gd name="T20" fmla="*/ 389 w 447"/>
                <a:gd name="T21" fmla="*/ 33 h 143"/>
                <a:gd name="T22" fmla="*/ 385 w 447"/>
                <a:gd name="T23" fmla="*/ 34 h 143"/>
                <a:gd name="T24" fmla="*/ 385 w 447"/>
                <a:gd name="T25" fmla="*/ 34 h 143"/>
                <a:gd name="T26" fmla="*/ 349 w 447"/>
                <a:gd name="T27" fmla="*/ 45 h 143"/>
                <a:gd name="T28" fmla="*/ 349 w 447"/>
                <a:gd name="T29" fmla="*/ 45 h 143"/>
                <a:gd name="T30" fmla="*/ 344 w 447"/>
                <a:gd name="T31" fmla="*/ 46 h 143"/>
                <a:gd name="T32" fmla="*/ 224 w 447"/>
                <a:gd name="T33" fmla="*/ 58 h 143"/>
                <a:gd name="T34" fmla="*/ 104 w 447"/>
                <a:gd name="T35" fmla="*/ 46 h 143"/>
                <a:gd name="T36" fmla="*/ 99 w 447"/>
                <a:gd name="T37" fmla="*/ 45 h 143"/>
                <a:gd name="T38" fmla="*/ 99 w 447"/>
                <a:gd name="T39" fmla="*/ 45 h 143"/>
                <a:gd name="T40" fmla="*/ 64 w 447"/>
                <a:gd name="T41" fmla="*/ 34 h 143"/>
                <a:gd name="T42" fmla="*/ 63 w 447"/>
                <a:gd name="T43" fmla="*/ 34 h 143"/>
                <a:gd name="T44" fmla="*/ 60 w 447"/>
                <a:gd name="T45" fmla="*/ 33 h 143"/>
                <a:gd name="T46" fmla="*/ 59 w 447"/>
                <a:gd name="T47" fmla="*/ 33 h 143"/>
                <a:gd name="T48" fmla="*/ 56 w 447"/>
                <a:gd name="T49" fmla="*/ 32 h 143"/>
                <a:gd name="T50" fmla="*/ 55 w 447"/>
                <a:gd name="T51" fmla="*/ 31 h 143"/>
                <a:gd name="T52" fmla="*/ 52 w 447"/>
                <a:gd name="T53" fmla="*/ 30 h 143"/>
                <a:gd name="T54" fmla="*/ 51 w 447"/>
                <a:gd name="T55" fmla="*/ 30 h 143"/>
                <a:gd name="T56" fmla="*/ 48 w 447"/>
                <a:gd name="T57" fmla="*/ 28 h 143"/>
                <a:gd name="T58" fmla="*/ 48 w 447"/>
                <a:gd name="T59" fmla="*/ 28 h 143"/>
                <a:gd name="T60" fmla="*/ 37 w 447"/>
                <a:gd name="T61" fmla="*/ 24 h 143"/>
                <a:gd name="T62" fmla="*/ 32 w 447"/>
                <a:gd name="T63" fmla="*/ 21 h 143"/>
                <a:gd name="T64" fmla="*/ 28 w 447"/>
                <a:gd name="T65" fmla="*/ 19 h 143"/>
                <a:gd name="T66" fmla="*/ 28 w 447"/>
                <a:gd name="T67" fmla="*/ 19 h 143"/>
                <a:gd name="T68" fmla="*/ 10 w 447"/>
                <a:gd name="T69" fmla="*/ 8 h 143"/>
                <a:gd name="T70" fmla="*/ 0 w 447"/>
                <a:gd name="T71" fmla="*/ 0 h 143"/>
                <a:gd name="T72" fmla="*/ 5 w 447"/>
                <a:gd name="T73" fmla="*/ 15 h 143"/>
                <a:gd name="T74" fmla="*/ 9 w 447"/>
                <a:gd name="T75" fmla="*/ 22 h 143"/>
                <a:gd name="T76" fmla="*/ 17 w 447"/>
                <a:gd name="T77" fmla="*/ 44 h 143"/>
                <a:gd name="T78" fmla="*/ 18 w 447"/>
                <a:gd name="T79" fmla="*/ 46 h 143"/>
                <a:gd name="T80" fmla="*/ 28 w 447"/>
                <a:gd name="T81" fmla="*/ 72 h 143"/>
                <a:gd name="T82" fmla="*/ 34 w 447"/>
                <a:gd name="T83" fmla="*/ 88 h 143"/>
                <a:gd name="T84" fmla="*/ 102 w 447"/>
                <a:gd name="T85" fmla="*/ 123 h 143"/>
                <a:gd name="T86" fmla="*/ 216 w 447"/>
                <a:gd name="T87" fmla="*/ 143 h 143"/>
                <a:gd name="T88" fmla="*/ 224 w 447"/>
                <a:gd name="T89" fmla="*/ 143 h 143"/>
                <a:gd name="T90" fmla="*/ 231 w 447"/>
                <a:gd name="T91" fmla="*/ 143 h 143"/>
                <a:gd name="T92" fmla="*/ 345 w 447"/>
                <a:gd name="T93" fmla="*/ 123 h 143"/>
                <a:gd name="T94" fmla="*/ 413 w 447"/>
                <a:gd name="T95" fmla="*/ 88 h 143"/>
                <a:gd name="T96" fmla="*/ 419 w 447"/>
                <a:gd name="T97" fmla="*/ 71 h 143"/>
                <a:gd name="T98" fmla="*/ 429 w 447"/>
                <a:gd name="T99" fmla="*/ 46 h 143"/>
                <a:gd name="T100" fmla="*/ 430 w 447"/>
                <a:gd name="T101" fmla="*/ 44 h 143"/>
                <a:gd name="T102" fmla="*/ 438 w 447"/>
                <a:gd name="T103" fmla="*/ 22 h 143"/>
                <a:gd name="T104" fmla="*/ 442 w 447"/>
                <a:gd name="T105" fmla="*/ 15 h 143"/>
                <a:gd name="T106" fmla="*/ 447 w 447"/>
                <a:gd name="T107" fmla="*/ 1 h 143"/>
                <a:gd name="T108" fmla="*/ 438 w 447"/>
                <a:gd name="T10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7" h="143">
                  <a:moveTo>
                    <a:pt x="438" y="8"/>
                  </a:moveTo>
                  <a:cubicBezTo>
                    <a:pt x="433" y="12"/>
                    <a:pt x="426" y="16"/>
                    <a:pt x="419" y="20"/>
                  </a:cubicBezTo>
                  <a:cubicBezTo>
                    <a:pt x="416" y="21"/>
                    <a:pt x="413" y="23"/>
                    <a:pt x="410" y="24"/>
                  </a:cubicBezTo>
                  <a:cubicBezTo>
                    <a:pt x="407" y="26"/>
                    <a:pt x="404" y="27"/>
                    <a:pt x="401" y="28"/>
                  </a:cubicBezTo>
                  <a:cubicBezTo>
                    <a:pt x="401" y="28"/>
                    <a:pt x="401" y="28"/>
                    <a:pt x="401" y="28"/>
                  </a:cubicBezTo>
                  <a:cubicBezTo>
                    <a:pt x="399" y="29"/>
                    <a:pt x="398" y="29"/>
                    <a:pt x="397" y="30"/>
                  </a:cubicBezTo>
                  <a:cubicBezTo>
                    <a:pt x="397" y="30"/>
                    <a:pt x="397" y="30"/>
                    <a:pt x="397" y="30"/>
                  </a:cubicBezTo>
                  <a:cubicBezTo>
                    <a:pt x="395" y="31"/>
                    <a:pt x="394" y="31"/>
                    <a:pt x="393" y="31"/>
                  </a:cubicBezTo>
                  <a:cubicBezTo>
                    <a:pt x="393" y="32"/>
                    <a:pt x="393" y="32"/>
                    <a:pt x="393" y="32"/>
                  </a:cubicBezTo>
                  <a:cubicBezTo>
                    <a:pt x="391" y="32"/>
                    <a:pt x="390" y="32"/>
                    <a:pt x="389" y="33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7" y="33"/>
                    <a:pt x="386" y="34"/>
                    <a:pt x="385" y="34"/>
                  </a:cubicBezTo>
                  <a:cubicBezTo>
                    <a:pt x="385" y="34"/>
                    <a:pt x="385" y="34"/>
                    <a:pt x="385" y="34"/>
                  </a:cubicBezTo>
                  <a:cubicBezTo>
                    <a:pt x="374" y="38"/>
                    <a:pt x="362" y="42"/>
                    <a:pt x="349" y="45"/>
                  </a:cubicBezTo>
                  <a:cubicBezTo>
                    <a:pt x="349" y="45"/>
                    <a:pt x="349" y="45"/>
                    <a:pt x="349" y="45"/>
                  </a:cubicBezTo>
                  <a:cubicBezTo>
                    <a:pt x="347" y="45"/>
                    <a:pt x="346" y="45"/>
                    <a:pt x="344" y="46"/>
                  </a:cubicBezTo>
                  <a:cubicBezTo>
                    <a:pt x="309" y="53"/>
                    <a:pt x="268" y="58"/>
                    <a:pt x="224" y="58"/>
                  </a:cubicBezTo>
                  <a:cubicBezTo>
                    <a:pt x="180" y="58"/>
                    <a:pt x="140" y="53"/>
                    <a:pt x="104" y="46"/>
                  </a:cubicBezTo>
                  <a:cubicBezTo>
                    <a:pt x="103" y="45"/>
                    <a:pt x="101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87" y="42"/>
                    <a:pt x="75" y="38"/>
                    <a:pt x="64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4"/>
                    <a:pt x="61" y="33"/>
                    <a:pt x="60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2"/>
                    <a:pt x="57" y="32"/>
                    <a:pt x="56" y="32"/>
                  </a:cubicBezTo>
                  <a:cubicBezTo>
                    <a:pt x="55" y="32"/>
                    <a:pt x="55" y="32"/>
                    <a:pt x="55" y="31"/>
                  </a:cubicBezTo>
                  <a:cubicBezTo>
                    <a:pt x="54" y="31"/>
                    <a:pt x="53" y="31"/>
                    <a:pt x="52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29"/>
                    <a:pt x="49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4" y="27"/>
                    <a:pt x="41" y="26"/>
                    <a:pt x="37" y="24"/>
                  </a:cubicBezTo>
                  <a:cubicBezTo>
                    <a:pt x="35" y="23"/>
                    <a:pt x="33" y="22"/>
                    <a:pt x="32" y="21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1" y="16"/>
                    <a:pt x="15" y="12"/>
                    <a:pt x="10" y="8"/>
                  </a:cubicBezTo>
                  <a:cubicBezTo>
                    <a:pt x="6" y="6"/>
                    <a:pt x="3" y="3"/>
                    <a:pt x="0" y="0"/>
                  </a:cubicBezTo>
                  <a:cubicBezTo>
                    <a:pt x="1" y="5"/>
                    <a:pt x="2" y="10"/>
                    <a:pt x="5" y="15"/>
                  </a:cubicBezTo>
                  <a:cubicBezTo>
                    <a:pt x="6" y="18"/>
                    <a:pt x="8" y="20"/>
                    <a:pt x="9" y="2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55" y="102"/>
                    <a:pt x="78" y="114"/>
                    <a:pt x="102" y="123"/>
                  </a:cubicBezTo>
                  <a:cubicBezTo>
                    <a:pt x="137" y="136"/>
                    <a:pt x="176" y="143"/>
                    <a:pt x="216" y="143"/>
                  </a:cubicBezTo>
                  <a:cubicBezTo>
                    <a:pt x="219" y="143"/>
                    <a:pt x="221" y="143"/>
                    <a:pt x="224" y="143"/>
                  </a:cubicBezTo>
                  <a:cubicBezTo>
                    <a:pt x="226" y="143"/>
                    <a:pt x="228" y="143"/>
                    <a:pt x="231" y="143"/>
                  </a:cubicBezTo>
                  <a:cubicBezTo>
                    <a:pt x="271" y="143"/>
                    <a:pt x="310" y="136"/>
                    <a:pt x="345" y="123"/>
                  </a:cubicBezTo>
                  <a:cubicBezTo>
                    <a:pt x="369" y="114"/>
                    <a:pt x="392" y="102"/>
                    <a:pt x="413" y="88"/>
                  </a:cubicBezTo>
                  <a:cubicBezTo>
                    <a:pt x="419" y="71"/>
                    <a:pt x="419" y="71"/>
                    <a:pt x="419" y="71"/>
                  </a:cubicBezTo>
                  <a:cubicBezTo>
                    <a:pt x="429" y="46"/>
                    <a:pt x="429" y="46"/>
                    <a:pt x="429" y="46"/>
                  </a:cubicBezTo>
                  <a:cubicBezTo>
                    <a:pt x="430" y="44"/>
                    <a:pt x="430" y="44"/>
                    <a:pt x="430" y="44"/>
                  </a:cubicBezTo>
                  <a:cubicBezTo>
                    <a:pt x="438" y="22"/>
                    <a:pt x="438" y="22"/>
                    <a:pt x="438" y="22"/>
                  </a:cubicBezTo>
                  <a:cubicBezTo>
                    <a:pt x="439" y="20"/>
                    <a:pt x="441" y="18"/>
                    <a:pt x="442" y="15"/>
                  </a:cubicBezTo>
                  <a:cubicBezTo>
                    <a:pt x="444" y="11"/>
                    <a:pt x="446" y="6"/>
                    <a:pt x="447" y="1"/>
                  </a:cubicBezTo>
                  <a:cubicBezTo>
                    <a:pt x="444" y="4"/>
                    <a:pt x="441" y="6"/>
                    <a:pt x="43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DEE18B59-69E4-4242-80E8-0788B9B9A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858" y="3913535"/>
              <a:ext cx="2375274" cy="467678"/>
            </a:xfrm>
            <a:custGeom>
              <a:avLst/>
              <a:gdLst>
                <a:gd name="T0" fmla="*/ 851 w 884"/>
                <a:gd name="T1" fmla="*/ 21 h 158"/>
                <a:gd name="T2" fmla="*/ 779 w 884"/>
                <a:gd name="T3" fmla="*/ 48 h 158"/>
                <a:gd name="T4" fmla="*/ 779 w 884"/>
                <a:gd name="T5" fmla="*/ 48 h 158"/>
                <a:gd name="T6" fmla="*/ 772 w 884"/>
                <a:gd name="T7" fmla="*/ 50 h 158"/>
                <a:gd name="T8" fmla="*/ 772 w 884"/>
                <a:gd name="T9" fmla="*/ 50 h 158"/>
                <a:gd name="T10" fmla="*/ 765 w 884"/>
                <a:gd name="T11" fmla="*/ 52 h 158"/>
                <a:gd name="T12" fmla="*/ 764 w 884"/>
                <a:gd name="T13" fmla="*/ 52 h 158"/>
                <a:gd name="T14" fmla="*/ 757 w 884"/>
                <a:gd name="T15" fmla="*/ 53 h 158"/>
                <a:gd name="T16" fmla="*/ 756 w 884"/>
                <a:gd name="T17" fmla="*/ 54 h 158"/>
                <a:gd name="T18" fmla="*/ 749 w 884"/>
                <a:gd name="T19" fmla="*/ 55 h 158"/>
                <a:gd name="T20" fmla="*/ 749 w 884"/>
                <a:gd name="T21" fmla="*/ 55 h 158"/>
                <a:gd name="T22" fmla="*/ 680 w 884"/>
                <a:gd name="T23" fmla="*/ 69 h 158"/>
                <a:gd name="T24" fmla="*/ 680 w 884"/>
                <a:gd name="T25" fmla="*/ 69 h 158"/>
                <a:gd name="T26" fmla="*/ 442 w 884"/>
                <a:gd name="T27" fmla="*/ 86 h 158"/>
                <a:gd name="T28" fmla="*/ 204 w 884"/>
                <a:gd name="T29" fmla="*/ 69 h 158"/>
                <a:gd name="T30" fmla="*/ 204 w 884"/>
                <a:gd name="T31" fmla="*/ 69 h 158"/>
                <a:gd name="T32" fmla="*/ 135 w 884"/>
                <a:gd name="T33" fmla="*/ 55 h 158"/>
                <a:gd name="T34" fmla="*/ 135 w 884"/>
                <a:gd name="T35" fmla="*/ 55 h 158"/>
                <a:gd name="T36" fmla="*/ 127 w 884"/>
                <a:gd name="T37" fmla="*/ 54 h 158"/>
                <a:gd name="T38" fmla="*/ 127 w 884"/>
                <a:gd name="T39" fmla="*/ 53 h 158"/>
                <a:gd name="T40" fmla="*/ 120 w 884"/>
                <a:gd name="T41" fmla="*/ 52 h 158"/>
                <a:gd name="T42" fmla="*/ 119 w 884"/>
                <a:gd name="T43" fmla="*/ 52 h 158"/>
                <a:gd name="T44" fmla="*/ 112 w 884"/>
                <a:gd name="T45" fmla="*/ 50 h 158"/>
                <a:gd name="T46" fmla="*/ 112 w 884"/>
                <a:gd name="T47" fmla="*/ 50 h 158"/>
                <a:gd name="T48" fmla="*/ 105 w 884"/>
                <a:gd name="T49" fmla="*/ 48 h 158"/>
                <a:gd name="T50" fmla="*/ 105 w 884"/>
                <a:gd name="T51" fmla="*/ 48 h 158"/>
                <a:gd name="T52" fmla="*/ 33 w 884"/>
                <a:gd name="T53" fmla="*/ 21 h 158"/>
                <a:gd name="T54" fmla="*/ 0 w 884"/>
                <a:gd name="T55" fmla="*/ 0 h 158"/>
                <a:gd name="T56" fmla="*/ 17 w 884"/>
                <a:gd name="T57" fmla="*/ 29 h 158"/>
                <a:gd name="T58" fmla="*/ 51 w 884"/>
                <a:gd name="T59" fmla="*/ 87 h 158"/>
                <a:gd name="T60" fmla="*/ 191 w 884"/>
                <a:gd name="T61" fmla="*/ 132 h 158"/>
                <a:gd name="T62" fmla="*/ 427 w 884"/>
                <a:gd name="T63" fmla="*/ 158 h 158"/>
                <a:gd name="T64" fmla="*/ 442 w 884"/>
                <a:gd name="T65" fmla="*/ 158 h 158"/>
                <a:gd name="T66" fmla="*/ 457 w 884"/>
                <a:gd name="T67" fmla="*/ 158 h 158"/>
                <a:gd name="T68" fmla="*/ 693 w 884"/>
                <a:gd name="T69" fmla="*/ 132 h 158"/>
                <a:gd name="T70" fmla="*/ 833 w 884"/>
                <a:gd name="T71" fmla="*/ 87 h 158"/>
                <a:gd name="T72" fmla="*/ 867 w 884"/>
                <a:gd name="T73" fmla="*/ 29 h 158"/>
                <a:gd name="T74" fmla="*/ 884 w 884"/>
                <a:gd name="T75" fmla="*/ 0 h 158"/>
                <a:gd name="T76" fmla="*/ 851 w 884"/>
                <a:gd name="T77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4" h="158">
                  <a:moveTo>
                    <a:pt x="851" y="21"/>
                  </a:moveTo>
                  <a:cubicBezTo>
                    <a:pt x="832" y="31"/>
                    <a:pt x="808" y="40"/>
                    <a:pt x="779" y="48"/>
                  </a:cubicBezTo>
                  <a:cubicBezTo>
                    <a:pt x="779" y="48"/>
                    <a:pt x="779" y="48"/>
                    <a:pt x="779" y="48"/>
                  </a:cubicBezTo>
                  <a:cubicBezTo>
                    <a:pt x="777" y="48"/>
                    <a:pt x="775" y="49"/>
                    <a:pt x="772" y="50"/>
                  </a:cubicBezTo>
                  <a:cubicBezTo>
                    <a:pt x="772" y="50"/>
                    <a:pt x="772" y="50"/>
                    <a:pt x="772" y="50"/>
                  </a:cubicBezTo>
                  <a:cubicBezTo>
                    <a:pt x="769" y="50"/>
                    <a:pt x="767" y="51"/>
                    <a:pt x="765" y="52"/>
                  </a:cubicBezTo>
                  <a:cubicBezTo>
                    <a:pt x="765" y="52"/>
                    <a:pt x="764" y="52"/>
                    <a:pt x="764" y="52"/>
                  </a:cubicBezTo>
                  <a:cubicBezTo>
                    <a:pt x="762" y="52"/>
                    <a:pt x="759" y="53"/>
                    <a:pt x="757" y="53"/>
                  </a:cubicBezTo>
                  <a:cubicBezTo>
                    <a:pt x="757" y="54"/>
                    <a:pt x="757" y="54"/>
                    <a:pt x="756" y="54"/>
                  </a:cubicBezTo>
                  <a:cubicBezTo>
                    <a:pt x="754" y="54"/>
                    <a:pt x="752" y="55"/>
                    <a:pt x="749" y="55"/>
                  </a:cubicBezTo>
                  <a:cubicBezTo>
                    <a:pt x="749" y="55"/>
                    <a:pt x="749" y="55"/>
                    <a:pt x="749" y="55"/>
                  </a:cubicBezTo>
                  <a:cubicBezTo>
                    <a:pt x="728" y="60"/>
                    <a:pt x="705" y="65"/>
                    <a:pt x="680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11" y="80"/>
                    <a:pt x="529" y="86"/>
                    <a:pt x="442" y="86"/>
                  </a:cubicBezTo>
                  <a:cubicBezTo>
                    <a:pt x="355" y="86"/>
                    <a:pt x="273" y="80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179" y="65"/>
                    <a:pt x="156" y="60"/>
                    <a:pt x="135" y="5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2" y="55"/>
                    <a:pt x="130" y="54"/>
                    <a:pt x="127" y="54"/>
                  </a:cubicBezTo>
                  <a:cubicBezTo>
                    <a:pt x="127" y="54"/>
                    <a:pt x="127" y="54"/>
                    <a:pt x="127" y="53"/>
                  </a:cubicBezTo>
                  <a:cubicBezTo>
                    <a:pt x="125" y="53"/>
                    <a:pt x="122" y="52"/>
                    <a:pt x="120" y="52"/>
                  </a:cubicBezTo>
                  <a:cubicBezTo>
                    <a:pt x="120" y="52"/>
                    <a:pt x="119" y="52"/>
                    <a:pt x="119" y="52"/>
                  </a:cubicBezTo>
                  <a:cubicBezTo>
                    <a:pt x="117" y="51"/>
                    <a:pt x="115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49"/>
                    <a:pt x="107" y="48"/>
                    <a:pt x="105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76" y="40"/>
                    <a:pt x="52" y="31"/>
                    <a:pt x="33" y="21"/>
                  </a:cubicBezTo>
                  <a:cubicBezTo>
                    <a:pt x="19" y="15"/>
                    <a:pt x="8" y="8"/>
                    <a:pt x="0" y="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94" y="106"/>
                    <a:pt x="141" y="121"/>
                    <a:pt x="191" y="132"/>
                  </a:cubicBezTo>
                  <a:cubicBezTo>
                    <a:pt x="264" y="149"/>
                    <a:pt x="344" y="158"/>
                    <a:pt x="427" y="158"/>
                  </a:cubicBezTo>
                  <a:cubicBezTo>
                    <a:pt x="432" y="158"/>
                    <a:pt x="437" y="158"/>
                    <a:pt x="442" y="158"/>
                  </a:cubicBezTo>
                  <a:cubicBezTo>
                    <a:pt x="447" y="158"/>
                    <a:pt x="452" y="158"/>
                    <a:pt x="457" y="158"/>
                  </a:cubicBezTo>
                  <a:cubicBezTo>
                    <a:pt x="540" y="158"/>
                    <a:pt x="620" y="149"/>
                    <a:pt x="693" y="132"/>
                  </a:cubicBezTo>
                  <a:cubicBezTo>
                    <a:pt x="743" y="121"/>
                    <a:pt x="790" y="106"/>
                    <a:pt x="833" y="87"/>
                  </a:cubicBezTo>
                  <a:cubicBezTo>
                    <a:pt x="867" y="29"/>
                    <a:pt x="867" y="29"/>
                    <a:pt x="867" y="29"/>
                  </a:cubicBezTo>
                  <a:cubicBezTo>
                    <a:pt x="884" y="0"/>
                    <a:pt x="884" y="0"/>
                    <a:pt x="884" y="0"/>
                  </a:cubicBezTo>
                  <a:cubicBezTo>
                    <a:pt x="876" y="8"/>
                    <a:pt x="865" y="15"/>
                    <a:pt x="851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5C7B5AAE-AF85-414C-862A-2B252F43D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2011" y="3455739"/>
              <a:ext cx="2482969" cy="520374"/>
            </a:xfrm>
            <a:custGeom>
              <a:avLst/>
              <a:gdLst>
                <a:gd name="T0" fmla="*/ 915 w 924"/>
                <a:gd name="T1" fmla="*/ 98 h 176"/>
                <a:gd name="T2" fmla="*/ 465 w 924"/>
                <a:gd name="T3" fmla="*/ 0 h 176"/>
                <a:gd name="T4" fmla="*/ 465 w 924"/>
                <a:gd name="T5" fmla="*/ 0 h 176"/>
                <a:gd name="T6" fmla="*/ 462 w 924"/>
                <a:gd name="T7" fmla="*/ 0 h 176"/>
                <a:gd name="T8" fmla="*/ 459 w 924"/>
                <a:gd name="T9" fmla="*/ 0 h 176"/>
                <a:gd name="T10" fmla="*/ 459 w 924"/>
                <a:gd name="T11" fmla="*/ 0 h 176"/>
                <a:gd name="T12" fmla="*/ 8 w 924"/>
                <a:gd name="T13" fmla="*/ 98 h 176"/>
                <a:gd name="T14" fmla="*/ 0 w 924"/>
                <a:gd name="T15" fmla="*/ 121 h 176"/>
                <a:gd name="T16" fmla="*/ 0 w 924"/>
                <a:gd name="T17" fmla="*/ 123 h 176"/>
                <a:gd name="T18" fmla="*/ 11 w 924"/>
                <a:gd name="T19" fmla="*/ 147 h 176"/>
                <a:gd name="T20" fmla="*/ 20 w 924"/>
                <a:gd name="T21" fmla="*/ 155 h 176"/>
                <a:gd name="T22" fmla="*/ 53 w 924"/>
                <a:gd name="T23" fmla="*/ 176 h 176"/>
                <a:gd name="T24" fmla="*/ 57 w 924"/>
                <a:gd name="T25" fmla="*/ 172 h 176"/>
                <a:gd name="T26" fmla="*/ 59 w 924"/>
                <a:gd name="T27" fmla="*/ 171 h 176"/>
                <a:gd name="T28" fmla="*/ 64 w 924"/>
                <a:gd name="T29" fmla="*/ 167 h 176"/>
                <a:gd name="T30" fmla="*/ 65 w 924"/>
                <a:gd name="T31" fmla="*/ 167 h 176"/>
                <a:gd name="T32" fmla="*/ 70 w 924"/>
                <a:gd name="T33" fmla="*/ 163 h 176"/>
                <a:gd name="T34" fmla="*/ 71 w 924"/>
                <a:gd name="T35" fmla="*/ 162 h 176"/>
                <a:gd name="T36" fmla="*/ 77 w 924"/>
                <a:gd name="T37" fmla="*/ 159 h 176"/>
                <a:gd name="T38" fmla="*/ 79 w 924"/>
                <a:gd name="T39" fmla="*/ 157 h 176"/>
                <a:gd name="T40" fmla="*/ 84 w 924"/>
                <a:gd name="T41" fmla="*/ 155 h 176"/>
                <a:gd name="T42" fmla="*/ 87 w 924"/>
                <a:gd name="T43" fmla="*/ 154 h 176"/>
                <a:gd name="T44" fmla="*/ 93 w 924"/>
                <a:gd name="T45" fmla="*/ 151 h 176"/>
                <a:gd name="T46" fmla="*/ 96 w 924"/>
                <a:gd name="T47" fmla="*/ 149 h 176"/>
                <a:gd name="T48" fmla="*/ 100 w 924"/>
                <a:gd name="T49" fmla="*/ 147 h 176"/>
                <a:gd name="T50" fmla="*/ 107 w 924"/>
                <a:gd name="T51" fmla="*/ 144 h 176"/>
                <a:gd name="T52" fmla="*/ 110 w 924"/>
                <a:gd name="T53" fmla="*/ 143 h 176"/>
                <a:gd name="T54" fmla="*/ 115 w 924"/>
                <a:gd name="T55" fmla="*/ 141 h 176"/>
                <a:gd name="T56" fmla="*/ 118 w 924"/>
                <a:gd name="T57" fmla="*/ 140 h 176"/>
                <a:gd name="T58" fmla="*/ 127 w 924"/>
                <a:gd name="T59" fmla="*/ 136 h 176"/>
                <a:gd name="T60" fmla="*/ 130 w 924"/>
                <a:gd name="T61" fmla="*/ 136 h 176"/>
                <a:gd name="T62" fmla="*/ 136 w 924"/>
                <a:gd name="T63" fmla="*/ 134 h 176"/>
                <a:gd name="T64" fmla="*/ 462 w 924"/>
                <a:gd name="T65" fmla="*/ 90 h 176"/>
                <a:gd name="T66" fmla="*/ 788 w 924"/>
                <a:gd name="T67" fmla="*/ 134 h 176"/>
                <a:gd name="T68" fmla="*/ 794 w 924"/>
                <a:gd name="T69" fmla="*/ 136 h 176"/>
                <a:gd name="T70" fmla="*/ 797 w 924"/>
                <a:gd name="T71" fmla="*/ 136 h 176"/>
                <a:gd name="T72" fmla="*/ 806 w 924"/>
                <a:gd name="T73" fmla="*/ 140 h 176"/>
                <a:gd name="T74" fmla="*/ 809 w 924"/>
                <a:gd name="T75" fmla="*/ 141 h 176"/>
                <a:gd name="T76" fmla="*/ 814 w 924"/>
                <a:gd name="T77" fmla="*/ 143 h 176"/>
                <a:gd name="T78" fmla="*/ 817 w 924"/>
                <a:gd name="T79" fmla="*/ 144 h 176"/>
                <a:gd name="T80" fmla="*/ 824 w 924"/>
                <a:gd name="T81" fmla="*/ 147 h 176"/>
                <a:gd name="T82" fmla="*/ 828 w 924"/>
                <a:gd name="T83" fmla="*/ 149 h 176"/>
                <a:gd name="T84" fmla="*/ 831 w 924"/>
                <a:gd name="T85" fmla="*/ 151 h 176"/>
                <a:gd name="T86" fmla="*/ 837 w 924"/>
                <a:gd name="T87" fmla="*/ 154 h 176"/>
                <a:gd name="T88" fmla="*/ 840 w 924"/>
                <a:gd name="T89" fmla="*/ 155 h 176"/>
                <a:gd name="T90" fmla="*/ 845 w 924"/>
                <a:gd name="T91" fmla="*/ 157 h 176"/>
                <a:gd name="T92" fmla="*/ 847 w 924"/>
                <a:gd name="T93" fmla="*/ 159 h 176"/>
                <a:gd name="T94" fmla="*/ 853 w 924"/>
                <a:gd name="T95" fmla="*/ 162 h 176"/>
                <a:gd name="T96" fmla="*/ 854 w 924"/>
                <a:gd name="T97" fmla="*/ 163 h 176"/>
                <a:gd name="T98" fmla="*/ 859 w 924"/>
                <a:gd name="T99" fmla="*/ 167 h 176"/>
                <a:gd name="T100" fmla="*/ 860 w 924"/>
                <a:gd name="T101" fmla="*/ 167 h 176"/>
                <a:gd name="T102" fmla="*/ 865 w 924"/>
                <a:gd name="T103" fmla="*/ 171 h 176"/>
                <a:gd name="T104" fmla="*/ 867 w 924"/>
                <a:gd name="T105" fmla="*/ 172 h 176"/>
                <a:gd name="T106" fmla="*/ 871 w 924"/>
                <a:gd name="T107" fmla="*/ 176 h 176"/>
                <a:gd name="T108" fmla="*/ 904 w 924"/>
                <a:gd name="T109" fmla="*/ 155 h 176"/>
                <a:gd name="T110" fmla="*/ 913 w 924"/>
                <a:gd name="T111" fmla="*/ 147 h 176"/>
                <a:gd name="T112" fmla="*/ 924 w 924"/>
                <a:gd name="T113" fmla="*/ 123 h 176"/>
                <a:gd name="T114" fmla="*/ 924 w 924"/>
                <a:gd name="T115" fmla="*/ 121 h 176"/>
                <a:gd name="T116" fmla="*/ 915 w 924"/>
                <a:gd name="T117" fmla="*/ 9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4" h="176">
                  <a:moveTo>
                    <a:pt x="915" y="98"/>
                  </a:moveTo>
                  <a:cubicBezTo>
                    <a:pt x="875" y="43"/>
                    <a:pt x="689" y="1"/>
                    <a:pt x="465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64" y="0"/>
                    <a:pt x="463" y="0"/>
                    <a:pt x="462" y="0"/>
                  </a:cubicBezTo>
                  <a:cubicBezTo>
                    <a:pt x="461" y="0"/>
                    <a:pt x="460" y="0"/>
                    <a:pt x="459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35" y="1"/>
                    <a:pt x="49" y="43"/>
                    <a:pt x="8" y="98"/>
                  </a:cubicBezTo>
                  <a:cubicBezTo>
                    <a:pt x="3" y="106"/>
                    <a:pt x="0" y="113"/>
                    <a:pt x="0" y="121"/>
                  </a:cubicBezTo>
                  <a:cubicBezTo>
                    <a:pt x="0" y="121"/>
                    <a:pt x="0" y="122"/>
                    <a:pt x="0" y="123"/>
                  </a:cubicBezTo>
                  <a:cubicBezTo>
                    <a:pt x="1" y="131"/>
                    <a:pt x="5" y="139"/>
                    <a:pt x="11" y="147"/>
                  </a:cubicBezTo>
                  <a:cubicBezTo>
                    <a:pt x="14" y="150"/>
                    <a:pt x="17" y="153"/>
                    <a:pt x="20" y="155"/>
                  </a:cubicBezTo>
                  <a:cubicBezTo>
                    <a:pt x="28" y="163"/>
                    <a:pt x="39" y="170"/>
                    <a:pt x="53" y="176"/>
                  </a:cubicBezTo>
                  <a:cubicBezTo>
                    <a:pt x="54" y="175"/>
                    <a:pt x="56" y="174"/>
                    <a:pt x="57" y="172"/>
                  </a:cubicBezTo>
                  <a:cubicBezTo>
                    <a:pt x="58" y="172"/>
                    <a:pt x="58" y="172"/>
                    <a:pt x="59" y="171"/>
                  </a:cubicBezTo>
                  <a:cubicBezTo>
                    <a:pt x="60" y="170"/>
                    <a:pt x="62" y="169"/>
                    <a:pt x="64" y="167"/>
                  </a:cubicBezTo>
                  <a:cubicBezTo>
                    <a:pt x="64" y="167"/>
                    <a:pt x="64" y="167"/>
                    <a:pt x="65" y="167"/>
                  </a:cubicBezTo>
                  <a:cubicBezTo>
                    <a:pt x="66" y="165"/>
                    <a:pt x="68" y="164"/>
                    <a:pt x="70" y="163"/>
                  </a:cubicBezTo>
                  <a:cubicBezTo>
                    <a:pt x="70" y="163"/>
                    <a:pt x="71" y="163"/>
                    <a:pt x="71" y="162"/>
                  </a:cubicBezTo>
                  <a:cubicBezTo>
                    <a:pt x="73" y="161"/>
                    <a:pt x="75" y="160"/>
                    <a:pt x="77" y="159"/>
                  </a:cubicBezTo>
                  <a:cubicBezTo>
                    <a:pt x="78" y="158"/>
                    <a:pt x="79" y="158"/>
                    <a:pt x="79" y="157"/>
                  </a:cubicBezTo>
                  <a:cubicBezTo>
                    <a:pt x="81" y="157"/>
                    <a:pt x="82" y="156"/>
                    <a:pt x="84" y="155"/>
                  </a:cubicBezTo>
                  <a:cubicBezTo>
                    <a:pt x="85" y="155"/>
                    <a:pt x="86" y="154"/>
                    <a:pt x="87" y="154"/>
                  </a:cubicBezTo>
                  <a:cubicBezTo>
                    <a:pt x="88" y="153"/>
                    <a:pt x="91" y="152"/>
                    <a:pt x="93" y="151"/>
                  </a:cubicBezTo>
                  <a:cubicBezTo>
                    <a:pt x="94" y="150"/>
                    <a:pt x="95" y="149"/>
                    <a:pt x="96" y="149"/>
                  </a:cubicBezTo>
                  <a:cubicBezTo>
                    <a:pt x="98" y="148"/>
                    <a:pt x="99" y="148"/>
                    <a:pt x="100" y="147"/>
                  </a:cubicBezTo>
                  <a:cubicBezTo>
                    <a:pt x="102" y="146"/>
                    <a:pt x="105" y="145"/>
                    <a:pt x="107" y="144"/>
                  </a:cubicBezTo>
                  <a:cubicBezTo>
                    <a:pt x="108" y="144"/>
                    <a:pt x="109" y="143"/>
                    <a:pt x="110" y="143"/>
                  </a:cubicBezTo>
                  <a:cubicBezTo>
                    <a:pt x="112" y="142"/>
                    <a:pt x="114" y="142"/>
                    <a:pt x="115" y="141"/>
                  </a:cubicBezTo>
                  <a:cubicBezTo>
                    <a:pt x="116" y="141"/>
                    <a:pt x="117" y="140"/>
                    <a:pt x="118" y="140"/>
                  </a:cubicBezTo>
                  <a:cubicBezTo>
                    <a:pt x="121" y="139"/>
                    <a:pt x="124" y="138"/>
                    <a:pt x="127" y="136"/>
                  </a:cubicBezTo>
                  <a:cubicBezTo>
                    <a:pt x="128" y="136"/>
                    <a:pt x="129" y="136"/>
                    <a:pt x="130" y="136"/>
                  </a:cubicBezTo>
                  <a:cubicBezTo>
                    <a:pt x="132" y="135"/>
                    <a:pt x="134" y="134"/>
                    <a:pt x="136" y="134"/>
                  </a:cubicBezTo>
                  <a:cubicBezTo>
                    <a:pt x="214" y="108"/>
                    <a:pt x="331" y="91"/>
                    <a:pt x="462" y="90"/>
                  </a:cubicBezTo>
                  <a:cubicBezTo>
                    <a:pt x="593" y="91"/>
                    <a:pt x="710" y="108"/>
                    <a:pt x="788" y="134"/>
                  </a:cubicBezTo>
                  <a:cubicBezTo>
                    <a:pt x="790" y="134"/>
                    <a:pt x="792" y="135"/>
                    <a:pt x="794" y="136"/>
                  </a:cubicBezTo>
                  <a:cubicBezTo>
                    <a:pt x="795" y="136"/>
                    <a:pt x="796" y="136"/>
                    <a:pt x="797" y="136"/>
                  </a:cubicBezTo>
                  <a:cubicBezTo>
                    <a:pt x="800" y="138"/>
                    <a:pt x="803" y="139"/>
                    <a:pt x="806" y="140"/>
                  </a:cubicBezTo>
                  <a:cubicBezTo>
                    <a:pt x="807" y="140"/>
                    <a:pt x="808" y="141"/>
                    <a:pt x="809" y="141"/>
                  </a:cubicBezTo>
                  <a:cubicBezTo>
                    <a:pt x="810" y="142"/>
                    <a:pt x="812" y="142"/>
                    <a:pt x="814" y="143"/>
                  </a:cubicBezTo>
                  <a:cubicBezTo>
                    <a:pt x="815" y="143"/>
                    <a:pt x="816" y="144"/>
                    <a:pt x="817" y="144"/>
                  </a:cubicBezTo>
                  <a:cubicBezTo>
                    <a:pt x="819" y="145"/>
                    <a:pt x="822" y="146"/>
                    <a:pt x="824" y="147"/>
                  </a:cubicBezTo>
                  <a:cubicBezTo>
                    <a:pt x="825" y="148"/>
                    <a:pt x="826" y="148"/>
                    <a:pt x="828" y="149"/>
                  </a:cubicBezTo>
                  <a:cubicBezTo>
                    <a:pt x="829" y="149"/>
                    <a:pt x="830" y="150"/>
                    <a:pt x="831" y="151"/>
                  </a:cubicBezTo>
                  <a:cubicBezTo>
                    <a:pt x="833" y="152"/>
                    <a:pt x="835" y="153"/>
                    <a:pt x="837" y="154"/>
                  </a:cubicBezTo>
                  <a:cubicBezTo>
                    <a:pt x="838" y="154"/>
                    <a:pt x="839" y="155"/>
                    <a:pt x="840" y="155"/>
                  </a:cubicBezTo>
                  <a:cubicBezTo>
                    <a:pt x="842" y="156"/>
                    <a:pt x="843" y="157"/>
                    <a:pt x="845" y="157"/>
                  </a:cubicBezTo>
                  <a:cubicBezTo>
                    <a:pt x="845" y="158"/>
                    <a:pt x="846" y="158"/>
                    <a:pt x="847" y="159"/>
                  </a:cubicBezTo>
                  <a:cubicBezTo>
                    <a:pt x="849" y="160"/>
                    <a:pt x="851" y="161"/>
                    <a:pt x="853" y="162"/>
                  </a:cubicBezTo>
                  <a:cubicBezTo>
                    <a:pt x="853" y="163"/>
                    <a:pt x="854" y="163"/>
                    <a:pt x="854" y="163"/>
                  </a:cubicBezTo>
                  <a:cubicBezTo>
                    <a:pt x="856" y="164"/>
                    <a:pt x="858" y="165"/>
                    <a:pt x="859" y="167"/>
                  </a:cubicBezTo>
                  <a:cubicBezTo>
                    <a:pt x="860" y="167"/>
                    <a:pt x="860" y="167"/>
                    <a:pt x="860" y="167"/>
                  </a:cubicBezTo>
                  <a:cubicBezTo>
                    <a:pt x="862" y="169"/>
                    <a:pt x="864" y="170"/>
                    <a:pt x="865" y="171"/>
                  </a:cubicBezTo>
                  <a:cubicBezTo>
                    <a:pt x="866" y="172"/>
                    <a:pt x="866" y="172"/>
                    <a:pt x="867" y="172"/>
                  </a:cubicBezTo>
                  <a:cubicBezTo>
                    <a:pt x="868" y="174"/>
                    <a:pt x="870" y="175"/>
                    <a:pt x="871" y="176"/>
                  </a:cubicBezTo>
                  <a:cubicBezTo>
                    <a:pt x="885" y="170"/>
                    <a:pt x="896" y="163"/>
                    <a:pt x="904" y="155"/>
                  </a:cubicBezTo>
                  <a:cubicBezTo>
                    <a:pt x="907" y="153"/>
                    <a:pt x="910" y="150"/>
                    <a:pt x="913" y="147"/>
                  </a:cubicBezTo>
                  <a:cubicBezTo>
                    <a:pt x="919" y="139"/>
                    <a:pt x="923" y="131"/>
                    <a:pt x="924" y="123"/>
                  </a:cubicBezTo>
                  <a:cubicBezTo>
                    <a:pt x="924" y="122"/>
                    <a:pt x="924" y="121"/>
                    <a:pt x="924" y="121"/>
                  </a:cubicBezTo>
                  <a:cubicBezTo>
                    <a:pt x="924" y="113"/>
                    <a:pt x="921" y="106"/>
                    <a:pt x="915" y="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8" name="Freeform 255">
              <a:extLst>
                <a:ext uri="{FF2B5EF4-FFF2-40B4-BE49-F238E27FC236}">
                  <a16:creationId xmlns:a16="http://schemas.microsoft.com/office/drawing/2014/main" id="{86F73FB5-AFFA-F945-B52F-2C13561E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697" y="3297650"/>
              <a:ext cx="2988537" cy="622472"/>
            </a:xfrm>
            <a:custGeom>
              <a:avLst/>
              <a:gdLst>
                <a:gd name="T0" fmla="*/ 1071 w 1112"/>
                <a:gd name="T1" fmla="*/ 28 h 210"/>
                <a:gd name="T2" fmla="*/ 980 w 1112"/>
                <a:gd name="T3" fmla="*/ 63 h 210"/>
                <a:gd name="T4" fmla="*/ 980 w 1112"/>
                <a:gd name="T5" fmla="*/ 63 h 210"/>
                <a:gd name="T6" fmla="*/ 971 w 1112"/>
                <a:gd name="T7" fmla="*/ 65 h 210"/>
                <a:gd name="T8" fmla="*/ 971 w 1112"/>
                <a:gd name="T9" fmla="*/ 66 h 210"/>
                <a:gd name="T10" fmla="*/ 962 w 1112"/>
                <a:gd name="T11" fmla="*/ 68 h 210"/>
                <a:gd name="T12" fmla="*/ 961 w 1112"/>
                <a:gd name="T13" fmla="*/ 68 h 210"/>
                <a:gd name="T14" fmla="*/ 952 w 1112"/>
                <a:gd name="T15" fmla="*/ 70 h 210"/>
                <a:gd name="T16" fmla="*/ 952 w 1112"/>
                <a:gd name="T17" fmla="*/ 71 h 210"/>
                <a:gd name="T18" fmla="*/ 942 w 1112"/>
                <a:gd name="T19" fmla="*/ 73 h 210"/>
                <a:gd name="T20" fmla="*/ 942 w 1112"/>
                <a:gd name="T21" fmla="*/ 73 h 210"/>
                <a:gd name="T22" fmla="*/ 856 w 1112"/>
                <a:gd name="T23" fmla="*/ 91 h 210"/>
                <a:gd name="T24" fmla="*/ 856 w 1112"/>
                <a:gd name="T25" fmla="*/ 91 h 210"/>
                <a:gd name="T26" fmla="*/ 556 w 1112"/>
                <a:gd name="T27" fmla="*/ 114 h 210"/>
                <a:gd name="T28" fmla="*/ 256 w 1112"/>
                <a:gd name="T29" fmla="*/ 91 h 210"/>
                <a:gd name="T30" fmla="*/ 256 w 1112"/>
                <a:gd name="T31" fmla="*/ 91 h 210"/>
                <a:gd name="T32" fmla="*/ 170 w 1112"/>
                <a:gd name="T33" fmla="*/ 73 h 210"/>
                <a:gd name="T34" fmla="*/ 170 w 1112"/>
                <a:gd name="T35" fmla="*/ 73 h 210"/>
                <a:gd name="T36" fmla="*/ 160 w 1112"/>
                <a:gd name="T37" fmla="*/ 71 h 210"/>
                <a:gd name="T38" fmla="*/ 160 w 1112"/>
                <a:gd name="T39" fmla="*/ 70 h 210"/>
                <a:gd name="T40" fmla="*/ 151 w 1112"/>
                <a:gd name="T41" fmla="*/ 68 h 210"/>
                <a:gd name="T42" fmla="*/ 150 w 1112"/>
                <a:gd name="T43" fmla="*/ 68 h 210"/>
                <a:gd name="T44" fmla="*/ 141 w 1112"/>
                <a:gd name="T45" fmla="*/ 66 h 210"/>
                <a:gd name="T46" fmla="*/ 141 w 1112"/>
                <a:gd name="T47" fmla="*/ 65 h 210"/>
                <a:gd name="T48" fmla="*/ 132 w 1112"/>
                <a:gd name="T49" fmla="*/ 63 h 210"/>
                <a:gd name="T50" fmla="*/ 132 w 1112"/>
                <a:gd name="T51" fmla="*/ 63 h 210"/>
                <a:gd name="T52" fmla="*/ 41 w 1112"/>
                <a:gd name="T53" fmla="*/ 28 h 210"/>
                <a:gd name="T54" fmla="*/ 0 w 1112"/>
                <a:gd name="T55" fmla="*/ 0 h 210"/>
                <a:gd name="T56" fmla="*/ 21 w 1112"/>
                <a:gd name="T57" fmla="*/ 38 h 210"/>
                <a:gd name="T58" fmla="*/ 65 w 1112"/>
                <a:gd name="T59" fmla="*/ 115 h 210"/>
                <a:gd name="T60" fmla="*/ 241 w 1112"/>
                <a:gd name="T61" fmla="*/ 175 h 210"/>
                <a:gd name="T62" fmla="*/ 538 w 1112"/>
                <a:gd name="T63" fmla="*/ 210 h 210"/>
                <a:gd name="T64" fmla="*/ 556 w 1112"/>
                <a:gd name="T65" fmla="*/ 210 h 210"/>
                <a:gd name="T66" fmla="*/ 574 w 1112"/>
                <a:gd name="T67" fmla="*/ 210 h 210"/>
                <a:gd name="T68" fmla="*/ 871 w 1112"/>
                <a:gd name="T69" fmla="*/ 175 h 210"/>
                <a:gd name="T70" fmla="*/ 1047 w 1112"/>
                <a:gd name="T71" fmla="*/ 115 h 210"/>
                <a:gd name="T72" fmla="*/ 1091 w 1112"/>
                <a:gd name="T73" fmla="*/ 38 h 210"/>
                <a:gd name="T74" fmla="*/ 1112 w 1112"/>
                <a:gd name="T75" fmla="*/ 0 h 210"/>
                <a:gd name="T76" fmla="*/ 1071 w 1112"/>
                <a:gd name="T77" fmla="*/ 2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2" h="210">
                  <a:moveTo>
                    <a:pt x="1071" y="28"/>
                  </a:moveTo>
                  <a:cubicBezTo>
                    <a:pt x="1046" y="40"/>
                    <a:pt x="1016" y="52"/>
                    <a:pt x="980" y="63"/>
                  </a:cubicBezTo>
                  <a:cubicBezTo>
                    <a:pt x="980" y="63"/>
                    <a:pt x="980" y="63"/>
                    <a:pt x="980" y="63"/>
                  </a:cubicBezTo>
                  <a:cubicBezTo>
                    <a:pt x="977" y="64"/>
                    <a:pt x="974" y="64"/>
                    <a:pt x="971" y="65"/>
                  </a:cubicBezTo>
                  <a:cubicBezTo>
                    <a:pt x="971" y="65"/>
                    <a:pt x="971" y="65"/>
                    <a:pt x="971" y="66"/>
                  </a:cubicBezTo>
                  <a:cubicBezTo>
                    <a:pt x="968" y="66"/>
                    <a:pt x="965" y="67"/>
                    <a:pt x="962" y="68"/>
                  </a:cubicBezTo>
                  <a:cubicBezTo>
                    <a:pt x="962" y="68"/>
                    <a:pt x="961" y="68"/>
                    <a:pt x="961" y="68"/>
                  </a:cubicBezTo>
                  <a:cubicBezTo>
                    <a:pt x="958" y="69"/>
                    <a:pt x="955" y="70"/>
                    <a:pt x="952" y="70"/>
                  </a:cubicBezTo>
                  <a:cubicBezTo>
                    <a:pt x="952" y="70"/>
                    <a:pt x="952" y="71"/>
                    <a:pt x="952" y="71"/>
                  </a:cubicBezTo>
                  <a:cubicBezTo>
                    <a:pt x="948" y="71"/>
                    <a:pt x="945" y="72"/>
                    <a:pt x="942" y="73"/>
                  </a:cubicBezTo>
                  <a:cubicBezTo>
                    <a:pt x="942" y="73"/>
                    <a:pt x="942" y="73"/>
                    <a:pt x="942" y="73"/>
                  </a:cubicBezTo>
                  <a:cubicBezTo>
                    <a:pt x="915" y="80"/>
                    <a:pt x="886" y="85"/>
                    <a:pt x="856" y="91"/>
                  </a:cubicBezTo>
                  <a:cubicBezTo>
                    <a:pt x="856" y="91"/>
                    <a:pt x="856" y="91"/>
                    <a:pt x="856" y="91"/>
                  </a:cubicBezTo>
                  <a:cubicBezTo>
                    <a:pt x="768" y="105"/>
                    <a:pt x="666" y="114"/>
                    <a:pt x="556" y="114"/>
                  </a:cubicBezTo>
                  <a:cubicBezTo>
                    <a:pt x="446" y="114"/>
                    <a:pt x="344" y="105"/>
                    <a:pt x="256" y="91"/>
                  </a:cubicBezTo>
                  <a:cubicBezTo>
                    <a:pt x="256" y="91"/>
                    <a:pt x="256" y="91"/>
                    <a:pt x="256" y="91"/>
                  </a:cubicBezTo>
                  <a:cubicBezTo>
                    <a:pt x="226" y="85"/>
                    <a:pt x="197" y="80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67" y="72"/>
                    <a:pt x="164" y="71"/>
                    <a:pt x="160" y="71"/>
                  </a:cubicBezTo>
                  <a:cubicBezTo>
                    <a:pt x="160" y="71"/>
                    <a:pt x="160" y="70"/>
                    <a:pt x="160" y="70"/>
                  </a:cubicBezTo>
                  <a:cubicBezTo>
                    <a:pt x="157" y="70"/>
                    <a:pt x="154" y="69"/>
                    <a:pt x="151" y="68"/>
                  </a:cubicBezTo>
                  <a:cubicBezTo>
                    <a:pt x="151" y="68"/>
                    <a:pt x="150" y="68"/>
                    <a:pt x="150" y="68"/>
                  </a:cubicBezTo>
                  <a:cubicBezTo>
                    <a:pt x="147" y="67"/>
                    <a:pt x="144" y="66"/>
                    <a:pt x="141" y="66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38" y="64"/>
                    <a:pt x="135" y="64"/>
                    <a:pt x="132" y="63"/>
                  </a:cubicBezTo>
                  <a:cubicBezTo>
                    <a:pt x="132" y="63"/>
                    <a:pt x="132" y="63"/>
                    <a:pt x="132" y="63"/>
                  </a:cubicBezTo>
                  <a:cubicBezTo>
                    <a:pt x="96" y="52"/>
                    <a:pt x="66" y="40"/>
                    <a:pt x="41" y="28"/>
                  </a:cubicBezTo>
                  <a:cubicBezTo>
                    <a:pt x="24" y="19"/>
                    <a:pt x="10" y="9"/>
                    <a:pt x="0" y="0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118" y="140"/>
                    <a:pt x="177" y="160"/>
                    <a:pt x="241" y="175"/>
                  </a:cubicBezTo>
                  <a:cubicBezTo>
                    <a:pt x="332" y="198"/>
                    <a:pt x="432" y="210"/>
                    <a:pt x="538" y="210"/>
                  </a:cubicBezTo>
                  <a:cubicBezTo>
                    <a:pt x="544" y="210"/>
                    <a:pt x="550" y="210"/>
                    <a:pt x="556" y="210"/>
                  </a:cubicBezTo>
                  <a:cubicBezTo>
                    <a:pt x="562" y="210"/>
                    <a:pt x="568" y="210"/>
                    <a:pt x="574" y="210"/>
                  </a:cubicBezTo>
                  <a:cubicBezTo>
                    <a:pt x="680" y="210"/>
                    <a:pt x="780" y="198"/>
                    <a:pt x="871" y="175"/>
                  </a:cubicBezTo>
                  <a:cubicBezTo>
                    <a:pt x="935" y="160"/>
                    <a:pt x="994" y="140"/>
                    <a:pt x="1047" y="115"/>
                  </a:cubicBezTo>
                  <a:cubicBezTo>
                    <a:pt x="1091" y="38"/>
                    <a:pt x="1091" y="38"/>
                    <a:pt x="1091" y="38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02" y="9"/>
                    <a:pt x="1088" y="19"/>
                    <a:pt x="107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9" name="Freeform 256">
              <a:extLst>
                <a:ext uri="{FF2B5EF4-FFF2-40B4-BE49-F238E27FC236}">
                  <a16:creationId xmlns:a16="http://schemas.microsoft.com/office/drawing/2014/main" id="{84E993BD-1BBE-E343-BBCF-B83C7AB58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884" y="2688351"/>
              <a:ext cx="3120166" cy="691636"/>
            </a:xfrm>
            <a:custGeom>
              <a:avLst/>
              <a:gdLst>
                <a:gd name="T0" fmla="*/ 1151 w 1162"/>
                <a:gd name="T1" fmla="*/ 130 h 234"/>
                <a:gd name="T2" fmla="*/ 585 w 1162"/>
                <a:gd name="T3" fmla="*/ 0 h 234"/>
                <a:gd name="T4" fmla="*/ 585 w 1162"/>
                <a:gd name="T5" fmla="*/ 0 h 234"/>
                <a:gd name="T6" fmla="*/ 581 w 1162"/>
                <a:gd name="T7" fmla="*/ 0 h 234"/>
                <a:gd name="T8" fmla="*/ 577 w 1162"/>
                <a:gd name="T9" fmla="*/ 0 h 234"/>
                <a:gd name="T10" fmla="*/ 577 w 1162"/>
                <a:gd name="T11" fmla="*/ 0 h 234"/>
                <a:gd name="T12" fmla="*/ 11 w 1162"/>
                <a:gd name="T13" fmla="*/ 130 h 234"/>
                <a:gd name="T14" fmla="*/ 0 w 1162"/>
                <a:gd name="T15" fmla="*/ 160 h 234"/>
                <a:gd name="T16" fmla="*/ 0 w 1162"/>
                <a:gd name="T17" fmla="*/ 162 h 234"/>
                <a:gd name="T18" fmla="*/ 14 w 1162"/>
                <a:gd name="T19" fmla="*/ 195 h 234"/>
                <a:gd name="T20" fmla="*/ 25 w 1162"/>
                <a:gd name="T21" fmla="*/ 206 h 234"/>
                <a:gd name="T22" fmla="*/ 66 w 1162"/>
                <a:gd name="T23" fmla="*/ 234 h 234"/>
                <a:gd name="T24" fmla="*/ 72 w 1162"/>
                <a:gd name="T25" fmla="*/ 228 h 234"/>
                <a:gd name="T26" fmla="*/ 74 w 1162"/>
                <a:gd name="T27" fmla="*/ 227 h 234"/>
                <a:gd name="T28" fmla="*/ 80 w 1162"/>
                <a:gd name="T29" fmla="*/ 222 h 234"/>
                <a:gd name="T30" fmla="*/ 81 w 1162"/>
                <a:gd name="T31" fmla="*/ 221 h 234"/>
                <a:gd name="T32" fmla="*/ 87 w 1162"/>
                <a:gd name="T33" fmla="*/ 216 h 234"/>
                <a:gd name="T34" fmla="*/ 90 w 1162"/>
                <a:gd name="T35" fmla="*/ 215 h 234"/>
                <a:gd name="T36" fmla="*/ 97 w 1162"/>
                <a:gd name="T37" fmla="*/ 210 h 234"/>
                <a:gd name="T38" fmla="*/ 100 w 1162"/>
                <a:gd name="T39" fmla="*/ 209 h 234"/>
                <a:gd name="T40" fmla="*/ 106 w 1162"/>
                <a:gd name="T41" fmla="*/ 205 h 234"/>
                <a:gd name="T42" fmla="*/ 109 w 1162"/>
                <a:gd name="T43" fmla="*/ 204 h 234"/>
                <a:gd name="T44" fmla="*/ 117 w 1162"/>
                <a:gd name="T45" fmla="*/ 199 h 234"/>
                <a:gd name="T46" fmla="*/ 121 w 1162"/>
                <a:gd name="T47" fmla="*/ 197 h 234"/>
                <a:gd name="T48" fmla="*/ 126 w 1162"/>
                <a:gd name="T49" fmla="*/ 195 h 234"/>
                <a:gd name="T50" fmla="*/ 134 w 1162"/>
                <a:gd name="T51" fmla="*/ 191 h 234"/>
                <a:gd name="T52" fmla="*/ 139 w 1162"/>
                <a:gd name="T53" fmla="*/ 189 h 234"/>
                <a:gd name="T54" fmla="*/ 145 w 1162"/>
                <a:gd name="T55" fmla="*/ 187 h 234"/>
                <a:gd name="T56" fmla="*/ 148 w 1162"/>
                <a:gd name="T57" fmla="*/ 185 h 234"/>
                <a:gd name="T58" fmla="*/ 160 w 1162"/>
                <a:gd name="T59" fmla="*/ 181 h 234"/>
                <a:gd name="T60" fmla="*/ 163 w 1162"/>
                <a:gd name="T61" fmla="*/ 179 h 234"/>
                <a:gd name="T62" fmla="*/ 171 w 1162"/>
                <a:gd name="T63" fmla="*/ 177 h 234"/>
                <a:gd name="T64" fmla="*/ 581 w 1162"/>
                <a:gd name="T65" fmla="*/ 119 h 234"/>
                <a:gd name="T66" fmla="*/ 991 w 1162"/>
                <a:gd name="T67" fmla="*/ 177 h 234"/>
                <a:gd name="T68" fmla="*/ 999 w 1162"/>
                <a:gd name="T69" fmla="*/ 179 h 234"/>
                <a:gd name="T70" fmla="*/ 1002 w 1162"/>
                <a:gd name="T71" fmla="*/ 181 h 234"/>
                <a:gd name="T72" fmla="*/ 1014 w 1162"/>
                <a:gd name="T73" fmla="*/ 185 h 234"/>
                <a:gd name="T74" fmla="*/ 1017 w 1162"/>
                <a:gd name="T75" fmla="*/ 187 h 234"/>
                <a:gd name="T76" fmla="*/ 1023 w 1162"/>
                <a:gd name="T77" fmla="*/ 189 h 234"/>
                <a:gd name="T78" fmla="*/ 1028 w 1162"/>
                <a:gd name="T79" fmla="*/ 191 h 234"/>
                <a:gd name="T80" fmla="*/ 1036 w 1162"/>
                <a:gd name="T81" fmla="*/ 195 h 234"/>
                <a:gd name="T82" fmla="*/ 1041 w 1162"/>
                <a:gd name="T83" fmla="*/ 197 h 234"/>
                <a:gd name="T84" fmla="*/ 1045 w 1162"/>
                <a:gd name="T85" fmla="*/ 199 h 234"/>
                <a:gd name="T86" fmla="*/ 1053 w 1162"/>
                <a:gd name="T87" fmla="*/ 204 h 234"/>
                <a:gd name="T88" fmla="*/ 1056 w 1162"/>
                <a:gd name="T89" fmla="*/ 205 h 234"/>
                <a:gd name="T90" fmla="*/ 1062 w 1162"/>
                <a:gd name="T91" fmla="*/ 209 h 234"/>
                <a:gd name="T92" fmla="*/ 1065 w 1162"/>
                <a:gd name="T93" fmla="*/ 210 h 234"/>
                <a:gd name="T94" fmla="*/ 1072 w 1162"/>
                <a:gd name="T95" fmla="*/ 215 h 234"/>
                <a:gd name="T96" fmla="*/ 1075 w 1162"/>
                <a:gd name="T97" fmla="*/ 216 h 234"/>
                <a:gd name="T98" fmla="*/ 1081 w 1162"/>
                <a:gd name="T99" fmla="*/ 221 h 234"/>
                <a:gd name="T100" fmla="*/ 1082 w 1162"/>
                <a:gd name="T101" fmla="*/ 222 h 234"/>
                <a:gd name="T102" fmla="*/ 1088 w 1162"/>
                <a:gd name="T103" fmla="*/ 227 h 234"/>
                <a:gd name="T104" fmla="*/ 1090 w 1162"/>
                <a:gd name="T105" fmla="*/ 228 h 234"/>
                <a:gd name="T106" fmla="*/ 1096 w 1162"/>
                <a:gd name="T107" fmla="*/ 234 h 234"/>
                <a:gd name="T108" fmla="*/ 1137 w 1162"/>
                <a:gd name="T109" fmla="*/ 206 h 234"/>
                <a:gd name="T110" fmla="*/ 1148 w 1162"/>
                <a:gd name="T111" fmla="*/ 195 h 234"/>
                <a:gd name="T112" fmla="*/ 1162 w 1162"/>
                <a:gd name="T113" fmla="*/ 162 h 234"/>
                <a:gd name="T114" fmla="*/ 1162 w 1162"/>
                <a:gd name="T115" fmla="*/ 160 h 234"/>
                <a:gd name="T116" fmla="*/ 1151 w 1162"/>
                <a:gd name="T117" fmla="*/ 1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2" h="234">
                  <a:moveTo>
                    <a:pt x="1151" y="130"/>
                  </a:moveTo>
                  <a:cubicBezTo>
                    <a:pt x="1100" y="56"/>
                    <a:pt x="867" y="1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4" y="0"/>
                    <a:pt x="582" y="0"/>
                    <a:pt x="581" y="0"/>
                  </a:cubicBezTo>
                  <a:cubicBezTo>
                    <a:pt x="580" y="0"/>
                    <a:pt x="578" y="0"/>
                    <a:pt x="577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95" y="1"/>
                    <a:pt x="62" y="56"/>
                    <a:pt x="11" y="130"/>
                  </a:cubicBezTo>
                  <a:cubicBezTo>
                    <a:pt x="4" y="140"/>
                    <a:pt x="0" y="150"/>
                    <a:pt x="0" y="160"/>
                  </a:cubicBezTo>
                  <a:cubicBezTo>
                    <a:pt x="0" y="161"/>
                    <a:pt x="0" y="161"/>
                    <a:pt x="0" y="162"/>
                  </a:cubicBezTo>
                  <a:cubicBezTo>
                    <a:pt x="1" y="173"/>
                    <a:pt x="6" y="184"/>
                    <a:pt x="14" y="195"/>
                  </a:cubicBezTo>
                  <a:cubicBezTo>
                    <a:pt x="17" y="198"/>
                    <a:pt x="21" y="202"/>
                    <a:pt x="25" y="206"/>
                  </a:cubicBezTo>
                  <a:cubicBezTo>
                    <a:pt x="35" y="215"/>
                    <a:pt x="49" y="225"/>
                    <a:pt x="66" y="234"/>
                  </a:cubicBezTo>
                  <a:cubicBezTo>
                    <a:pt x="68" y="232"/>
                    <a:pt x="70" y="230"/>
                    <a:pt x="72" y="228"/>
                  </a:cubicBezTo>
                  <a:cubicBezTo>
                    <a:pt x="73" y="228"/>
                    <a:pt x="73" y="227"/>
                    <a:pt x="74" y="227"/>
                  </a:cubicBezTo>
                  <a:cubicBezTo>
                    <a:pt x="76" y="225"/>
                    <a:pt x="78" y="223"/>
                    <a:pt x="80" y="222"/>
                  </a:cubicBezTo>
                  <a:cubicBezTo>
                    <a:pt x="81" y="221"/>
                    <a:pt x="81" y="221"/>
                    <a:pt x="81" y="221"/>
                  </a:cubicBezTo>
                  <a:cubicBezTo>
                    <a:pt x="83" y="219"/>
                    <a:pt x="85" y="218"/>
                    <a:pt x="87" y="216"/>
                  </a:cubicBezTo>
                  <a:cubicBezTo>
                    <a:pt x="88" y="216"/>
                    <a:pt x="89" y="215"/>
                    <a:pt x="90" y="215"/>
                  </a:cubicBezTo>
                  <a:cubicBezTo>
                    <a:pt x="92" y="213"/>
                    <a:pt x="94" y="212"/>
                    <a:pt x="97" y="210"/>
                  </a:cubicBezTo>
                  <a:cubicBezTo>
                    <a:pt x="98" y="210"/>
                    <a:pt x="99" y="209"/>
                    <a:pt x="100" y="209"/>
                  </a:cubicBezTo>
                  <a:cubicBezTo>
                    <a:pt x="102" y="207"/>
                    <a:pt x="104" y="206"/>
                    <a:pt x="106" y="205"/>
                  </a:cubicBezTo>
                  <a:cubicBezTo>
                    <a:pt x="107" y="205"/>
                    <a:pt x="108" y="204"/>
                    <a:pt x="109" y="204"/>
                  </a:cubicBezTo>
                  <a:cubicBezTo>
                    <a:pt x="111" y="202"/>
                    <a:pt x="114" y="201"/>
                    <a:pt x="117" y="199"/>
                  </a:cubicBezTo>
                  <a:cubicBezTo>
                    <a:pt x="118" y="199"/>
                    <a:pt x="120" y="198"/>
                    <a:pt x="121" y="197"/>
                  </a:cubicBezTo>
                  <a:cubicBezTo>
                    <a:pt x="123" y="196"/>
                    <a:pt x="124" y="196"/>
                    <a:pt x="126" y="195"/>
                  </a:cubicBezTo>
                  <a:cubicBezTo>
                    <a:pt x="129" y="194"/>
                    <a:pt x="132" y="192"/>
                    <a:pt x="134" y="191"/>
                  </a:cubicBezTo>
                  <a:cubicBezTo>
                    <a:pt x="136" y="190"/>
                    <a:pt x="137" y="190"/>
                    <a:pt x="139" y="189"/>
                  </a:cubicBezTo>
                  <a:cubicBezTo>
                    <a:pt x="141" y="188"/>
                    <a:pt x="143" y="187"/>
                    <a:pt x="145" y="187"/>
                  </a:cubicBezTo>
                  <a:cubicBezTo>
                    <a:pt x="146" y="186"/>
                    <a:pt x="147" y="186"/>
                    <a:pt x="148" y="185"/>
                  </a:cubicBezTo>
                  <a:cubicBezTo>
                    <a:pt x="152" y="184"/>
                    <a:pt x="156" y="182"/>
                    <a:pt x="160" y="181"/>
                  </a:cubicBezTo>
                  <a:cubicBezTo>
                    <a:pt x="161" y="180"/>
                    <a:pt x="162" y="180"/>
                    <a:pt x="163" y="179"/>
                  </a:cubicBezTo>
                  <a:cubicBezTo>
                    <a:pt x="166" y="179"/>
                    <a:pt x="168" y="178"/>
                    <a:pt x="171" y="177"/>
                  </a:cubicBezTo>
                  <a:cubicBezTo>
                    <a:pt x="269" y="142"/>
                    <a:pt x="416" y="120"/>
                    <a:pt x="581" y="119"/>
                  </a:cubicBezTo>
                  <a:cubicBezTo>
                    <a:pt x="746" y="120"/>
                    <a:pt x="893" y="142"/>
                    <a:pt x="991" y="177"/>
                  </a:cubicBezTo>
                  <a:cubicBezTo>
                    <a:pt x="994" y="178"/>
                    <a:pt x="996" y="179"/>
                    <a:pt x="999" y="179"/>
                  </a:cubicBezTo>
                  <a:cubicBezTo>
                    <a:pt x="1000" y="180"/>
                    <a:pt x="1001" y="180"/>
                    <a:pt x="1002" y="181"/>
                  </a:cubicBezTo>
                  <a:cubicBezTo>
                    <a:pt x="1006" y="182"/>
                    <a:pt x="1010" y="184"/>
                    <a:pt x="1014" y="185"/>
                  </a:cubicBezTo>
                  <a:cubicBezTo>
                    <a:pt x="1015" y="186"/>
                    <a:pt x="1016" y="186"/>
                    <a:pt x="1017" y="187"/>
                  </a:cubicBezTo>
                  <a:cubicBezTo>
                    <a:pt x="1019" y="187"/>
                    <a:pt x="1021" y="188"/>
                    <a:pt x="1023" y="189"/>
                  </a:cubicBezTo>
                  <a:cubicBezTo>
                    <a:pt x="1025" y="190"/>
                    <a:pt x="1026" y="190"/>
                    <a:pt x="1028" y="191"/>
                  </a:cubicBezTo>
                  <a:cubicBezTo>
                    <a:pt x="1030" y="192"/>
                    <a:pt x="1033" y="194"/>
                    <a:pt x="1036" y="195"/>
                  </a:cubicBezTo>
                  <a:cubicBezTo>
                    <a:pt x="1038" y="196"/>
                    <a:pt x="1039" y="196"/>
                    <a:pt x="1041" y="197"/>
                  </a:cubicBezTo>
                  <a:cubicBezTo>
                    <a:pt x="1042" y="198"/>
                    <a:pt x="1044" y="199"/>
                    <a:pt x="1045" y="199"/>
                  </a:cubicBezTo>
                  <a:cubicBezTo>
                    <a:pt x="1048" y="201"/>
                    <a:pt x="1051" y="202"/>
                    <a:pt x="1053" y="204"/>
                  </a:cubicBezTo>
                  <a:cubicBezTo>
                    <a:pt x="1054" y="204"/>
                    <a:pt x="1055" y="205"/>
                    <a:pt x="1056" y="205"/>
                  </a:cubicBezTo>
                  <a:cubicBezTo>
                    <a:pt x="1058" y="206"/>
                    <a:pt x="1060" y="207"/>
                    <a:pt x="1062" y="209"/>
                  </a:cubicBezTo>
                  <a:cubicBezTo>
                    <a:pt x="1063" y="209"/>
                    <a:pt x="1064" y="210"/>
                    <a:pt x="1065" y="210"/>
                  </a:cubicBezTo>
                  <a:cubicBezTo>
                    <a:pt x="1068" y="212"/>
                    <a:pt x="1070" y="213"/>
                    <a:pt x="1072" y="215"/>
                  </a:cubicBezTo>
                  <a:cubicBezTo>
                    <a:pt x="1073" y="215"/>
                    <a:pt x="1074" y="216"/>
                    <a:pt x="1075" y="216"/>
                  </a:cubicBezTo>
                  <a:cubicBezTo>
                    <a:pt x="1077" y="218"/>
                    <a:pt x="1079" y="219"/>
                    <a:pt x="1081" y="221"/>
                  </a:cubicBezTo>
                  <a:cubicBezTo>
                    <a:pt x="1081" y="221"/>
                    <a:pt x="1081" y="221"/>
                    <a:pt x="1082" y="222"/>
                  </a:cubicBezTo>
                  <a:cubicBezTo>
                    <a:pt x="1084" y="223"/>
                    <a:pt x="1086" y="225"/>
                    <a:pt x="1088" y="227"/>
                  </a:cubicBezTo>
                  <a:cubicBezTo>
                    <a:pt x="1089" y="227"/>
                    <a:pt x="1089" y="228"/>
                    <a:pt x="1090" y="228"/>
                  </a:cubicBezTo>
                  <a:cubicBezTo>
                    <a:pt x="1092" y="230"/>
                    <a:pt x="1094" y="232"/>
                    <a:pt x="1096" y="234"/>
                  </a:cubicBezTo>
                  <a:cubicBezTo>
                    <a:pt x="1113" y="225"/>
                    <a:pt x="1127" y="215"/>
                    <a:pt x="1137" y="206"/>
                  </a:cubicBezTo>
                  <a:cubicBezTo>
                    <a:pt x="1141" y="202"/>
                    <a:pt x="1145" y="198"/>
                    <a:pt x="1148" y="195"/>
                  </a:cubicBezTo>
                  <a:cubicBezTo>
                    <a:pt x="1156" y="184"/>
                    <a:pt x="1161" y="173"/>
                    <a:pt x="1162" y="162"/>
                  </a:cubicBezTo>
                  <a:cubicBezTo>
                    <a:pt x="1162" y="161"/>
                    <a:pt x="1162" y="161"/>
                    <a:pt x="1162" y="160"/>
                  </a:cubicBezTo>
                  <a:cubicBezTo>
                    <a:pt x="1162" y="150"/>
                    <a:pt x="1158" y="140"/>
                    <a:pt x="1151" y="13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30" name="Freeform 257">
              <a:extLst>
                <a:ext uri="{FF2B5EF4-FFF2-40B4-BE49-F238E27FC236}">
                  <a16:creationId xmlns:a16="http://schemas.microsoft.com/office/drawing/2014/main" id="{F3ECE0AB-7EA8-184E-B1A3-F0D8783F8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336" y="4476724"/>
              <a:ext cx="0" cy="3295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31" name="Freeform 258">
              <a:extLst>
                <a:ext uri="{FF2B5EF4-FFF2-40B4-BE49-F238E27FC236}">
                  <a16:creationId xmlns:a16="http://schemas.microsoft.com/office/drawing/2014/main" id="{79C70F51-9439-404D-9FA3-1F584C3B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461" y="4450377"/>
              <a:ext cx="2989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32" name="Freeform 260">
              <a:extLst>
                <a:ext uri="{FF2B5EF4-FFF2-40B4-BE49-F238E27FC236}">
                  <a16:creationId xmlns:a16="http://schemas.microsoft.com/office/drawing/2014/main" id="{6247E4E5-DE0F-AA45-8530-5DC22AB84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336" y="4476724"/>
              <a:ext cx="14956" cy="6586"/>
            </a:xfrm>
            <a:custGeom>
              <a:avLst/>
              <a:gdLst>
                <a:gd name="T0" fmla="*/ 0 w 6"/>
                <a:gd name="T1" fmla="*/ 1 h 2"/>
                <a:gd name="T2" fmla="*/ 2 w 6"/>
                <a:gd name="T3" fmla="*/ 2 h 2"/>
                <a:gd name="T4" fmla="*/ 2 w 6"/>
                <a:gd name="T5" fmla="*/ 2 h 2"/>
                <a:gd name="T6" fmla="*/ 6 w 6"/>
                <a:gd name="T7" fmla="*/ 0 h 2"/>
                <a:gd name="T8" fmla="*/ 0 w 6"/>
                <a:gd name="T9" fmla="*/ 0 h 2"/>
                <a:gd name="T10" fmla="*/ 0 w 6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0" y="1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1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33" name="Freeform 261">
              <a:extLst>
                <a:ext uri="{FF2B5EF4-FFF2-40B4-BE49-F238E27FC236}">
                  <a16:creationId xmlns:a16="http://schemas.microsoft.com/office/drawing/2014/main" id="{B1F01871-B470-274D-A721-443DF8E61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0055" y="4407560"/>
              <a:ext cx="1821842" cy="447916"/>
            </a:xfrm>
            <a:custGeom>
              <a:avLst/>
              <a:gdLst>
                <a:gd name="T0" fmla="*/ 665 w 678"/>
                <a:gd name="T1" fmla="*/ 9 h 152"/>
                <a:gd name="T2" fmla="*/ 622 w 678"/>
                <a:gd name="T3" fmla="*/ 26 h 152"/>
                <a:gd name="T4" fmla="*/ 608 w 678"/>
                <a:gd name="T5" fmla="*/ 30 h 152"/>
                <a:gd name="T6" fmla="*/ 608 w 678"/>
                <a:gd name="T7" fmla="*/ 30 h 152"/>
                <a:gd name="T8" fmla="*/ 602 w 678"/>
                <a:gd name="T9" fmla="*/ 32 h 152"/>
                <a:gd name="T10" fmla="*/ 602 w 678"/>
                <a:gd name="T11" fmla="*/ 32 h 152"/>
                <a:gd name="T12" fmla="*/ 596 w 678"/>
                <a:gd name="T13" fmla="*/ 33 h 152"/>
                <a:gd name="T14" fmla="*/ 596 w 678"/>
                <a:gd name="T15" fmla="*/ 33 h 152"/>
                <a:gd name="T16" fmla="*/ 590 w 678"/>
                <a:gd name="T17" fmla="*/ 35 h 152"/>
                <a:gd name="T18" fmla="*/ 590 w 678"/>
                <a:gd name="T19" fmla="*/ 35 h 152"/>
                <a:gd name="T20" fmla="*/ 584 w 678"/>
                <a:gd name="T21" fmla="*/ 36 h 152"/>
                <a:gd name="T22" fmla="*/ 583 w 678"/>
                <a:gd name="T23" fmla="*/ 36 h 152"/>
                <a:gd name="T24" fmla="*/ 529 w 678"/>
                <a:gd name="T25" fmla="*/ 47 h 152"/>
                <a:gd name="T26" fmla="*/ 529 w 678"/>
                <a:gd name="T27" fmla="*/ 47 h 152"/>
                <a:gd name="T28" fmla="*/ 340 w 678"/>
                <a:gd name="T29" fmla="*/ 62 h 152"/>
                <a:gd name="T30" fmla="*/ 151 w 678"/>
                <a:gd name="T31" fmla="*/ 47 h 152"/>
                <a:gd name="T32" fmla="*/ 151 w 678"/>
                <a:gd name="T33" fmla="*/ 47 h 152"/>
                <a:gd name="T34" fmla="*/ 97 w 678"/>
                <a:gd name="T35" fmla="*/ 36 h 152"/>
                <a:gd name="T36" fmla="*/ 96 w 678"/>
                <a:gd name="T37" fmla="*/ 36 h 152"/>
                <a:gd name="T38" fmla="*/ 90 w 678"/>
                <a:gd name="T39" fmla="*/ 35 h 152"/>
                <a:gd name="T40" fmla="*/ 90 w 678"/>
                <a:gd name="T41" fmla="*/ 35 h 152"/>
                <a:gd name="T42" fmla="*/ 84 w 678"/>
                <a:gd name="T43" fmla="*/ 33 h 152"/>
                <a:gd name="T44" fmla="*/ 84 w 678"/>
                <a:gd name="T45" fmla="*/ 33 h 152"/>
                <a:gd name="T46" fmla="*/ 78 w 678"/>
                <a:gd name="T47" fmla="*/ 32 h 152"/>
                <a:gd name="T48" fmla="*/ 78 w 678"/>
                <a:gd name="T49" fmla="*/ 32 h 152"/>
                <a:gd name="T50" fmla="*/ 72 w 678"/>
                <a:gd name="T51" fmla="*/ 30 h 152"/>
                <a:gd name="T52" fmla="*/ 72 w 678"/>
                <a:gd name="T53" fmla="*/ 30 h 152"/>
                <a:gd name="T54" fmla="*/ 57 w 678"/>
                <a:gd name="T55" fmla="*/ 25 h 152"/>
                <a:gd name="T56" fmla="*/ 48 w 678"/>
                <a:gd name="T57" fmla="*/ 22 h 152"/>
                <a:gd name="T58" fmla="*/ 43 w 678"/>
                <a:gd name="T59" fmla="*/ 20 h 152"/>
                <a:gd name="T60" fmla="*/ 15 w 678"/>
                <a:gd name="T61" fmla="*/ 9 h 152"/>
                <a:gd name="T62" fmla="*/ 0 w 678"/>
                <a:gd name="T63" fmla="*/ 0 h 152"/>
                <a:gd name="T64" fmla="*/ 8 w 678"/>
                <a:gd name="T65" fmla="*/ 16 h 152"/>
                <a:gd name="T66" fmla="*/ 14 w 678"/>
                <a:gd name="T67" fmla="*/ 23 h 152"/>
                <a:gd name="T68" fmla="*/ 27 w 678"/>
                <a:gd name="T69" fmla="*/ 47 h 152"/>
                <a:gd name="T70" fmla="*/ 52 w 678"/>
                <a:gd name="T71" fmla="*/ 94 h 152"/>
                <a:gd name="T72" fmla="*/ 155 w 678"/>
                <a:gd name="T73" fmla="*/ 131 h 152"/>
                <a:gd name="T74" fmla="*/ 328 w 678"/>
                <a:gd name="T75" fmla="*/ 152 h 152"/>
                <a:gd name="T76" fmla="*/ 339 w 678"/>
                <a:gd name="T77" fmla="*/ 152 h 152"/>
                <a:gd name="T78" fmla="*/ 350 w 678"/>
                <a:gd name="T79" fmla="*/ 152 h 152"/>
                <a:gd name="T80" fmla="*/ 523 w 678"/>
                <a:gd name="T81" fmla="*/ 131 h 152"/>
                <a:gd name="T82" fmla="*/ 626 w 678"/>
                <a:gd name="T83" fmla="*/ 94 h 152"/>
                <a:gd name="T84" fmla="*/ 652 w 678"/>
                <a:gd name="T85" fmla="*/ 47 h 152"/>
                <a:gd name="T86" fmla="*/ 664 w 678"/>
                <a:gd name="T87" fmla="*/ 23 h 152"/>
                <a:gd name="T88" fmla="*/ 670 w 678"/>
                <a:gd name="T89" fmla="*/ 16 h 152"/>
                <a:gd name="T90" fmla="*/ 678 w 678"/>
                <a:gd name="T91" fmla="*/ 1 h 152"/>
                <a:gd name="T92" fmla="*/ 665 w 678"/>
                <a:gd name="T93" fmla="*/ 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8" h="152">
                  <a:moveTo>
                    <a:pt x="665" y="9"/>
                  </a:moveTo>
                  <a:cubicBezTo>
                    <a:pt x="653" y="15"/>
                    <a:pt x="638" y="20"/>
                    <a:pt x="622" y="26"/>
                  </a:cubicBezTo>
                  <a:cubicBezTo>
                    <a:pt x="617" y="27"/>
                    <a:pt x="613" y="29"/>
                    <a:pt x="608" y="30"/>
                  </a:cubicBezTo>
                  <a:cubicBezTo>
                    <a:pt x="608" y="30"/>
                    <a:pt x="608" y="30"/>
                    <a:pt x="608" y="30"/>
                  </a:cubicBezTo>
                  <a:cubicBezTo>
                    <a:pt x="606" y="31"/>
                    <a:pt x="604" y="31"/>
                    <a:pt x="602" y="32"/>
                  </a:cubicBezTo>
                  <a:cubicBezTo>
                    <a:pt x="602" y="32"/>
                    <a:pt x="602" y="32"/>
                    <a:pt x="602" y="32"/>
                  </a:cubicBezTo>
                  <a:cubicBezTo>
                    <a:pt x="600" y="32"/>
                    <a:pt x="598" y="33"/>
                    <a:pt x="596" y="33"/>
                  </a:cubicBezTo>
                  <a:cubicBezTo>
                    <a:pt x="596" y="33"/>
                    <a:pt x="596" y="33"/>
                    <a:pt x="596" y="33"/>
                  </a:cubicBezTo>
                  <a:cubicBezTo>
                    <a:pt x="594" y="34"/>
                    <a:pt x="592" y="34"/>
                    <a:pt x="590" y="35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88" y="35"/>
                    <a:pt x="586" y="36"/>
                    <a:pt x="584" y="36"/>
                  </a:cubicBezTo>
                  <a:cubicBezTo>
                    <a:pt x="584" y="36"/>
                    <a:pt x="584" y="36"/>
                    <a:pt x="583" y="36"/>
                  </a:cubicBezTo>
                  <a:cubicBezTo>
                    <a:pt x="567" y="41"/>
                    <a:pt x="549" y="44"/>
                    <a:pt x="529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474" y="56"/>
                    <a:pt x="409" y="61"/>
                    <a:pt x="340" y="62"/>
                  </a:cubicBezTo>
                  <a:cubicBezTo>
                    <a:pt x="271" y="61"/>
                    <a:pt x="206" y="56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32" y="44"/>
                    <a:pt x="113" y="41"/>
                    <a:pt x="97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88" y="34"/>
                    <a:pt x="86" y="34"/>
                    <a:pt x="84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2" y="33"/>
                    <a:pt x="80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6" y="31"/>
                    <a:pt x="74" y="31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7" y="29"/>
                    <a:pt x="62" y="27"/>
                    <a:pt x="57" y="25"/>
                  </a:cubicBezTo>
                  <a:cubicBezTo>
                    <a:pt x="54" y="24"/>
                    <a:pt x="51" y="23"/>
                    <a:pt x="48" y="22"/>
                  </a:cubicBezTo>
                  <a:cubicBezTo>
                    <a:pt x="46" y="22"/>
                    <a:pt x="44" y="21"/>
                    <a:pt x="43" y="20"/>
                  </a:cubicBezTo>
                  <a:cubicBezTo>
                    <a:pt x="32" y="17"/>
                    <a:pt x="23" y="13"/>
                    <a:pt x="15" y="9"/>
                  </a:cubicBezTo>
                  <a:cubicBezTo>
                    <a:pt x="10" y="6"/>
                    <a:pt x="5" y="3"/>
                    <a:pt x="0" y="0"/>
                  </a:cubicBezTo>
                  <a:cubicBezTo>
                    <a:pt x="1" y="5"/>
                    <a:pt x="4" y="11"/>
                    <a:pt x="8" y="16"/>
                  </a:cubicBezTo>
                  <a:cubicBezTo>
                    <a:pt x="10" y="18"/>
                    <a:pt x="12" y="21"/>
                    <a:pt x="14" y="23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83" y="109"/>
                    <a:pt x="118" y="121"/>
                    <a:pt x="155" y="131"/>
                  </a:cubicBezTo>
                  <a:cubicBezTo>
                    <a:pt x="208" y="145"/>
                    <a:pt x="267" y="152"/>
                    <a:pt x="328" y="152"/>
                  </a:cubicBezTo>
                  <a:cubicBezTo>
                    <a:pt x="332" y="152"/>
                    <a:pt x="336" y="152"/>
                    <a:pt x="339" y="152"/>
                  </a:cubicBezTo>
                  <a:cubicBezTo>
                    <a:pt x="343" y="152"/>
                    <a:pt x="346" y="152"/>
                    <a:pt x="350" y="152"/>
                  </a:cubicBezTo>
                  <a:cubicBezTo>
                    <a:pt x="411" y="152"/>
                    <a:pt x="470" y="145"/>
                    <a:pt x="523" y="131"/>
                  </a:cubicBezTo>
                  <a:cubicBezTo>
                    <a:pt x="560" y="121"/>
                    <a:pt x="595" y="109"/>
                    <a:pt x="626" y="94"/>
                  </a:cubicBezTo>
                  <a:cubicBezTo>
                    <a:pt x="652" y="47"/>
                    <a:pt x="652" y="47"/>
                    <a:pt x="652" y="47"/>
                  </a:cubicBezTo>
                  <a:cubicBezTo>
                    <a:pt x="664" y="23"/>
                    <a:pt x="664" y="23"/>
                    <a:pt x="664" y="23"/>
                  </a:cubicBezTo>
                  <a:cubicBezTo>
                    <a:pt x="666" y="21"/>
                    <a:pt x="669" y="18"/>
                    <a:pt x="670" y="16"/>
                  </a:cubicBezTo>
                  <a:cubicBezTo>
                    <a:pt x="674" y="11"/>
                    <a:pt x="676" y="6"/>
                    <a:pt x="678" y="1"/>
                  </a:cubicBezTo>
                  <a:cubicBezTo>
                    <a:pt x="674" y="4"/>
                    <a:pt x="670" y="6"/>
                    <a:pt x="665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54" name="Freeform 209">
            <a:extLst>
              <a:ext uri="{FF2B5EF4-FFF2-40B4-BE49-F238E27FC236}">
                <a16:creationId xmlns:a16="http://schemas.microsoft.com/office/drawing/2014/main" id="{B028A879-CA9D-F84A-9885-C3FA7FC392A2}"/>
              </a:ext>
            </a:extLst>
          </p:cNvPr>
          <p:cNvSpPr>
            <a:spLocks/>
          </p:cNvSpPr>
          <p:nvPr/>
        </p:nvSpPr>
        <p:spPr bwMode="auto">
          <a:xfrm>
            <a:off x="1522299" y="12131040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56" name="Round Same Side Corner Rectangle 55">
            <a:extLst>
              <a:ext uri="{FF2B5EF4-FFF2-40B4-BE49-F238E27FC236}">
                <a16:creationId xmlns:a16="http://schemas.microsoft.com/office/drawing/2014/main" id="{9C9D2099-01B9-AB4E-872F-7B06479B218A}"/>
              </a:ext>
            </a:extLst>
          </p:cNvPr>
          <p:cNvSpPr/>
          <p:nvPr/>
        </p:nvSpPr>
        <p:spPr>
          <a:xfrm rot="16200000">
            <a:off x="3337556" y="9750024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57" name="Freeform 209">
            <a:extLst>
              <a:ext uri="{FF2B5EF4-FFF2-40B4-BE49-F238E27FC236}">
                <a16:creationId xmlns:a16="http://schemas.microsoft.com/office/drawing/2014/main" id="{F407FC9B-C377-1D4E-B402-C99EF54904DC}"/>
              </a:ext>
            </a:extLst>
          </p:cNvPr>
          <p:cNvSpPr>
            <a:spLocks/>
          </p:cNvSpPr>
          <p:nvPr/>
        </p:nvSpPr>
        <p:spPr bwMode="auto">
          <a:xfrm>
            <a:off x="1522299" y="11153801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21F53FFE-9D0C-F94E-BE81-E3D711278D02}"/>
              </a:ext>
            </a:extLst>
          </p:cNvPr>
          <p:cNvSpPr/>
          <p:nvPr/>
        </p:nvSpPr>
        <p:spPr>
          <a:xfrm rot="16200000">
            <a:off x="3337556" y="8772785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3" name="Freeform 209">
            <a:extLst>
              <a:ext uri="{FF2B5EF4-FFF2-40B4-BE49-F238E27FC236}">
                <a16:creationId xmlns:a16="http://schemas.microsoft.com/office/drawing/2014/main" id="{B49B592D-F55E-0C41-A6EE-446A8FD177DE}"/>
              </a:ext>
            </a:extLst>
          </p:cNvPr>
          <p:cNvSpPr>
            <a:spLocks/>
          </p:cNvSpPr>
          <p:nvPr/>
        </p:nvSpPr>
        <p:spPr bwMode="auto">
          <a:xfrm>
            <a:off x="1522299" y="10176562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F9CC8F3C-0F9C-3A49-89E2-D8B193C5C850}"/>
              </a:ext>
            </a:extLst>
          </p:cNvPr>
          <p:cNvSpPr/>
          <p:nvPr/>
        </p:nvSpPr>
        <p:spPr>
          <a:xfrm rot="16200000">
            <a:off x="3337556" y="7799175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5" name="Freeform 209">
            <a:extLst>
              <a:ext uri="{FF2B5EF4-FFF2-40B4-BE49-F238E27FC236}">
                <a16:creationId xmlns:a16="http://schemas.microsoft.com/office/drawing/2014/main" id="{5F0F80CB-0D3C-EC40-B0E0-20E2089AADE1}"/>
              </a:ext>
            </a:extLst>
          </p:cNvPr>
          <p:cNvSpPr>
            <a:spLocks/>
          </p:cNvSpPr>
          <p:nvPr/>
        </p:nvSpPr>
        <p:spPr bwMode="auto">
          <a:xfrm>
            <a:off x="1522299" y="9202952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F82478F3-51C7-CE4F-A1F0-739F492DA250}"/>
              </a:ext>
            </a:extLst>
          </p:cNvPr>
          <p:cNvSpPr/>
          <p:nvPr/>
        </p:nvSpPr>
        <p:spPr>
          <a:xfrm rot="16200000">
            <a:off x="3337556" y="6824602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7" name="Freeform 209">
            <a:extLst>
              <a:ext uri="{FF2B5EF4-FFF2-40B4-BE49-F238E27FC236}">
                <a16:creationId xmlns:a16="http://schemas.microsoft.com/office/drawing/2014/main" id="{5C8B4B06-CF67-E840-B87E-F2FCD48A8B17}"/>
              </a:ext>
            </a:extLst>
          </p:cNvPr>
          <p:cNvSpPr>
            <a:spLocks/>
          </p:cNvSpPr>
          <p:nvPr/>
        </p:nvSpPr>
        <p:spPr bwMode="auto">
          <a:xfrm>
            <a:off x="1522299" y="8228379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80177314-638D-8443-BE43-0287EE4BE6DE}"/>
              </a:ext>
            </a:extLst>
          </p:cNvPr>
          <p:cNvSpPr/>
          <p:nvPr/>
        </p:nvSpPr>
        <p:spPr>
          <a:xfrm rot="16200000">
            <a:off x="20630088" y="9750024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71" name="Freeform 209">
            <a:extLst>
              <a:ext uri="{FF2B5EF4-FFF2-40B4-BE49-F238E27FC236}">
                <a16:creationId xmlns:a16="http://schemas.microsoft.com/office/drawing/2014/main" id="{91FD6216-421B-1F4C-9C75-2DCE7F5111B9}"/>
              </a:ext>
            </a:extLst>
          </p:cNvPr>
          <p:cNvSpPr>
            <a:spLocks/>
          </p:cNvSpPr>
          <p:nvPr/>
        </p:nvSpPr>
        <p:spPr bwMode="auto">
          <a:xfrm>
            <a:off x="18814831" y="11153801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2" name="Round Same Side Corner Rectangle 71">
            <a:extLst>
              <a:ext uri="{FF2B5EF4-FFF2-40B4-BE49-F238E27FC236}">
                <a16:creationId xmlns:a16="http://schemas.microsoft.com/office/drawing/2014/main" id="{66ED0D68-B097-9C45-891F-9A0B3C62AF79}"/>
              </a:ext>
            </a:extLst>
          </p:cNvPr>
          <p:cNvSpPr/>
          <p:nvPr/>
        </p:nvSpPr>
        <p:spPr>
          <a:xfrm rot="16200000">
            <a:off x="20630088" y="8772785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73" name="Freeform 209">
            <a:extLst>
              <a:ext uri="{FF2B5EF4-FFF2-40B4-BE49-F238E27FC236}">
                <a16:creationId xmlns:a16="http://schemas.microsoft.com/office/drawing/2014/main" id="{CAE3F884-051E-D74B-97CB-F0C67B0A1B6C}"/>
              </a:ext>
            </a:extLst>
          </p:cNvPr>
          <p:cNvSpPr>
            <a:spLocks/>
          </p:cNvSpPr>
          <p:nvPr/>
        </p:nvSpPr>
        <p:spPr bwMode="auto">
          <a:xfrm>
            <a:off x="18814831" y="10176562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4" name="Round Same Side Corner Rectangle 73">
            <a:extLst>
              <a:ext uri="{FF2B5EF4-FFF2-40B4-BE49-F238E27FC236}">
                <a16:creationId xmlns:a16="http://schemas.microsoft.com/office/drawing/2014/main" id="{B7B37FAD-B065-5D44-B8D9-A142D097C9AF}"/>
              </a:ext>
            </a:extLst>
          </p:cNvPr>
          <p:cNvSpPr/>
          <p:nvPr/>
        </p:nvSpPr>
        <p:spPr>
          <a:xfrm rot="16200000">
            <a:off x="20630088" y="7799175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75" name="Freeform 209">
            <a:extLst>
              <a:ext uri="{FF2B5EF4-FFF2-40B4-BE49-F238E27FC236}">
                <a16:creationId xmlns:a16="http://schemas.microsoft.com/office/drawing/2014/main" id="{2FE70911-194E-D940-BAD4-4387E5C6465D}"/>
              </a:ext>
            </a:extLst>
          </p:cNvPr>
          <p:cNvSpPr>
            <a:spLocks/>
          </p:cNvSpPr>
          <p:nvPr/>
        </p:nvSpPr>
        <p:spPr bwMode="auto">
          <a:xfrm>
            <a:off x="18814831" y="9202952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6" name="Round Same Side Corner Rectangle 75">
            <a:extLst>
              <a:ext uri="{FF2B5EF4-FFF2-40B4-BE49-F238E27FC236}">
                <a16:creationId xmlns:a16="http://schemas.microsoft.com/office/drawing/2014/main" id="{B8A86D9E-2AF4-9B43-9F28-B870CC7380BA}"/>
              </a:ext>
            </a:extLst>
          </p:cNvPr>
          <p:cNvSpPr/>
          <p:nvPr/>
        </p:nvSpPr>
        <p:spPr>
          <a:xfrm rot="16200000">
            <a:off x="20630088" y="6824602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77" name="Freeform 209">
            <a:extLst>
              <a:ext uri="{FF2B5EF4-FFF2-40B4-BE49-F238E27FC236}">
                <a16:creationId xmlns:a16="http://schemas.microsoft.com/office/drawing/2014/main" id="{D3EDC1F6-0F89-094D-891C-D95819B7D2D9}"/>
              </a:ext>
            </a:extLst>
          </p:cNvPr>
          <p:cNvSpPr>
            <a:spLocks/>
          </p:cNvSpPr>
          <p:nvPr/>
        </p:nvSpPr>
        <p:spPr bwMode="auto">
          <a:xfrm>
            <a:off x="18814831" y="8228379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CD4DEA-CD52-7B48-9D23-BF3C8271762F}"/>
              </a:ext>
            </a:extLst>
          </p:cNvPr>
          <p:cNvSpPr txBox="1"/>
          <p:nvPr/>
        </p:nvSpPr>
        <p:spPr>
          <a:xfrm>
            <a:off x="6507331" y="3057401"/>
            <a:ext cx="433644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Online Sales ($)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FA25FD-42F0-DC40-A07A-385D1DFD5ADD}"/>
              </a:ext>
            </a:extLst>
          </p:cNvPr>
          <p:cNvSpPr txBox="1"/>
          <p:nvPr/>
        </p:nvSpPr>
        <p:spPr>
          <a:xfrm>
            <a:off x="13357010" y="3057401"/>
            <a:ext cx="466666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Regular Sales ($)</a:t>
            </a:r>
          </a:p>
        </p:txBody>
      </p:sp>
      <p:sp>
        <p:nvSpPr>
          <p:cNvPr id="80" name="Freeform 921">
            <a:extLst>
              <a:ext uri="{FF2B5EF4-FFF2-40B4-BE49-F238E27FC236}">
                <a16:creationId xmlns:a16="http://schemas.microsoft.com/office/drawing/2014/main" id="{CCD0EE7F-1697-E541-8849-7734C5D07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47" y="12343024"/>
            <a:ext cx="396848" cy="398992"/>
          </a:xfrm>
          <a:custGeom>
            <a:avLst/>
            <a:gdLst>
              <a:gd name="T0" fmla="*/ 182567 w 293328"/>
              <a:gd name="T1" fmla="*/ 286845 h 294910"/>
              <a:gd name="T2" fmla="*/ 113794 w 293328"/>
              <a:gd name="T3" fmla="*/ 268886 h 294910"/>
              <a:gd name="T4" fmla="*/ 122527 w 293328"/>
              <a:gd name="T5" fmla="*/ 277681 h 294910"/>
              <a:gd name="T6" fmla="*/ 130897 w 293328"/>
              <a:gd name="T7" fmla="*/ 273284 h 294910"/>
              <a:gd name="T8" fmla="*/ 200397 w 293328"/>
              <a:gd name="T9" fmla="*/ 277681 h 294910"/>
              <a:gd name="T10" fmla="*/ 130897 w 293328"/>
              <a:gd name="T11" fmla="*/ 282446 h 294910"/>
              <a:gd name="T12" fmla="*/ 113794 w 293328"/>
              <a:gd name="T13" fmla="*/ 259724 h 294910"/>
              <a:gd name="T14" fmla="*/ 192038 w 293328"/>
              <a:gd name="T15" fmla="*/ 240718 h 294910"/>
              <a:gd name="T16" fmla="*/ 182252 w 293328"/>
              <a:gd name="T17" fmla="*/ 198212 h 294910"/>
              <a:gd name="T18" fmla="*/ 165216 w 293328"/>
              <a:gd name="T19" fmla="*/ 240718 h 294910"/>
              <a:gd name="T20" fmla="*/ 99610 w 293328"/>
              <a:gd name="T21" fmla="*/ 188040 h 294910"/>
              <a:gd name="T22" fmla="*/ 126432 w 293328"/>
              <a:gd name="T23" fmla="*/ 240718 h 294910"/>
              <a:gd name="T24" fmla="*/ 76050 w 293328"/>
              <a:gd name="T25" fmla="*/ 159340 h 294910"/>
              <a:gd name="T26" fmla="*/ 223573 w 293328"/>
              <a:gd name="T27" fmla="*/ 196033 h 294910"/>
              <a:gd name="T28" fmla="*/ 192038 w 293328"/>
              <a:gd name="T29" fmla="*/ 249800 h 294910"/>
              <a:gd name="T30" fmla="*/ 90548 w 293328"/>
              <a:gd name="T31" fmla="*/ 182591 h 294910"/>
              <a:gd name="T32" fmla="*/ 76050 w 293328"/>
              <a:gd name="T33" fmla="*/ 159340 h 294910"/>
              <a:gd name="T34" fmla="*/ 242452 w 293328"/>
              <a:gd name="T35" fmla="*/ 124839 h 294910"/>
              <a:gd name="T36" fmla="*/ 285386 w 293328"/>
              <a:gd name="T37" fmla="*/ 103911 h 294910"/>
              <a:gd name="T38" fmla="*/ 151533 w 293328"/>
              <a:gd name="T39" fmla="*/ 105355 h 294910"/>
              <a:gd name="T40" fmla="*/ 214310 w 293328"/>
              <a:gd name="T41" fmla="*/ 105355 h 294910"/>
              <a:gd name="T42" fmla="*/ 80456 w 293328"/>
              <a:gd name="T43" fmla="*/ 103911 h 294910"/>
              <a:gd name="T44" fmla="*/ 123391 w 293328"/>
              <a:gd name="T45" fmla="*/ 124839 h 294910"/>
              <a:gd name="T46" fmla="*/ 80456 w 293328"/>
              <a:gd name="T47" fmla="*/ 103911 h 294910"/>
              <a:gd name="T48" fmla="*/ 28503 w 293328"/>
              <a:gd name="T49" fmla="*/ 124839 h 294910"/>
              <a:gd name="T50" fmla="*/ 71436 w 293328"/>
              <a:gd name="T51" fmla="*/ 103911 h 294910"/>
              <a:gd name="T52" fmla="*/ 221526 w 293328"/>
              <a:gd name="T53" fmla="*/ 95253 h 294910"/>
              <a:gd name="T54" fmla="*/ 208176 w 293328"/>
              <a:gd name="T55" fmla="*/ 68554 h 294910"/>
              <a:gd name="T56" fmla="*/ 211424 w 293328"/>
              <a:gd name="T57" fmla="*/ 95253 h 294910"/>
              <a:gd name="T58" fmla="*/ 96332 w 293328"/>
              <a:gd name="T59" fmla="*/ 68554 h 294910"/>
              <a:gd name="T60" fmla="*/ 142873 w 293328"/>
              <a:gd name="T61" fmla="*/ 68554 h 294910"/>
              <a:gd name="T62" fmla="*/ 15154 w 293328"/>
              <a:gd name="T63" fmla="*/ 95253 h 294910"/>
              <a:gd name="T64" fmla="*/ 41851 w 293328"/>
              <a:gd name="T65" fmla="*/ 68554 h 294910"/>
              <a:gd name="T66" fmla="*/ 229073 w 293328"/>
              <a:gd name="T67" fmla="*/ 35053 h 294910"/>
              <a:gd name="T68" fmla="*/ 221352 w 293328"/>
              <a:gd name="T69" fmla="*/ 37996 h 294910"/>
              <a:gd name="T70" fmla="*/ 167178 w 293328"/>
              <a:gd name="T71" fmla="*/ 31744 h 294910"/>
              <a:gd name="T72" fmla="*/ 173796 w 293328"/>
              <a:gd name="T73" fmla="*/ 37996 h 294910"/>
              <a:gd name="T74" fmla="*/ 165707 w 293328"/>
              <a:gd name="T75" fmla="*/ 34687 h 294910"/>
              <a:gd name="T76" fmla="*/ 201971 w 293328"/>
              <a:gd name="T77" fmla="*/ 35053 h 294910"/>
              <a:gd name="T78" fmla="*/ 197382 w 293328"/>
              <a:gd name="T79" fmla="*/ 30273 h 294910"/>
              <a:gd name="T80" fmla="*/ 249667 w 293328"/>
              <a:gd name="T81" fmla="*/ 59534 h 294910"/>
              <a:gd name="T82" fmla="*/ 40408 w 293328"/>
              <a:gd name="T83" fmla="*/ 0 h 294910"/>
              <a:gd name="T84" fmla="*/ 258687 w 293328"/>
              <a:gd name="T85" fmla="*/ 62060 h 294910"/>
              <a:gd name="T86" fmla="*/ 294406 w 293328"/>
              <a:gd name="T87" fmla="*/ 105355 h 294910"/>
              <a:gd name="T88" fmla="*/ 258687 w 293328"/>
              <a:gd name="T89" fmla="*/ 289727 h 294910"/>
              <a:gd name="T90" fmla="*/ 208176 w 293328"/>
              <a:gd name="T91" fmla="*/ 289727 h 294910"/>
              <a:gd name="T92" fmla="*/ 249667 w 293328"/>
              <a:gd name="T93" fmla="*/ 133499 h 294910"/>
              <a:gd name="T94" fmla="*/ 194828 w 293328"/>
              <a:gd name="T95" fmla="*/ 133499 h 294910"/>
              <a:gd name="T96" fmla="*/ 123391 w 293328"/>
              <a:gd name="T97" fmla="*/ 133499 h 294910"/>
              <a:gd name="T98" fmla="*/ 51954 w 293328"/>
              <a:gd name="T99" fmla="*/ 133499 h 294910"/>
              <a:gd name="T100" fmla="*/ 81900 w 293328"/>
              <a:gd name="T101" fmla="*/ 285398 h 294910"/>
              <a:gd name="T102" fmla="*/ 40408 w 293328"/>
              <a:gd name="T103" fmla="*/ 294418 h 294910"/>
              <a:gd name="T104" fmla="*/ 28503 w 293328"/>
              <a:gd name="T105" fmla="*/ 133499 h 294910"/>
              <a:gd name="T106" fmla="*/ 1081 w 293328"/>
              <a:gd name="T107" fmla="*/ 96335 h 294910"/>
              <a:gd name="T108" fmla="*/ 40408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1" name="Freeform 35">
            <a:extLst>
              <a:ext uri="{FF2B5EF4-FFF2-40B4-BE49-F238E27FC236}">
                <a16:creationId xmlns:a16="http://schemas.microsoft.com/office/drawing/2014/main" id="{7B9BCB7F-20C5-7D45-A972-9C7EC7FD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49" y="10389618"/>
            <a:ext cx="396847" cy="396847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2" name="Freeform 929">
            <a:extLst>
              <a:ext uri="{FF2B5EF4-FFF2-40B4-BE49-F238E27FC236}">
                <a16:creationId xmlns:a16="http://schemas.microsoft.com/office/drawing/2014/main" id="{1ED933EA-00C3-1C48-BFC8-1CD10941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48" y="11366857"/>
            <a:ext cx="396847" cy="396847"/>
          </a:xfrm>
          <a:custGeom>
            <a:avLst/>
            <a:gdLst>
              <a:gd name="T0" fmla="*/ 211550 w 293328"/>
              <a:gd name="T1" fmla="*/ 251889 h 293238"/>
              <a:gd name="T2" fmla="*/ 124281 w 293328"/>
              <a:gd name="T3" fmla="*/ 251889 h 293238"/>
              <a:gd name="T4" fmla="*/ 97297 w 293328"/>
              <a:gd name="T5" fmla="*/ 247104 h 293238"/>
              <a:gd name="T6" fmla="*/ 39731 w 293328"/>
              <a:gd name="T7" fmla="*/ 256305 h 293238"/>
              <a:gd name="T8" fmla="*/ 221474 w 293328"/>
              <a:gd name="T9" fmla="*/ 212018 h 293238"/>
              <a:gd name="T10" fmla="*/ 254934 w 293328"/>
              <a:gd name="T11" fmla="*/ 221219 h 293238"/>
              <a:gd name="T12" fmla="*/ 221474 w 293328"/>
              <a:gd name="T13" fmla="*/ 212018 h 293238"/>
              <a:gd name="T14" fmla="*/ 198799 w 293328"/>
              <a:gd name="T15" fmla="*/ 216802 h 293238"/>
              <a:gd name="T16" fmla="*/ 156147 w 293328"/>
              <a:gd name="T17" fmla="*/ 216802 h 293238"/>
              <a:gd name="T18" fmla="*/ 132384 w 293328"/>
              <a:gd name="T19" fmla="*/ 212018 h 293238"/>
              <a:gd name="T20" fmla="*/ 99886 w 293328"/>
              <a:gd name="T21" fmla="*/ 221219 h 293238"/>
              <a:gd name="T22" fmla="*/ 39834 w 293328"/>
              <a:gd name="T23" fmla="*/ 212018 h 293238"/>
              <a:gd name="T24" fmla="*/ 73292 w 293328"/>
              <a:gd name="T25" fmla="*/ 221219 h 293238"/>
              <a:gd name="T26" fmla="*/ 39834 w 293328"/>
              <a:gd name="T27" fmla="*/ 212018 h 293238"/>
              <a:gd name="T28" fmla="*/ 219909 w 293328"/>
              <a:gd name="T29" fmla="*/ 141248 h 293238"/>
              <a:gd name="T30" fmla="*/ 232527 w 293328"/>
              <a:gd name="T31" fmla="*/ 169479 h 293238"/>
              <a:gd name="T32" fmla="*/ 232527 w 293328"/>
              <a:gd name="T33" fmla="*/ 127494 h 293238"/>
              <a:gd name="T34" fmla="*/ 215584 w 293328"/>
              <a:gd name="T35" fmla="*/ 171651 h 293238"/>
              <a:gd name="T36" fmla="*/ 179896 w 293328"/>
              <a:gd name="T37" fmla="*/ 170927 h 293238"/>
              <a:gd name="T38" fmla="*/ 209455 w 293328"/>
              <a:gd name="T39" fmla="*/ 164412 h 293238"/>
              <a:gd name="T40" fmla="*/ 215223 w 293328"/>
              <a:gd name="T41" fmla="*/ 134370 h 293238"/>
              <a:gd name="T42" fmla="*/ 45455 w 293328"/>
              <a:gd name="T43" fmla="*/ 127494 h 293238"/>
              <a:gd name="T44" fmla="*/ 78097 w 293328"/>
              <a:gd name="T45" fmla="*/ 136542 h 293238"/>
              <a:gd name="T46" fmla="*/ 44022 w 293328"/>
              <a:gd name="T47" fmla="*/ 168032 h 293238"/>
              <a:gd name="T48" fmla="*/ 94240 w 293328"/>
              <a:gd name="T49" fmla="*/ 168032 h 293238"/>
              <a:gd name="T50" fmla="*/ 103207 w 293328"/>
              <a:gd name="T51" fmla="*/ 158621 h 293238"/>
              <a:gd name="T52" fmla="*/ 45455 w 293328"/>
              <a:gd name="T53" fmla="*/ 178166 h 293238"/>
              <a:gd name="T54" fmla="*/ 45455 w 293328"/>
              <a:gd name="T55" fmla="*/ 127494 h 293238"/>
              <a:gd name="T56" fmla="*/ 9020 w 293328"/>
              <a:gd name="T57" fmla="*/ 272197 h 293238"/>
              <a:gd name="T58" fmla="*/ 285386 w 293328"/>
              <a:gd name="T59" fmla="*/ 272197 h 293238"/>
              <a:gd name="T60" fmla="*/ 221526 w 293328"/>
              <a:gd name="T61" fmla="*/ 103913 h 293238"/>
              <a:gd name="T62" fmla="*/ 144316 w 293328"/>
              <a:gd name="T63" fmla="*/ 186610 h 293238"/>
              <a:gd name="T64" fmla="*/ 147204 w 293328"/>
              <a:gd name="T65" fmla="*/ 56444 h 293238"/>
              <a:gd name="T66" fmla="*/ 141418 w 293328"/>
              <a:gd name="T67" fmla="*/ 82516 h 293238"/>
              <a:gd name="T68" fmla="*/ 152988 w 293328"/>
              <a:gd name="T69" fmla="*/ 82516 h 293238"/>
              <a:gd name="T70" fmla="*/ 147204 w 293328"/>
              <a:gd name="T71" fmla="*/ 56444 h 293238"/>
              <a:gd name="T72" fmla="*/ 162386 w 293328"/>
              <a:gd name="T73" fmla="*/ 83240 h 293238"/>
              <a:gd name="T74" fmla="*/ 163832 w 293328"/>
              <a:gd name="T75" fmla="*/ 122347 h 293238"/>
              <a:gd name="T76" fmla="*/ 126234 w 293328"/>
              <a:gd name="T77" fmla="*/ 116915 h 293238"/>
              <a:gd name="T78" fmla="*/ 147204 w 293328"/>
              <a:gd name="T79" fmla="*/ 47754 h 293238"/>
              <a:gd name="T80" fmla="*/ 80456 w 293328"/>
              <a:gd name="T81" fmla="*/ 93801 h 293238"/>
              <a:gd name="T82" fmla="*/ 214310 w 293328"/>
              <a:gd name="T83" fmla="*/ 31328 h 293238"/>
              <a:gd name="T84" fmla="*/ 148646 w 293328"/>
              <a:gd name="T85" fmla="*/ 269 h 293238"/>
              <a:gd name="T86" fmla="*/ 222970 w 293328"/>
              <a:gd name="T87" fmla="*/ 93801 h 293238"/>
              <a:gd name="T88" fmla="*/ 294406 w 293328"/>
              <a:gd name="T89" fmla="*/ 117636 h 293238"/>
              <a:gd name="T90" fmla="*/ 22368 w 293328"/>
              <a:gd name="T91" fmla="*/ 294587 h 293238"/>
              <a:gd name="T92" fmla="*/ 22368 w 293328"/>
              <a:gd name="T93" fmla="*/ 95246 h 293238"/>
              <a:gd name="T94" fmla="*/ 71436 w 293328"/>
              <a:gd name="T95" fmla="*/ 2807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3" name="Freeform 948">
            <a:extLst>
              <a:ext uri="{FF2B5EF4-FFF2-40B4-BE49-F238E27FC236}">
                <a16:creationId xmlns:a16="http://schemas.microsoft.com/office/drawing/2014/main" id="{D7F31C44-0A6E-E743-BB06-8FCE4468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51" y="9439603"/>
            <a:ext cx="396846" cy="349655"/>
          </a:xfrm>
          <a:custGeom>
            <a:avLst/>
            <a:gdLst>
              <a:gd name="T0" fmla="*/ 230668 w 293328"/>
              <a:gd name="T1" fmla="*/ 229192 h 258401"/>
              <a:gd name="T2" fmla="*/ 76482 w 293328"/>
              <a:gd name="T3" fmla="*/ 219994 h 258401"/>
              <a:gd name="T4" fmla="*/ 71702 w 293328"/>
              <a:gd name="T5" fmla="*/ 224778 h 258401"/>
              <a:gd name="T6" fmla="*/ 205184 w 293328"/>
              <a:gd name="T7" fmla="*/ 225419 h 258401"/>
              <a:gd name="T8" fmla="*/ 230471 w 293328"/>
              <a:gd name="T9" fmla="*/ 200050 h 258401"/>
              <a:gd name="T10" fmla="*/ 75860 w 293328"/>
              <a:gd name="T11" fmla="*/ 250788 h 258401"/>
              <a:gd name="T12" fmla="*/ 8671 w 293328"/>
              <a:gd name="T13" fmla="*/ 176131 h 258401"/>
              <a:gd name="T14" fmla="*/ 41903 w 293328"/>
              <a:gd name="T15" fmla="*/ 220707 h 258401"/>
              <a:gd name="T16" fmla="*/ 166531 w 293328"/>
              <a:gd name="T17" fmla="*/ 220707 h 258401"/>
              <a:gd name="T18" fmla="*/ 200638 w 293328"/>
              <a:gd name="T19" fmla="*/ 165793 h 258401"/>
              <a:gd name="T20" fmla="*/ 222837 w 293328"/>
              <a:gd name="T21" fmla="*/ 174990 h 258401"/>
              <a:gd name="T22" fmla="*/ 200638 w 293328"/>
              <a:gd name="T23" fmla="*/ 165793 h 258401"/>
              <a:gd name="T24" fmla="*/ 127879 w 293328"/>
              <a:gd name="T25" fmla="*/ 113434 h 258401"/>
              <a:gd name="T26" fmla="*/ 139799 w 293328"/>
              <a:gd name="T27" fmla="*/ 92415 h 258401"/>
              <a:gd name="T28" fmla="*/ 92116 w 293328"/>
              <a:gd name="T29" fmla="*/ 167071 h 258401"/>
              <a:gd name="T30" fmla="*/ 148830 w 293328"/>
              <a:gd name="T31" fmla="*/ 92415 h 258401"/>
              <a:gd name="T32" fmla="*/ 142689 w 293328"/>
              <a:gd name="T33" fmla="*/ 127930 h 258401"/>
              <a:gd name="T34" fmla="*/ 114512 w 293328"/>
              <a:gd name="T35" fmla="*/ 128293 h 258401"/>
              <a:gd name="T36" fmla="*/ 109816 w 293328"/>
              <a:gd name="T37" fmla="*/ 92415 h 258401"/>
              <a:gd name="T38" fmla="*/ 35400 w 293328"/>
              <a:gd name="T39" fmla="*/ 117058 h 258401"/>
              <a:gd name="T40" fmla="*/ 47682 w 293328"/>
              <a:gd name="T41" fmla="*/ 113434 h 258401"/>
              <a:gd name="T42" fmla="*/ 35400 w 293328"/>
              <a:gd name="T43" fmla="*/ 92415 h 258401"/>
              <a:gd name="T44" fmla="*/ 83086 w 293328"/>
              <a:gd name="T45" fmla="*/ 167071 h 258401"/>
              <a:gd name="T46" fmla="*/ 65384 w 293328"/>
              <a:gd name="T47" fmla="*/ 123581 h 258401"/>
              <a:gd name="T48" fmla="*/ 59243 w 293328"/>
              <a:gd name="T49" fmla="*/ 127930 h 258401"/>
              <a:gd name="T50" fmla="*/ 28538 w 293328"/>
              <a:gd name="T51" fmla="*/ 127205 h 258401"/>
              <a:gd name="T52" fmla="*/ 8671 w 293328"/>
              <a:gd name="T53" fmla="*/ 92415 h 258401"/>
              <a:gd name="T54" fmla="*/ 223246 w 293328"/>
              <a:gd name="T55" fmla="*/ 136991 h 258401"/>
              <a:gd name="T56" fmla="*/ 210964 w 293328"/>
              <a:gd name="T57" fmla="*/ 62335 h 258401"/>
              <a:gd name="T58" fmla="*/ 175562 w 293328"/>
              <a:gd name="T59" fmla="*/ 220707 h 258401"/>
              <a:gd name="T60" fmla="*/ 264427 w 293328"/>
              <a:gd name="T61" fmla="*/ 220707 h 258401"/>
              <a:gd name="T62" fmla="*/ 285739 w 293328"/>
              <a:gd name="T63" fmla="*/ 200050 h 258401"/>
              <a:gd name="T64" fmla="*/ 270206 w 293328"/>
              <a:gd name="T65" fmla="*/ 190990 h 258401"/>
              <a:gd name="T66" fmla="*/ 270206 w 293328"/>
              <a:gd name="T67" fmla="*/ 175045 h 258401"/>
              <a:gd name="T68" fmla="*/ 285739 w 293328"/>
              <a:gd name="T69" fmla="*/ 165984 h 258401"/>
              <a:gd name="T70" fmla="*/ 223246 w 293328"/>
              <a:gd name="T71" fmla="*/ 146051 h 258401"/>
              <a:gd name="T72" fmla="*/ 175562 w 293328"/>
              <a:gd name="T73" fmla="*/ 62335 h 258401"/>
              <a:gd name="T74" fmla="*/ 85974 w 293328"/>
              <a:gd name="T75" fmla="*/ 29716 h 258401"/>
              <a:gd name="T76" fmla="*/ 97896 w 293328"/>
              <a:gd name="T77" fmla="*/ 8697 h 258401"/>
              <a:gd name="T78" fmla="*/ 50574 w 293328"/>
              <a:gd name="T79" fmla="*/ 83354 h 258401"/>
              <a:gd name="T80" fmla="*/ 106927 w 293328"/>
              <a:gd name="T81" fmla="*/ 8697 h 258401"/>
              <a:gd name="T82" fmla="*/ 102592 w 293328"/>
              <a:gd name="T83" fmla="*/ 44576 h 258401"/>
              <a:gd name="T84" fmla="*/ 74415 w 293328"/>
              <a:gd name="T85" fmla="*/ 44215 h 258401"/>
              <a:gd name="T86" fmla="*/ 68274 w 293328"/>
              <a:gd name="T87" fmla="*/ 8697 h 258401"/>
              <a:gd name="T88" fmla="*/ 129323 w 293328"/>
              <a:gd name="T89" fmla="*/ 0 h 258401"/>
              <a:gd name="T90" fmla="*/ 166531 w 293328"/>
              <a:gd name="T91" fmla="*/ 83354 h 258401"/>
              <a:gd name="T92" fmla="*/ 210964 w 293328"/>
              <a:gd name="T93" fmla="*/ 53273 h 258401"/>
              <a:gd name="T94" fmla="*/ 294409 w 293328"/>
              <a:gd name="T95" fmla="*/ 165621 h 258401"/>
              <a:gd name="T96" fmla="*/ 264427 w 293328"/>
              <a:gd name="T97" fmla="*/ 229769 h 258401"/>
              <a:gd name="T98" fmla="*/ 109816 w 293328"/>
              <a:gd name="T99" fmla="*/ 229769 h 258401"/>
              <a:gd name="T100" fmla="*/ 16256 w 293328"/>
              <a:gd name="T101" fmla="*/ 229769 h 258401"/>
              <a:gd name="T102" fmla="*/ 0 w 293328"/>
              <a:gd name="T103" fmla="*/ 88066 h 258401"/>
              <a:gd name="T104" fmla="*/ 41543 w 293328"/>
              <a:gd name="T105" fmla="*/ 4349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4" name="Freeform 956">
            <a:extLst>
              <a:ext uri="{FF2B5EF4-FFF2-40B4-BE49-F238E27FC236}">
                <a16:creationId xmlns:a16="http://schemas.microsoft.com/office/drawing/2014/main" id="{44701D58-55DD-1C44-A9F2-BE829FAF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49" y="8443888"/>
            <a:ext cx="396847" cy="396846"/>
          </a:xfrm>
          <a:custGeom>
            <a:avLst/>
            <a:gdLst>
              <a:gd name="T0" fmla="*/ 246608 w 293328"/>
              <a:gd name="T1" fmla="*/ 283603 h 293333"/>
              <a:gd name="T2" fmla="*/ 178454 w 293328"/>
              <a:gd name="T3" fmla="*/ 283603 h 293333"/>
              <a:gd name="T4" fmla="*/ 159420 w 293328"/>
              <a:gd name="T5" fmla="*/ 278823 h 293333"/>
              <a:gd name="T6" fmla="*/ 76032 w 293328"/>
              <a:gd name="T7" fmla="*/ 288015 h 293333"/>
              <a:gd name="T8" fmla="*/ 8923 w 293328"/>
              <a:gd name="T9" fmla="*/ 259066 h 293333"/>
              <a:gd name="T10" fmla="*/ 35334 w 293328"/>
              <a:gd name="T11" fmla="*/ 259066 h 293333"/>
              <a:gd name="T12" fmla="*/ 194500 w 293328"/>
              <a:gd name="T13" fmla="*/ 250144 h 293333"/>
              <a:gd name="T14" fmla="*/ 138506 w 293328"/>
              <a:gd name="T15" fmla="*/ 259336 h 293333"/>
              <a:gd name="T16" fmla="*/ 76013 w 293328"/>
              <a:gd name="T17" fmla="*/ 250144 h 293333"/>
              <a:gd name="T18" fmla="*/ 114827 w 293328"/>
              <a:gd name="T19" fmla="*/ 259336 h 293333"/>
              <a:gd name="T20" fmla="*/ 76013 w 293328"/>
              <a:gd name="T21" fmla="*/ 250144 h 293333"/>
              <a:gd name="T22" fmla="*/ 44257 w 293328"/>
              <a:gd name="T23" fmla="*/ 254784 h 293333"/>
              <a:gd name="T24" fmla="*/ 4282 w 293328"/>
              <a:gd name="T25" fmla="*/ 294399 h 293333"/>
              <a:gd name="T26" fmla="*/ 4282 w 293328"/>
              <a:gd name="T27" fmla="*/ 250144 h 293333"/>
              <a:gd name="T28" fmla="*/ 270502 w 293328"/>
              <a:gd name="T29" fmla="*/ 206758 h 293333"/>
              <a:gd name="T30" fmla="*/ 213507 w 293328"/>
              <a:gd name="T31" fmla="*/ 206758 h 293333"/>
              <a:gd name="T32" fmla="*/ 194473 w 293328"/>
              <a:gd name="T33" fmla="*/ 202346 h 293333"/>
              <a:gd name="T34" fmla="*/ 130567 w 293328"/>
              <a:gd name="T35" fmla="*/ 211538 h 293333"/>
              <a:gd name="T36" fmla="*/ 75968 w 293328"/>
              <a:gd name="T37" fmla="*/ 202346 h 293333"/>
              <a:gd name="T38" fmla="*/ 106554 w 293328"/>
              <a:gd name="T39" fmla="*/ 211538 h 293333"/>
              <a:gd name="T40" fmla="*/ 75968 w 293328"/>
              <a:gd name="T41" fmla="*/ 202346 h 293333"/>
              <a:gd name="T42" fmla="*/ 35334 w 293328"/>
              <a:gd name="T43" fmla="*/ 207331 h 293333"/>
              <a:gd name="T44" fmla="*/ 76002 w 293328"/>
              <a:gd name="T45" fmla="*/ 172073 h 293333"/>
              <a:gd name="T46" fmla="*/ 153080 w 293328"/>
              <a:gd name="T47" fmla="*/ 181251 h 293333"/>
              <a:gd name="T48" fmla="*/ 76002 w 293328"/>
              <a:gd name="T49" fmla="*/ 172073 h 293333"/>
              <a:gd name="T50" fmla="*/ 44257 w 293328"/>
              <a:gd name="T51" fmla="*/ 176391 h 293333"/>
              <a:gd name="T52" fmla="*/ 4282 w 293328"/>
              <a:gd name="T53" fmla="*/ 216325 h 293333"/>
              <a:gd name="T54" fmla="*/ 4282 w 293328"/>
              <a:gd name="T55" fmla="*/ 172073 h 293333"/>
              <a:gd name="T56" fmla="*/ 241823 w 293328"/>
              <a:gd name="T57" fmla="*/ 128687 h 293333"/>
              <a:gd name="T58" fmla="*/ 157740 w 293328"/>
              <a:gd name="T59" fmla="*/ 128687 h 293333"/>
              <a:gd name="T60" fmla="*/ 138716 w 293328"/>
              <a:gd name="T61" fmla="*/ 124275 h 293333"/>
              <a:gd name="T62" fmla="*/ 76024 w 293328"/>
              <a:gd name="T63" fmla="*/ 133467 h 293333"/>
              <a:gd name="T64" fmla="*/ 8923 w 293328"/>
              <a:gd name="T65" fmla="*/ 104518 h 293333"/>
              <a:gd name="T66" fmla="*/ 35334 w 293328"/>
              <a:gd name="T67" fmla="*/ 104518 h 293333"/>
              <a:gd name="T68" fmla="*/ 170614 w 293328"/>
              <a:gd name="T69" fmla="*/ 95596 h 293333"/>
              <a:gd name="T70" fmla="*/ 130526 w 293328"/>
              <a:gd name="T71" fmla="*/ 104789 h 293333"/>
              <a:gd name="T72" fmla="*/ 76007 w 293328"/>
              <a:gd name="T73" fmla="*/ 95596 h 293333"/>
              <a:gd name="T74" fmla="*/ 106509 w 293328"/>
              <a:gd name="T75" fmla="*/ 104789 h 293333"/>
              <a:gd name="T76" fmla="*/ 76007 w 293328"/>
              <a:gd name="T77" fmla="*/ 95596 h 293333"/>
              <a:gd name="T78" fmla="*/ 44257 w 293328"/>
              <a:gd name="T79" fmla="*/ 100236 h 293333"/>
              <a:gd name="T80" fmla="*/ 4282 w 293328"/>
              <a:gd name="T81" fmla="*/ 139852 h 293333"/>
              <a:gd name="T82" fmla="*/ 4282 w 293328"/>
              <a:gd name="T83" fmla="*/ 95596 h 293333"/>
              <a:gd name="T84" fmla="*/ 294399 w 293328"/>
              <a:gd name="T85" fmla="*/ 289688 h 293333"/>
              <a:gd name="T86" fmla="*/ 285207 w 293328"/>
              <a:gd name="T87" fmla="*/ 81183 h 293333"/>
              <a:gd name="T88" fmla="*/ 89262 w 293328"/>
              <a:gd name="T89" fmla="*/ 27087 h 293333"/>
              <a:gd name="T90" fmla="*/ 33058 w 293328"/>
              <a:gd name="T91" fmla="*/ 36264 h 293333"/>
              <a:gd name="T92" fmla="*/ 241009 w 293328"/>
              <a:gd name="T93" fmla="*/ 8570 h 293333"/>
              <a:gd name="T94" fmla="*/ 285386 w 293328"/>
              <a:gd name="T95" fmla="*/ 8570 h 293333"/>
              <a:gd name="T96" fmla="*/ 9020 w 293328"/>
              <a:gd name="T97" fmla="*/ 52854 h 293333"/>
              <a:gd name="T98" fmla="*/ 9020 w 293328"/>
              <a:gd name="T99" fmla="*/ 8570 h 293333"/>
              <a:gd name="T100" fmla="*/ 294406 w 293328"/>
              <a:gd name="T101" fmla="*/ 4285 h 293333"/>
              <a:gd name="T102" fmla="*/ 4329 w 293328"/>
              <a:gd name="T103" fmla="*/ 61781 h 293333"/>
              <a:gd name="T104" fmla="*/ 4329 w 293328"/>
              <a:gd name="T105" fmla="*/ 0 h 2933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5" name="Freeform 35">
            <a:extLst>
              <a:ext uri="{FF2B5EF4-FFF2-40B4-BE49-F238E27FC236}">
                <a16:creationId xmlns:a16="http://schemas.microsoft.com/office/drawing/2014/main" id="{9B849E00-AC78-1C42-8C39-1B0F9F85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888" y="10389618"/>
            <a:ext cx="396847" cy="396847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6" name="Freeform 929">
            <a:extLst>
              <a:ext uri="{FF2B5EF4-FFF2-40B4-BE49-F238E27FC236}">
                <a16:creationId xmlns:a16="http://schemas.microsoft.com/office/drawing/2014/main" id="{AF4146BE-0CA5-0248-85F5-C8FA6B8F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887" y="11366857"/>
            <a:ext cx="396847" cy="396847"/>
          </a:xfrm>
          <a:custGeom>
            <a:avLst/>
            <a:gdLst>
              <a:gd name="T0" fmla="*/ 211550 w 293328"/>
              <a:gd name="T1" fmla="*/ 251889 h 293238"/>
              <a:gd name="T2" fmla="*/ 124281 w 293328"/>
              <a:gd name="T3" fmla="*/ 251889 h 293238"/>
              <a:gd name="T4" fmla="*/ 97297 w 293328"/>
              <a:gd name="T5" fmla="*/ 247104 h 293238"/>
              <a:gd name="T6" fmla="*/ 39731 w 293328"/>
              <a:gd name="T7" fmla="*/ 256305 h 293238"/>
              <a:gd name="T8" fmla="*/ 221474 w 293328"/>
              <a:gd name="T9" fmla="*/ 212018 h 293238"/>
              <a:gd name="T10" fmla="*/ 254934 w 293328"/>
              <a:gd name="T11" fmla="*/ 221219 h 293238"/>
              <a:gd name="T12" fmla="*/ 221474 w 293328"/>
              <a:gd name="T13" fmla="*/ 212018 h 293238"/>
              <a:gd name="T14" fmla="*/ 198799 w 293328"/>
              <a:gd name="T15" fmla="*/ 216802 h 293238"/>
              <a:gd name="T16" fmla="*/ 156147 w 293328"/>
              <a:gd name="T17" fmla="*/ 216802 h 293238"/>
              <a:gd name="T18" fmla="*/ 132384 w 293328"/>
              <a:gd name="T19" fmla="*/ 212018 h 293238"/>
              <a:gd name="T20" fmla="*/ 99886 w 293328"/>
              <a:gd name="T21" fmla="*/ 221219 h 293238"/>
              <a:gd name="T22" fmla="*/ 39834 w 293328"/>
              <a:gd name="T23" fmla="*/ 212018 h 293238"/>
              <a:gd name="T24" fmla="*/ 73292 w 293328"/>
              <a:gd name="T25" fmla="*/ 221219 h 293238"/>
              <a:gd name="T26" fmla="*/ 39834 w 293328"/>
              <a:gd name="T27" fmla="*/ 212018 h 293238"/>
              <a:gd name="T28" fmla="*/ 219909 w 293328"/>
              <a:gd name="T29" fmla="*/ 141248 h 293238"/>
              <a:gd name="T30" fmla="*/ 232527 w 293328"/>
              <a:gd name="T31" fmla="*/ 169479 h 293238"/>
              <a:gd name="T32" fmla="*/ 232527 w 293328"/>
              <a:gd name="T33" fmla="*/ 127494 h 293238"/>
              <a:gd name="T34" fmla="*/ 215584 w 293328"/>
              <a:gd name="T35" fmla="*/ 171651 h 293238"/>
              <a:gd name="T36" fmla="*/ 179896 w 293328"/>
              <a:gd name="T37" fmla="*/ 170927 h 293238"/>
              <a:gd name="T38" fmla="*/ 209455 w 293328"/>
              <a:gd name="T39" fmla="*/ 164412 h 293238"/>
              <a:gd name="T40" fmla="*/ 215223 w 293328"/>
              <a:gd name="T41" fmla="*/ 134370 h 293238"/>
              <a:gd name="T42" fmla="*/ 45455 w 293328"/>
              <a:gd name="T43" fmla="*/ 127494 h 293238"/>
              <a:gd name="T44" fmla="*/ 78097 w 293328"/>
              <a:gd name="T45" fmla="*/ 136542 h 293238"/>
              <a:gd name="T46" fmla="*/ 44022 w 293328"/>
              <a:gd name="T47" fmla="*/ 168032 h 293238"/>
              <a:gd name="T48" fmla="*/ 94240 w 293328"/>
              <a:gd name="T49" fmla="*/ 168032 h 293238"/>
              <a:gd name="T50" fmla="*/ 103207 w 293328"/>
              <a:gd name="T51" fmla="*/ 158621 h 293238"/>
              <a:gd name="T52" fmla="*/ 45455 w 293328"/>
              <a:gd name="T53" fmla="*/ 178166 h 293238"/>
              <a:gd name="T54" fmla="*/ 45455 w 293328"/>
              <a:gd name="T55" fmla="*/ 127494 h 293238"/>
              <a:gd name="T56" fmla="*/ 9020 w 293328"/>
              <a:gd name="T57" fmla="*/ 272197 h 293238"/>
              <a:gd name="T58" fmla="*/ 285386 w 293328"/>
              <a:gd name="T59" fmla="*/ 272197 h 293238"/>
              <a:gd name="T60" fmla="*/ 221526 w 293328"/>
              <a:gd name="T61" fmla="*/ 103913 h 293238"/>
              <a:gd name="T62" fmla="*/ 144316 w 293328"/>
              <a:gd name="T63" fmla="*/ 186610 h 293238"/>
              <a:gd name="T64" fmla="*/ 147204 w 293328"/>
              <a:gd name="T65" fmla="*/ 56444 h 293238"/>
              <a:gd name="T66" fmla="*/ 141418 w 293328"/>
              <a:gd name="T67" fmla="*/ 82516 h 293238"/>
              <a:gd name="T68" fmla="*/ 152988 w 293328"/>
              <a:gd name="T69" fmla="*/ 82516 h 293238"/>
              <a:gd name="T70" fmla="*/ 147204 w 293328"/>
              <a:gd name="T71" fmla="*/ 56444 h 293238"/>
              <a:gd name="T72" fmla="*/ 162386 w 293328"/>
              <a:gd name="T73" fmla="*/ 83240 h 293238"/>
              <a:gd name="T74" fmla="*/ 163832 w 293328"/>
              <a:gd name="T75" fmla="*/ 122347 h 293238"/>
              <a:gd name="T76" fmla="*/ 126234 w 293328"/>
              <a:gd name="T77" fmla="*/ 116915 h 293238"/>
              <a:gd name="T78" fmla="*/ 147204 w 293328"/>
              <a:gd name="T79" fmla="*/ 47754 h 293238"/>
              <a:gd name="T80" fmla="*/ 80456 w 293328"/>
              <a:gd name="T81" fmla="*/ 93801 h 293238"/>
              <a:gd name="T82" fmla="*/ 214310 w 293328"/>
              <a:gd name="T83" fmla="*/ 31328 h 293238"/>
              <a:gd name="T84" fmla="*/ 148646 w 293328"/>
              <a:gd name="T85" fmla="*/ 269 h 293238"/>
              <a:gd name="T86" fmla="*/ 222970 w 293328"/>
              <a:gd name="T87" fmla="*/ 93801 h 293238"/>
              <a:gd name="T88" fmla="*/ 294406 w 293328"/>
              <a:gd name="T89" fmla="*/ 117636 h 293238"/>
              <a:gd name="T90" fmla="*/ 22368 w 293328"/>
              <a:gd name="T91" fmla="*/ 294587 h 293238"/>
              <a:gd name="T92" fmla="*/ 22368 w 293328"/>
              <a:gd name="T93" fmla="*/ 95246 h 293238"/>
              <a:gd name="T94" fmla="*/ 71436 w 293328"/>
              <a:gd name="T95" fmla="*/ 2807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7" name="Freeform 948">
            <a:extLst>
              <a:ext uri="{FF2B5EF4-FFF2-40B4-BE49-F238E27FC236}">
                <a16:creationId xmlns:a16="http://schemas.microsoft.com/office/drawing/2014/main" id="{D573DEFB-5C8B-8C46-9806-FD7C35C0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690" y="9439603"/>
            <a:ext cx="396846" cy="349655"/>
          </a:xfrm>
          <a:custGeom>
            <a:avLst/>
            <a:gdLst>
              <a:gd name="T0" fmla="*/ 230668 w 293328"/>
              <a:gd name="T1" fmla="*/ 229192 h 258401"/>
              <a:gd name="T2" fmla="*/ 76482 w 293328"/>
              <a:gd name="T3" fmla="*/ 219994 h 258401"/>
              <a:gd name="T4" fmla="*/ 71702 w 293328"/>
              <a:gd name="T5" fmla="*/ 224778 h 258401"/>
              <a:gd name="T6" fmla="*/ 205184 w 293328"/>
              <a:gd name="T7" fmla="*/ 225419 h 258401"/>
              <a:gd name="T8" fmla="*/ 230471 w 293328"/>
              <a:gd name="T9" fmla="*/ 200050 h 258401"/>
              <a:gd name="T10" fmla="*/ 75860 w 293328"/>
              <a:gd name="T11" fmla="*/ 250788 h 258401"/>
              <a:gd name="T12" fmla="*/ 8671 w 293328"/>
              <a:gd name="T13" fmla="*/ 176131 h 258401"/>
              <a:gd name="T14" fmla="*/ 41903 w 293328"/>
              <a:gd name="T15" fmla="*/ 220707 h 258401"/>
              <a:gd name="T16" fmla="*/ 166531 w 293328"/>
              <a:gd name="T17" fmla="*/ 220707 h 258401"/>
              <a:gd name="T18" fmla="*/ 200638 w 293328"/>
              <a:gd name="T19" fmla="*/ 165793 h 258401"/>
              <a:gd name="T20" fmla="*/ 222837 w 293328"/>
              <a:gd name="T21" fmla="*/ 174990 h 258401"/>
              <a:gd name="T22" fmla="*/ 200638 w 293328"/>
              <a:gd name="T23" fmla="*/ 165793 h 258401"/>
              <a:gd name="T24" fmla="*/ 127879 w 293328"/>
              <a:gd name="T25" fmla="*/ 113434 h 258401"/>
              <a:gd name="T26" fmla="*/ 139799 w 293328"/>
              <a:gd name="T27" fmla="*/ 92415 h 258401"/>
              <a:gd name="T28" fmla="*/ 92116 w 293328"/>
              <a:gd name="T29" fmla="*/ 167071 h 258401"/>
              <a:gd name="T30" fmla="*/ 148830 w 293328"/>
              <a:gd name="T31" fmla="*/ 92415 h 258401"/>
              <a:gd name="T32" fmla="*/ 142689 w 293328"/>
              <a:gd name="T33" fmla="*/ 127930 h 258401"/>
              <a:gd name="T34" fmla="*/ 114512 w 293328"/>
              <a:gd name="T35" fmla="*/ 128293 h 258401"/>
              <a:gd name="T36" fmla="*/ 109816 w 293328"/>
              <a:gd name="T37" fmla="*/ 92415 h 258401"/>
              <a:gd name="T38" fmla="*/ 35400 w 293328"/>
              <a:gd name="T39" fmla="*/ 117058 h 258401"/>
              <a:gd name="T40" fmla="*/ 47682 w 293328"/>
              <a:gd name="T41" fmla="*/ 113434 h 258401"/>
              <a:gd name="T42" fmla="*/ 35400 w 293328"/>
              <a:gd name="T43" fmla="*/ 92415 h 258401"/>
              <a:gd name="T44" fmla="*/ 83086 w 293328"/>
              <a:gd name="T45" fmla="*/ 167071 h 258401"/>
              <a:gd name="T46" fmla="*/ 65384 w 293328"/>
              <a:gd name="T47" fmla="*/ 123581 h 258401"/>
              <a:gd name="T48" fmla="*/ 59243 w 293328"/>
              <a:gd name="T49" fmla="*/ 127930 h 258401"/>
              <a:gd name="T50" fmla="*/ 28538 w 293328"/>
              <a:gd name="T51" fmla="*/ 127205 h 258401"/>
              <a:gd name="T52" fmla="*/ 8671 w 293328"/>
              <a:gd name="T53" fmla="*/ 92415 h 258401"/>
              <a:gd name="T54" fmla="*/ 223246 w 293328"/>
              <a:gd name="T55" fmla="*/ 136991 h 258401"/>
              <a:gd name="T56" fmla="*/ 210964 w 293328"/>
              <a:gd name="T57" fmla="*/ 62335 h 258401"/>
              <a:gd name="T58" fmla="*/ 175562 w 293328"/>
              <a:gd name="T59" fmla="*/ 220707 h 258401"/>
              <a:gd name="T60" fmla="*/ 264427 w 293328"/>
              <a:gd name="T61" fmla="*/ 220707 h 258401"/>
              <a:gd name="T62" fmla="*/ 285739 w 293328"/>
              <a:gd name="T63" fmla="*/ 200050 h 258401"/>
              <a:gd name="T64" fmla="*/ 270206 w 293328"/>
              <a:gd name="T65" fmla="*/ 190990 h 258401"/>
              <a:gd name="T66" fmla="*/ 270206 w 293328"/>
              <a:gd name="T67" fmla="*/ 175045 h 258401"/>
              <a:gd name="T68" fmla="*/ 285739 w 293328"/>
              <a:gd name="T69" fmla="*/ 165984 h 258401"/>
              <a:gd name="T70" fmla="*/ 223246 w 293328"/>
              <a:gd name="T71" fmla="*/ 146051 h 258401"/>
              <a:gd name="T72" fmla="*/ 175562 w 293328"/>
              <a:gd name="T73" fmla="*/ 62335 h 258401"/>
              <a:gd name="T74" fmla="*/ 85974 w 293328"/>
              <a:gd name="T75" fmla="*/ 29716 h 258401"/>
              <a:gd name="T76" fmla="*/ 97896 w 293328"/>
              <a:gd name="T77" fmla="*/ 8697 h 258401"/>
              <a:gd name="T78" fmla="*/ 50574 w 293328"/>
              <a:gd name="T79" fmla="*/ 83354 h 258401"/>
              <a:gd name="T80" fmla="*/ 106927 w 293328"/>
              <a:gd name="T81" fmla="*/ 8697 h 258401"/>
              <a:gd name="T82" fmla="*/ 102592 w 293328"/>
              <a:gd name="T83" fmla="*/ 44576 h 258401"/>
              <a:gd name="T84" fmla="*/ 74415 w 293328"/>
              <a:gd name="T85" fmla="*/ 44215 h 258401"/>
              <a:gd name="T86" fmla="*/ 68274 w 293328"/>
              <a:gd name="T87" fmla="*/ 8697 h 258401"/>
              <a:gd name="T88" fmla="*/ 129323 w 293328"/>
              <a:gd name="T89" fmla="*/ 0 h 258401"/>
              <a:gd name="T90" fmla="*/ 166531 w 293328"/>
              <a:gd name="T91" fmla="*/ 83354 h 258401"/>
              <a:gd name="T92" fmla="*/ 210964 w 293328"/>
              <a:gd name="T93" fmla="*/ 53273 h 258401"/>
              <a:gd name="T94" fmla="*/ 294409 w 293328"/>
              <a:gd name="T95" fmla="*/ 165621 h 258401"/>
              <a:gd name="T96" fmla="*/ 264427 w 293328"/>
              <a:gd name="T97" fmla="*/ 229769 h 258401"/>
              <a:gd name="T98" fmla="*/ 109816 w 293328"/>
              <a:gd name="T99" fmla="*/ 229769 h 258401"/>
              <a:gd name="T100" fmla="*/ 16256 w 293328"/>
              <a:gd name="T101" fmla="*/ 229769 h 258401"/>
              <a:gd name="T102" fmla="*/ 0 w 293328"/>
              <a:gd name="T103" fmla="*/ 88066 h 258401"/>
              <a:gd name="T104" fmla="*/ 41543 w 293328"/>
              <a:gd name="T105" fmla="*/ 4349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8" name="Freeform 956">
            <a:extLst>
              <a:ext uri="{FF2B5EF4-FFF2-40B4-BE49-F238E27FC236}">
                <a16:creationId xmlns:a16="http://schemas.microsoft.com/office/drawing/2014/main" id="{E2408B8B-BC35-294B-8095-CFA493D2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888" y="8443888"/>
            <a:ext cx="396847" cy="396846"/>
          </a:xfrm>
          <a:custGeom>
            <a:avLst/>
            <a:gdLst>
              <a:gd name="T0" fmla="*/ 246608 w 293328"/>
              <a:gd name="T1" fmla="*/ 283603 h 293333"/>
              <a:gd name="T2" fmla="*/ 178454 w 293328"/>
              <a:gd name="T3" fmla="*/ 283603 h 293333"/>
              <a:gd name="T4" fmla="*/ 159420 w 293328"/>
              <a:gd name="T5" fmla="*/ 278823 h 293333"/>
              <a:gd name="T6" fmla="*/ 76032 w 293328"/>
              <a:gd name="T7" fmla="*/ 288015 h 293333"/>
              <a:gd name="T8" fmla="*/ 8923 w 293328"/>
              <a:gd name="T9" fmla="*/ 259066 h 293333"/>
              <a:gd name="T10" fmla="*/ 35334 w 293328"/>
              <a:gd name="T11" fmla="*/ 259066 h 293333"/>
              <a:gd name="T12" fmla="*/ 194500 w 293328"/>
              <a:gd name="T13" fmla="*/ 250144 h 293333"/>
              <a:gd name="T14" fmla="*/ 138506 w 293328"/>
              <a:gd name="T15" fmla="*/ 259336 h 293333"/>
              <a:gd name="T16" fmla="*/ 76013 w 293328"/>
              <a:gd name="T17" fmla="*/ 250144 h 293333"/>
              <a:gd name="T18" fmla="*/ 114827 w 293328"/>
              <a:gd name="T19" fmla="*/ 259336 h 293333"/>
              <a:gd name="T20" fmla="*/ 76013 w 293328"/>
              <a:gd name="T21" fmla="*/ 250144 h 293333"/>
              <a:gd name="T22" fmla="*/ 44257 w 293328"/>
              <a:gd name="T23" fmla="*/ 254784 h 293333"/>
              <a:gd name="T24" fmla="*/ 4282 w 293328"/>
              <a:gd name="T25" fmla="*/ 294399 h 293333"/>
              <a:gd name="T26" fmla="*/ 4282 w 293328"/>
              <a:gd name="T27" fmla="*/ 250144 h 293333"/>
              <a:gd name="T28" fmla="*/ 270502 w 293328"/>
              <a:gd name="T29" fmla="*/ 206758 h 293333"/>
              <a:gd name="T30" fmla="*/ 213507 w 293328"/>
              <a:gd name="T31" fmla="*/ 206758 h 293333"/>
              <a:gd name="T32" fmla="*/ 194473 w 293328"/>
              <a:gd name="T33" fmla="*/ 202346 h 293333"/>
              <a:gd name="T34" fmla="*/ 130567 w 293328"/>
              <a:gd name="T35" fmla="*/ 211538 h 293333"/>
              <a:gd name="T36" fmla="*/ 75968 w 293328"/>
              <a:gd name="T37" fmla="*/ 202346 h 293333"/>
              <a:gd name="T38" fmla="*/ 106554 w 293328"/>
              <a:gd name="T39" fmla="*/ 211538 h 293333"/>
              <a:gd name="T40" fmla="*/ 75968 w 293328"/>
              <a:gd name="T41" fmla="*/ 202346 h 293333"/>
              <a:gd name="T42" fmla="*/ 35334 w 293328"/>
              <a:gd name="T43" fmla="*/ 207331 h 293333"/>
              <a:gd name="T44" fmla="*/ 76002 w 293328"/>
              <a:gd name="T45" fmla="*/ 172073 h 293333"/>
              <a:gd name="T46" fmla="*/ 153080 w 293328"/>
              <a:gd name="T47" fmla="*/ 181251 h 293333"/>
              <a:gd name="T48" fmla="*/ 76002 w 293328"/>
              <a:gd name="T49" fmla="*/ 172073 h 293333"/>
              <a:gd name="T50" fmla="*/ 44257 w 293328"/>
              <a:gd name="T51" fmla="*/ 176391 h 293333"/>
              <a:gd name="T52" fmla="*/ 4282 w 293328"/>
              <a:gd name="T53" fmla="*/ 216325 h 293333"/>
              <a:gd name="T54" fmla="*/ 4282 w 293328"/>
              <a:gd name="T55" fmla="*/ 172073 h 293333"/>
              <a:gd name="T56" fmla="*/ 241823 w 293328"/>
              <a:gd name="T57" fmla="*/ 128687 h 293333"/>
              <a:gd name="T58" fmla="*/ 157740 w 293328"/>
              <a:gd name="T59" fmla="*/ 128687 h 293333"/>
              <a:gd name="T60" fmla="*/ 138716 w 293328"/>
              <a:gd name="T61" fmla="*/ 124275 h 293333"/>
              <a:gd name="T62" fmla="*/ 76024 w 293328"/>
              <a:gd name="T63" fmla="*/ 133467 h 293333"/>
              <a:gd name="T64" fmla="*/ 8923 w 293328"/>
              <a:gd name="T65" fmla="*/ 104518 h 293333"/>
              <a:gd name="T66" fmla="*/ 35334 w 293328"/>
              <a:gd name="T67" fmla="*/ 104518 h 293333"/>
              <a:gd name="T68" fmla="*/ 170614 w 293328"/>
              <a:gd name="T69" fmla="*/ 95596 h 293333"/>
              <a:gd name="T70" fmla="*/ 130526 w 293328"/>
              <a:gd name="T71" fmla="*/ 104789 h 293333"/>
              <a:gd name="T72" fmla="*/ 76007 w 293328"/>
              <a:gd name="T73" fmla="*/ 95596 h 293333"/>
              <a:gd name="T74" fmla="*/ 106509 w 293328"/>
              <a:gd name="T75" fmla="*/ 104789 h 293333"/>
              <a:gd name="T76" fmla="*/ 76007 w 293328"/>
              <a:gd name="T77" fmla="*/ 95596 h 293333"/>
              <a:gd name="T78" fmla="*/ 44257 w 293328"/>
              <a:gd name="T79" fmla="*/ 100236 h 293333"/>
              <a:gd name="T80" fmla="*/ 4282 w 293328"/>
              <a:gd name="T81" fmla="*/ 139852 h 293333"/>
              <a:gd name="T82" fmla="*/ 4282 w 293328"/>
              <a:gd name="T83" fmla="*/ 95596 h 293333"/>
              <a:gd name="T84" fmla="*/ 294399 w 293328"/>
              <a:gd name="T85" fmla="*/ 289688 h 293333"/>
              <a:gd name="T86" fmla="*/ 285207 w 293328"/>
              <a:gd name="T87" fmla="*/ 81183 h 293333"/>
              <a:gd name="T88" fmla="*/ 89262 w 293328"/>
              <a:gd name="T89" fmla="*/ 27087 h 293333"/>
              <a:gd name="T90" fmla="*/ 33058 w 293328"/>
              <a:gd name="T91" fmla="*/ 36264 h 293333"/>
              <a:gd name="T92" fmla="*/ 241009 w 293328"/>
              <a:gd name="T93" fmla="*/ 8570 h 293333"/>
              <a:gd name="T94" fmla="*/ 285386 w 293328"/>
              <a:gd name="T95" fmla="*/ 8570 h 293333"/>
              <a:gd name="T96" fmla="*/ 9020 w 293328"/>
              <a:gd name="T97" fmla="*/ 52854 h 293333"/>
              <a:gd name="T98" fmla="*/ 9020 w 293328"/>
              <a:gd name="T99" fmla="*/ 8570 h 293333"/>
              <a:gd name="T100" fmla="*/ 294406 w 293328"/>
              <a:gd name="T101" fmla="*/ 4285 h 293333"/>
              <a:gd name="T102" fmla="*/ 4329 w 293328"/>
              <a:gd name="T103" fmla="*/ 61781 h 293333"/>
              <a:gd name="T104" fmla="*/ 4329 w 293328"/>
              <a:gd name="T105" fmla="*/ 0 h 2933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C92DAE-2184-374E-B4E3-49355C3482FE}"/>
              </a:ext>
            </a:extLst>
          </p:cNvPr>
          <p:cNvSpPr txBox="1"/>
          <p:nvPr/>
        </p:nvSpPr>
        <p:spPr>
          <a:xfrm>
            <a:off x="2528860" y="8404892"/>
            <a:ext cx="13051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C6BBB5-50C0-9D44-974E-CC0E0A41DDBE}"/>
              </a:ext>
            </a:extLst>
          </p:cNvPr>
          <p:cNvSpPr txBox="1"/>
          <p:nvPr/>
        </p:nvSpPr>
        <p:spPr>
          <a:xfrm>
            <a:off x="2528860" y="9361779"/>
            <a:ext cx="136608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873110-F3A3-4246-A1E7-4A999782882B}"/>
              </a:ext>
            </a:extLst>
          </p:cNvPr>
          <p:cNvSpPr txBox="1"/>
          <p:nvPr/>
        </p:nvSpPr>
        <p:spPr>
          <a:xfrm>
            <a:off x="2528860" y="10357208"/>
            <a:ext cx="13676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32A892-BA12-904C-A163-953D38AEA7C8}"/>
              </a:ext>
            </a:extLst>
          </p:cNvPr>
          <p:cNvSpPr txBox="1"/>
          <p:nvPr/>
        </p:nvSpPr>
        <p:spPr>
          <a:xfrm>
            <a:off x="2528860" y="11334447"/>
            <a:ext cx="13965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9E76B8-06F0-7746-B33D-0D3075E46F4D}"/>
              </a:ext>
            </a:extLst>
          </p:cNvPr>
          <p:cNvSpPr txBox="1"/>
          <p:nvPr/>
        </p:nvSpPr>
        <p:spPr>
          <a:xfrm>
            <a:off x="2528860" y="12311687"/>
            <a:ext cx="13676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68B6A4-2398-5847-8C81-4D37076DFC98}"/>
              </a:ext>
            </a:extLst>
          </p:cNvPr>
          <p:cNvSpPr txBox="1"/>
          <p:nvPr/>
        </p:nvSpPr>
        <p:spPr>
          <a:xfrm>
            <a:off x="19829362" y="8404892"/>
            <a:ext cx="13051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2C091A-2BB5-624E-BDAC-B6859115F296}"/>
              </a:ext>
            </a:extLst>
          </p:cNvPr>
          <p:cNvSpPr txBox="1"/>
          <p:nvPr/>
        </p:nvSpPr>
        <p:spPr>
          <a:xfrm>
            <a:off x="19829362" y="9361779"/>
            <a:ext cx="136608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56506F-B511-2849-846D-7F244DFB83A2}"/>
              </a:ext>
            </a:extLst>
          </p:cNvPr>
          <p:cNvSpPr txBox="1"/>
          <p:nvPr/>
        </p:nvSpPr>
        <p:spPr>
          <a:xfrm>
            <a:off x="19829362" y="10357208"/>
            <a:ext cx="13676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99EB8-9CA1-464C-866A-55D242907778}"/>
              </a:ext>
            </a:extLst>
          </p:cNvPr>
          <p:cNvSpPr txBox="1"/>
          <p:nvPr/>
        </p:nvSpPr>
        <p:spPr>
          <a:xfrm>
            <a:off x="19829362" y="11334447"/>
            <a:ext cx="13965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A4F402A-AABD-4043-8794-2F1C3211E869}"/>
              </a:ext>
            </a:extLst>
          </p:cNvPr>
          <p:cNvCxnSpPr/>
          <p:nvPr/>
        </p:nvCxnSpPr>
        <p:spPr>
          <a:xfrm>
            <a:off x="12188825" y="2743199"/>
            <a:ext cx="0" cy="10227416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4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7BFA03E7-87C9-C142-B551-5BDBBCA2E9AC}"/>
              </a:ext>
            </a:extLst>
          </p:cNvPr>
          <p:cNvSpPr>
            <a:spLocks/>
          </p:cNvSpPr>
          <p:nvPr/>
        </p:nvSpPr>
        <p:spPr bwMode="auto">
          <a:xfrm>
            <a:off x="10859647" y="10109434"/>
            <a:ext cx="2928069" cy="966354"/>
          </a:xfrm>
          <a:custGeom>
            <a:avLst/>
            <a:gdLst>
              <a:gd name="T0" fmla="*/ 872 w 874"/>
              <a:gd name="T1" fmla="*/ 0 h 553"/>
              <a:gd name="T2" fmla="*/ 680 w 874"/>
              <a:gd name="T3" fmla="*/ 71 h 553"/>
              <a:gd name="T4" fmla="*/ 437 w 874"/>
              <a:gd name="T5" fmla="*/ 89 h 553"/>
              <a:gd name="T6" fmla="*/ 3 w 874"/>
              <a:gd name="T7" fmla="*/ 0 h 553"/>
              <a:gd name="T8" fmla="*/ 3 w 874"/>
              <a:gd name="T9" fmla="*/ 0 h 553"/>
              <a:gd name="T10" fmla="*/ 0 w 874"/>
              <a:gd name="T11" fmla="*/ 0 h 553"/>
              <a:gd name="T12" fmla="*/ 1 w 874"/>
              <a:gd name="T13" fmla="*/ 1 h 553"/>
              <a:gd name="T14" fmla="*/ 15 w 874"/>
              <a:gd name="T15" fmla="*/ 35 h 553"/>
              <a:gd name="T16" fmla="*/ 61 w 874"/>
              <a:gd name="T17" fmla="*/ 142 h 553"/>
              <a:gd name="T18" fmla="*/ 224 w 874"/>
              <a:gd name="T19" fmla="*/ 524 h 553"/>
              <a:gd name="T20" fmla="*/ 427 w 874"/>
              <a:gd name="T21" fmla="*/ 553 h 553"/>
              <a:gd name="T22" fmla="*/ 437 w 874"/>
              <a:gd name="T23" fmla="*/ 553 h 553"/>
              <a:gd name="T24" fmla="*/ 448 w 874"/>
              <a:gd name="T25" fmla="*/ 553 h 553"/>
              <a:gd name="T26" fmla="*/ 651 w 874"/>
              <a:gd name="T27" fmla="*/ 524 h 553"/>
              <a:gd name="T28" fmla="*/ 859 w 874"/>
              <a:gd name="T29" fmla="*/ 35 h 553"/>
              <a:gd name="T30" fmla="*/ 874 w 874"/>
              <a:gd name="T31" fmla="*/ 0 h 553"/>
              <a:gd name="T32" fmla="*/ 872 w 874"/>
              <a:gd name="T33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4" h="553">
                <a:moveTo>
                  <a:pt x="872" y="0"/>
                </a:moveTo>
                <a:cubicBezTo>
                  <a:pt x="843" y="32"/>
                  <a:pt x="771" y="56"/>
                  <a:pt x="680" y="71"/>
                </a:cubicBezTo>
                <a:cubicBezTo>
                  <a:pt x="607" y="83"/>
                  <a:pt x="522" y="89"/>
                  <a:pt x="437" y="89"/>
                </a:cubicBezTo>
                <a:cubicBezTo>
                  <a:pt x="246" y="88"/>
                  <a:pt x="55" y="59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1"/>
                  <a:pt x="1" y="1"/>
                </a:cubicBezTo>
                <a:cubicBezTo>
                  <a:pt x="15" y="35"/>
                  <a:pt x="15" y="35"/>
                  <a:pt x="15" y="35"/>
                </a:cubicBezTo>
                <a:cubicBezTo>
                  <a:pt x="61" y="142"/>
                  <a:pt x="61" y="142"/>
                  <a:pt x="61" y="142"/>
                </a:cubicBezTo>
                <a:cubicBezTo>
                  <a:pt x="224" y="524"/>
                  <a:pt x="224" y="524"/>
                  <a:pt x="224" y="524"/>
                </a:cubicBezTo>
                <a:cubicBezTo>
                  <a:pt x="289" y="543"/>
                  <a:pt x="357" y="553"/>
                  <a:pt x="427" y="553"/>
                </a:cubicBezTo>
                <a:cubicBezTo>
                  <a:pt x="430" y="553"/>
                  <a:pt x="434" y="553"/>
                  <a:pt x="437" y="553"/>
                </a:cubicBezTo>
                <a:cubicBezTo>
                  <a:pt x="441" y="553"/>
                  <a:pt x="445" y="553"/>
                  <a:pt x="448" y="553"/>
                </a:cubicBezTo>
                <a:cubicBezTo>
                  <a:pt x="518" y="553"/>
                  <a:pt x="586" y="543"/>
                  <a:pt x="651" y="524"/>
                </a:cubicBezTo>
                <a:cubicBezTo>
                  <a:pt x="859" y="35"/>
                  <a:pt x="859" y="35"/>
                  <a:pt x="859" y="35"/>
                </a:cubicBezTo>
                <a:cubicBezTo>
                  <a:pt x="874" y="0"/>
                  <a:pt x="874" y="0"/>
                  <a:pt x="874" y="0"/>
                </a:cubicBezTo>
                <a:lnTo>
                  <a:pt x="872" y="0"/>
                </a:lnTo>
                <a:close/>
              </a:path>
            </a:pathLst>
          </a:custGeom>
          <a:solidFill>
            <a:schemeClr val="accent5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CB5F671E-7D7C-9B4C-A15D-787B5191039D}"/>
              </a:ext>
            </a:extLst>
          </p:cNvPr>
          <p:cNvSpPr>
            <a:spLocks/>
          </p:cNvSpPr>
          <p:nvPr/>
        </p:nvSpPr>
        <p:spPr bwMode="auto">
          <a:xfrm>
            <a:off x="10062142" y="8915450"/>
            <a:ext cx="4558003" cy="969383"/>
          </a:xfrm>
          <a:custGeom>
            <a:avLst/>
            <a:gdLst>
              <a:gd name="T0" fmla="*/ 1357 w 1359"/>
              <a:gd name="T1" fmla="*/ 0 h 555"/>
              <a:gd name="T2" fmla="*/ 1352 w 1359"/>
              <a:gd name="T3" fmla="*/ 2 h 555"/>
              <a:gd name="T4" fmla="*/ 741 w 1359"/>
              <a:gd name="T5" fmla="*/ 122 h 555"/>
              <a:gd name="T6" fmla="*/ 679 w 1359"/>
              <a:gd name="T7" fmla="*/ 123 h 555"/>
              <a:gd name="T8" fmla="*/ 9 w 1359"/>
              <a:gd name="T9" fmla="*/ 3 h 555"/>
              <a:gd name="T10" fmla="*/ 7 w 1359"/>
              <a:gd name="T11" fmla="*/ 2 h 555"/>
              <a:gd name="T12" fmla="*/ 2 w 1359"/>
              <a:gd name="T13" fmla="*/ 0 h 555"/>
              <a:gd name="T14" fmla="*/ 0 w 1359"/>
              <a:gd name="T15" fmla="*/ 0 h 555"/>
              <a:gd name="T16" fmla="*/ 3 w 1359"/>
              <a:gd name="T17" fmla="*/ 6 h 555"/>
              <a:gd name="T18" fmla="*/ 19 w 1359"/>
              <a:gd name="T19" fmla="*/ 45 h 555"/>
              <a:gd name="T20" fmla="*/ 196 w 1359"/>
              <a:gd name="T21" fmla="*/ 469 h 555"/>
              <a:gd name="T22" fmla="*/ 426 w 1359"/>
              <a:gd name="T23" fmla="*/ 535 h 555"/>
              <a:gd name="T24" fmla="*/ 654 w 1359"/>
              <a:gd name="T25" fmla="*/ 555 h 555"/>
              <a:gd name="T26" fmla="*/ 679 w 1359"/>
              <a:gd name="T27" fmla="*/ 555 h 555"/>
              <a:gd name="T28" fmla="*/ 705 w 1359"/>
              <a:gd name="T29" fmla="*/ 555 h 555"/>
              <a:gd name="T30" fmla="*/ 1113 w 1359"/>
              <a:gd name="T31" fmla="*/ 487 h 555"/>
              <a:gd name="T32" fmla="*/ 1162 w 1359"/>
              <a:gd name="T33" fmla="*/ 469 h 555"/>
              <a:gd name="T34" fmla="*/ 1359 w 1359"/>
              <a:gd name="T35" fmla="*/ 0 h 555"/>
              <a:gd name="T36" fmla="*/ 1357 w 1359"/>
              <a:gd name="T3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59" h="555">
                <a:moveTo>
                  <a:pt x="1357" y="0"/>
                </a:moveTo>
                <a:cubicBezTo>
                  <a:pt x="1355" y="1"/>
                  <a:pt x="1354" y="1"/>
                  <a:pt x="1352" y="2"/>
                </a:cubicBezTo>
                <a:cubicBezTo>
                  <a:pt x="1179" y="71"/>
                  <a:pt x="969" y="114"/>
                  <a:pt x="741" y="122"/>
                </a:cubicBezTo>
                <a:cubicBezTo>
                  <a:pt x="721" y="123"/>
                  <a:pt x="700" y="123"/>
                  <a:pt x="679" y="123"/>
                </a:cubicBezTo>
                <a:cubicBezTo>
                  <a:pt x="428" y="122"/>
                  <a:pt x="197" y="77"/>
                  <a:pt x="9" y="3"/>
                </a:cubicBezTo>
                <a:cubicBezTo>
                  <a:pt x="9" y="3"/>
                  <a:pt x="8" y="2"/>
                  <a:pt x="7" y="2"/>
                </a:cubicBezTo>
                <a:cubicBezTo>
                  <a:pt x="5" y="1"/>
                  <a:pt x="3" y="1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"/>
                  <a:pt x="3" y="6"/>
                  <a:pt x="3" y="6"/>
                </a:cubicBezTo>
                <a:cubicBezTo>
                  <a:pt x="19" y="45"/>
                  <a:pt x="19" y="45"/>
                  <a:pt x="19" y="45"/>
                </a:cubicBezTo>
                <a:cubicBezTo>
                  <a:pt x="196" y="469"/>
                  <a:pt x="196" y="469"/>
                  <a:pt x="196" y="469"/>
                </a:cubicBezTo>
                <a:cubicBezTo>
                  <a:pt x="269" y="498"/>
                  <a:pt x="346" y="520"/>
                  <a:pt x="426" y="535"/>
                </a:cubicBezTo>
                <a:cubicBezTo>
                  <a:pt x="500" y="548"/>
                  <a:pt x="576" y="555"/>
                  <a:pt x="654" y="555"/>
                </a:cubicBezTo>
                <a:cubicBezTo>
                  <a:pt x="663" y="555"/>
                  <a:pt x="671" y="555"/>
                  <a:pt x="679" y="555"/>
                </a:cubicBezTo>
                <a:cubicBezTo>
                  <a:pt x="688" y="555"/>
                  <a:pt x="696" y="555"/>
                  <a:pt x="705" y="555"/>
                </a:cubicBezTo>
                <a:cubicBezTo>
                  <a:pt x="849" y="555"/>
                  <a:pt x="986" y="531"/>
                  <a:pt x="1113" y="487"/>
                </a:cubicBezTo>
                <a:cubicBezTo>
                  <a:pt x="1130" y="482"/>
                  <a:pt x="1146" y="476"/>
                  <a:pt x="1162" y="469"/>
                </a:cubicBezTo>
                <a:cubicBezTo>
                  <a:pt x="1359" y="0"/>
                  <a:pt x="1359" y="0"/>
                  <a:pt x="1359" y="0"/>
                </a:cubicBezTo>
                <a:lnTo>
                  <a:pt x="1357" y="0"/>
                </a:lnTo>
                <a:close/>
              </a:path>
            </a:pathLst>
          </a:custGeom>
          <a:solidFill>
            <a:schemeClr val="accent4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85A8A26C-1794-BC4C-A88F-E4E68CF04E76}"/>
              </a:ext>
            </a:extLst>
          </p:cNvPr>
          <p:cNvSpPr>
            <a:spLocks/>
          </p:cNvSpPr>
          <p:nvPr/>
        </p:nvSpPr>
        <p:spPr bwMode="auto">
          <a:xfrm>
            <a:off x="9299562" y="7597248"/>
            <a:ext cx="6123901" cy="1145088"/>
          </a:xfrm>
          <a:custGeom>
            <a:avLst/>
            <a:gdLst>
              <a:gd name="T0" fmla="*/ 1819 w 1825"/>
              <a:gd name="T1" fmla="*/ 0 h 656"/>
              <a:gd name="T2" fmla="*/ 913 w 1825"/>
              <a:gd name="T3" fmla="*/ 224 h 656"/>
              <a:gd name="T4" fmla="*/ 850 w 1825"/>
              <a:gd name="T5" fmla="*/ 223 h 656"/>
              <a:gd name="T6" fmla="*/ 6 w 1825"/>
              <a:gd name="T7" fmla="*/ 0 h 656"/>
              <a:gd name="T8" fmla="*/ 0 w 1825"/>
              <a:gd name="T9" fmla="*/ 0 h 656"/>
              <a:gd name="T10" fmla="*/ 4 w 1825"/>
              <a:gd name="T11" fmla="*/ 9 h 656"/>
              <a:gd name="T12" fmla="*/ 37 w 1825"/>
              <a:gd name="T13" fmla="*/ 94 h 656"/>
              <a:gd name="T14" fmla="*/ 108 w 1825"/>
              <a:gd name="T15" fmla="*/ 279 h 656"/>
              <a:gd name="T16" fmla="*/ 173 w 1825"/>
              <a:gd name="T17" fmla="*/ 449 h 656"/>
              <a:gd name="T18" fmla="*/ 464 w 1825"/>
              <a:gd name="T19" fmla="*/ 590 h 656"/>
              <a:gd name="T20" fmla="*/ 884 w 1825"/>
              <a:gd name="T21" fmla="*/ 656 h 656"/>
              <a:gd name="T22" fmla="*/ 913 w 1825"/>
              <a:gd name="T23" fmla="*/ 656 h 656"/>
              <a:gd name="T24" fmla="*/ 941 w 1825"/>
              <a:gd name="T25" fmla="*/ 656 h 656"/>
              <a:gd name="T26" fmla="*/ 1374 w 1825"/>
              <a:gd name="T27" fmla="*/ 585 h 656"/>
              <a:gd name="T28" fmla="*/ 1652 w 1825"/>
              <a:gd name="T29" fmla="*/ 449 h 656"/>
              <a:gd name="T30" fmla="*/ 1718 w 1825"/>
              <a:gd name="T31" fmla="*/ 279 h 656"/>
              <a:gd name="T32" fmla="*/ 1825 w 1825"/>
              <a:gd name="T33" fmla="*/ 0 h 656"/>
              <a:gd name="T34" fmla="*/ 1819 w 1825"/>
              <a:gd name="T35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5" h="656">
                <a:moveTo>
                  <a:pt x="1819" y="0"/>
                </a:moveTo>
                <a:cubicBezTo>
                  <a:pt x="1605" y="136"/>
                  <a:pt x="1279" y="223"/>
                  <a:pt x="913" y="224"/>
                </a:cubicBezTo>
                <a:cubicBezTo>
                  <a:pt x="892" y="224"/>
                  <a:pt x="871" y="224"/>
                  <a:pt x="850" y="223"/>
                </a:cubicBezTo>
                <a:cubicBezTo>
                  <a:pt x="510" y="213"/>
                  <a:pt x="208" y="128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9"/>
                  <a:pt x="4" y="9"/>
                  <a:pt x="4" y="9"/>
                </a:cubicBezTo>
                <a:cubicBezTo>
                  <a:pt x="37" y="94"/>
                  <a:pt x="37" y="94"/>
                  <a:pt x="37" y="94"/>
                </a:cubicBezTo>
                <a:cubicBezTo>
                  <a:pt x="108" y="279"/>
                  <a:pt x="108" y="279"/>
                  <a:pt x="108" y="279"/>
                </a:cubicBezTo>
                <a:cubicBezTo>
                  <a:pt x="173" y="449"/>
                  <a:pt x="173" y="449"/>
                  <a:pt x="173" y="449"/>
                </a:cubicBezTo>
                <a:cubicBezTo>
                  <a:pt x="261" y="507"/>
                  <a:pt x="359" y="555"/>
                  <a:pt x="464" y="590"/>
                </a:cubicBezTo>
                <a:cubicBezTo>
                  <a:pt x="595" y="633"/>
                  <a:pt x="736" y="656"/>
                  <a:pt x="884" y="656"/>
                </a:cubicBezTo>
                <a:cubicBezTo>
                  <a:pt x="893" y="656"/>
                  <a:pt x="903" y="656"/>
                  <a:pt x="913" y="656"/>
                </a:cubicBezTo>
                <a:cubicBezTo>
                  <a:pt x="922" y="656"/>
                  <a:pt x="932" y="656"/>
                  <a:pt x="941" y="656"/>
                </a:cubicBezTo>
                <a:cubicBezTo>
                  <a:pt x="1094" y="656"/>
                  <a:pt x="1240" y="631"/>
                  <a:pt x="1374" y="585"/>
                </a:cubicBezTo>
                <a:cubicBezTo>
                  <a:pt x="1474" y="551"/>
                  <a:pt x="1568" y="505"/>
                  <a:pt x="1652" y="449"/>
                </a:cubicBezTo>
                <a:cubicBezTo>
                  <a:pt x="1718" y="279"/>
                  <a:pt x="1718" y="279"/>
                  <a:pt x="1718" y="279"/>
                </a:cubicBezTo>
                <a:cubicBezTo>
                  <a:pt x="1825" y="0"/>
                  <a:pt x="1825" y="0"/>
                  <a:pt x="1825" y="0"/>
                </a:cubicBezTo>
                <a:lnTo>
                  <a:pt x="1819" y="0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E2E91FB-F005-D747-93F0-9DACCAB92AA6}"/>
              </a:ext>
            </a:extLst>
          </p:cNvPr>
          <p:cNvSpPr>
            <a:spLocks/>
          </p:cNvSpPr>
          <p:nvPr/>
        </p:nvSpPr>
        <p:spPr bwMode="auto">
          <a:xfrm>
            <a:off x="7489169" y="4953340"/>
            <a:ext cx="9674832" cy="1411668"/>
          </a:xfrm>
          <a:custGeom>
            <a:avLst/>
            <a:gdLst>
              <a:gd name="T0" fmla="*/ 2876 w 2885"/>
              <a:gd name="T1" fmla="*/ 0 h 808"/>
              <a:gd name="T2" fmla="*/ 1443 w 2885"/>
              <a:gd name="T3" fmla="*/ 276 h 808"/>
              <a:gd name="T4" fmla="*/ 9 w 2885"/>
              <a:gd name="T5" fmla="*/ 0 h 808"/>
              <a:gd name="T6" fmla="*/ 0 w 2885"/>
              <a:gd name="T7" fmla="*/ 0 h 808"/>
              <a:gd name="T8" fmla="*/ 170 w 2885"/>
              <a:gd name="T9" fmla="*/ 344 h 808"/>
              <a:gd name="T10" fmla="*/ 273 w 2885"/>
              <a:gd name="T11" fmla="*/ 553 h 808"/>
              <a:gd name="T12" fmla="*/ 683 w 2885"/>
              <a:gd name="T13" fmla="*/ 712 h 808"/>
              <a:gd name="T14" fmla="*/ 1397 w 2885"/>
              <a:gd name="T15" fmla="*/ 808 h 808"/>
              <a:gd name="T16" fmla="*/ 1443 w 2885"/>
              <a:gd name="T17" fmla="*/ 808 h 808"/>
              <a:gd name="T18" fmla="*/ 1488 w 2885"/>
              <a:gd name="T19" fmla="*/ 808 h 808"/>
              <a:gd name="T20" fmla="*/ 2203 w 2885"/>
              <a:gd name="T21" fmla="*/ 712 h 808"/>
              <a:gd name="T22" fmla="*/ 2612 w 2885"/>
              <a:gd name="T23" fmla="*/ 553 h 808"/>
              <a:gd name="T24" fmla="*/ 2715 w 2885"/>
              <a:gd name="T25" fmla="*/ 344 h 808"/>
              <a:gd name="T26" fmla="*/ 2885 w 2885"/>
              <a:gd name="T27" fmla="*/ 0 h 808"/>
              <a:gd name="T28" fmla="*/ 2876 w 2885"/>
              <a:gd name="T29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5" h="808">
                <a:moveTo>
                  <a:pt x="2876" y="0"/>
                </a:moveTo>
                <a:cubicBezTo>
                  <a:pt x="2537" y="167"/>
                  <a:pt x="2021" y="275"/>
                  <a:pt x="1443" y="276"/>
                </a:cubicBezTo>
                <a:cubicBezTo>
                  <a:pt x="864" y="275"/>
                  <a:pt x="348" y="167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170" y="344"/>
                  <a:pt x="170" y="344"/>
                  <a:pt x="170" y="344"/>
                </a:cubicBezTo>
                <a:cubicBezTo>
                  <a:pt x="273" y="553"/>
                  <a:pt x="273" y="553"/>
                  <a:pt x="273" y="553"/>
                </a:cubicBezTo>
                <a:cubicBezTo>
                  <a:pt x="398" y="617"/>
                  <a:pt x="536" y="671"/>
                  <a:pt x="683" y="712"/>
                </a:cubicBezTo>
                <a:cubicBezTo>
                  <a:pt x="903" y="774"/>
                  <a:pt x="1144" y="808"/>
                  <a:pt x="1397" y="808"/>
                </a:cubicBezTo>
                <a:cubicBezTo>
                  <a:pt x="1412" y="808"/>
                  <a:pt x="1427" y="808"/>
                  <a:pt x="1443" y="808"/>
                </a:cubicBezTo>
                <a:cubicBezTo>
                  <a:pt x="1458" y="808"/>
                  <a:pt x="1473" y="808"/>
                  <a:pt x="1488" y="808"/>
                </a:cubicBezTo>
                <a:cubicBezTo>
                  <a:pt x="1741" y="808"/>
                  <a:pt x="1983" y="774"/>
                  <a:pt x="2203" y="712"/>
                </a:cubicBezTo>
                <a:cubicBezTo>
                  <a:pt x="2350" y="671"/>
                  <a:pt x="2487" y="617"/>
                  <a:pt x="2612" y="553"/>
                </a:cubicBezTo>
                <a:cubicBezTo>
                  <a:pt x="2715" y="344"/>
                  <a:pt x="2715" y="344"/>
                  <a:pt x="2715" y="344"/>
                </a:cubicBezTo>
                <a:cubicBezTo>
                  <a:pt x="2885" y="0"/>
                  <a:pt x="2885" y="0"/>
                  <a:pt x="2885" y="0"/>
                </a:cubicBezTo>
                <a:lnTo>
                  <a:pt x="2876" y="0"/>
                </a:ln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B7C29943-2C09-FA42-8FEC-2FB15ED2A0CE}"/>
              </a:ext>
            </a:extLst>
          </p:cNvPr>
          <p:cNvSpPr>
            <a:spLocks/>
          </p:cNvSpPr>
          <p:nvPr/>
        </p:nvSpPr>
        <p:spPr bwMode="auto">
          <a:xfrm>
            <a:off x="8418099" y="6309713"/>
            <a:ext cx="7864443" cy="1290496"/>
          </a:xfrm>
          <a:custGeom>
            <a:avLst/>
            <a:gdLst>
              <a:gd name="T0" fmla="*/ 2338 w 2345"/>
              <a:gd name="T1" fmla="*/ 0 h 740"/>
              <a:gd name="T2" fmla="*/ 1173 w 2345"/>
              <a:gd name="T3" fmla="*/ 253 h 740"/>
              <a:gd name="T4" fmla="*/ 987 w 2345"/>
              <a:gd name="T5" fmla="*/ 247 h 740"/>
              <a:gd name="T6" fmla="*/ 7 w 2345"/>
              <a:gd name="T7" fmla="*/ 0 h 740"/>
              <a:gd name="T8" fmla="*/ 0 w 2345"/>
              <a:gd name="T9" fmla="*/ 0 h 740"/>
              <a:gd name="T10" fmla="*/ 7 w 2345"/>
              <a:gd name="T11" fmla="*/ 16 h 740"/>
              <a:gd name="T12" fmla="*/ 122 w 2345"/>
              <a:gd name="T13" fmla="*/ 279 h 740"/>
              <a:gd name="T14" fmla="*/ 138 w 2345"/>
              <a:gd name="T15" fmla="*/ 315 h 740"/>
              <a:gd name="T16" fmla="*/ 222 w 2345"/>
              <a:gd name="T17" fmla="*/ 507 h 740"/>
              <a:gd name="T18" fmla="*/ 551 w 2345"/>
              <a:gd name="T19" fmla="*/ 651 h 740"/>
              <a:gd name="T20" fmla="*/ 1136 w 2345"/>
              <a:gd name="T21" fmla="*/ 740 h 740"/>
              <a:gd name="T22" fmla="*/ 1173 w 2345"/>
              <a:gd name="T23" fmla="*/ 740 h 740"/>
              <a:gd name="T24" fmla="*/ 1210 w 2345"/>
              <a:gd name="T25" fmla="*/ 740 h 740"/>
              <a:gd name="T26" fmla="*/ 1783 w 2345"/>
              <a:gd name="T27" fmla="*/ 655 h 740"/>
              <a:gd name="T28" fmla="*/ 2123 w 2345"/>
              <a:gd name="T29" fmla="*/ 507 h 740"/>
              <a:gd name="T30" fmla="*/ 2207 w 2345"/>
              <a:gd name="T31" fmla="*/ 315 h 740"/>
              <a:gd name="T32" fmla="*/ 2345 w 2345"/>
              <a:gd name="T33" fmla="*/ 0 h 740"/>
              <a:gd name="T34" fmla="*/ 2338 w 2345"/>
              <a:gd name="T35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5" h="740">
                <a:moveTo>
                  <a:pt x="2338" y="0"/>
                </a:moveTo>
                <a:cubicBezTo>
                  <a:pt x="2062" y="154"/>
                  <a:pt x="1643" y="252"/>
                  <a:pt x="1173" y="253"/>
                </a:cubicBezTo>
                <a:cubicBezTo>
                  <a:pt x="1110" y="253"/>
                  <a:pt x="1048" y="251"/>
                  <a:pt x="987" y="247"/>
                </a:cubicBezTo>
                <a:cubicBezTo>
                  <a:pt x="593" y="225"/>
                  <a:pt x="246" y="133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16"/>
                  <a:pt x="7" y="16"/>
                  <a:pt x="7" y="16"/>
                </a:cubicBezTo>
                <a:cubicBezTo>
                  <a:pt x="122" y="279"/>
                  <a:pt x="122" y="279"/>
                  <a:pt x="122" y="279"/>
                </a:cubicBezTo>
                <a:cubicBezTo>
                  <a:pt x="138" y="315"/>
                  <a:pt x="138" y="315"/>
                  <a:pt x="138" y="315"/>
                </a:cubicBezTo>
                <a:cubicBezTo>
                  <a:pt x="222" y="507"/>
                  <a:pt x="222" y="507"/>
                  <a:pt x="222" y="507"/>
                </a:cubicBezTo>
                <a:cubicBezTo>
                  <a:pt x="322" y="565"/>
                  <a:pt x="433" y="613"/>
                  <a:pt x="551" y="651"/>
                </a:cubicBezTo>
                <a:cubicBezTo>
                  <a:pt x="731" y="709"/>
                  <a:pt x="928" y="740"/>
                  <a:pt x="1136" y="740"/>
                </a:cubicBezTo>
                <a:cubicBezTo>
                  <a:pt x="1148" y="740"/>
                  <a:pt x="1160" y="740"/>
                  <a:pt x="1173" y="740"/>
                </a:cubicBezTo>
                <a:cubicBezTo>
                  <a:pt x="1185" y="740"/>
                  <a:pt x="1197" y="740"/>
                  <a:pt x="1210" y="740"/>
                </a:cubicBezTo>
                <a:cubicBezTo>
                  <a:pt x="1413" y="740"/>
                  <a:pt x="1606" y="710"/>
                  <a:pt x="1783" y="655"/>
                </a:cubicBezTo>
                <a:cubicBezTo>
                  <a:pt x="1905" y="617"/>
                  <a:pt x="2020" y="567"/>
                  <a:pt x="2123" y="507"/>
                </a:cubicBezTo>
                <a:cubicBezTo>
                  <a:pt x="2207" y="315"/>
                  <a:pt x="2207" y="315"/>
                  <a:pt x="2207" y="315"/>
                </a:cubicBezTo>
                <a:cubicBezTo>
                  <a:pt x="2345" y="0"/>
                  <a:pt x="2345" y="0"/>
                  <a:pt x="2345" y="0"/>
                </a:cubicBezTo>
                <a:lnTo>
                  <a:pt x="2338" y="0"/>
                </a:lnTo>
                <a:close/>
              </a:path>
            </a:pathLst>
          </a:custGeom>
          <a:solidFill>
            <a:schemeClr val="accent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A0F4296-ECFF-D949-B5F6-7F0EFFA98B04}"/>
              </a:ext>
            </a:extLst>
          </p:cNvPr>
          <p:cNvGrpSpPr/>
          <p:nvPr/>
        </p:nvGrpSpPr>
        <p:grpSpPr>
          <a:xfrm>
            <a:off x="8586522" y="11546645"/>
            <a:ext cx="713040" cy="1191201"/>
            <a:chOff x="6564469" y="11546645"/>
            <a:chExt cx="713040" cy="1191201"/>
          </a:xfrm>
        </p:grpSpPr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46BA8200-1010-5548-AB8C-A0C2FD0383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609C366F-E35B-484E-9B3B-1432FC8F35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BBAC64B-BBD2-264A-B240-8AD4DADB9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22C675F-C14A-5340-8461-DE6D00DB8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05524118-2F37-4B47-AD80-A869CC8D7D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197" name="Freeform 37">
            <a:extLst>
              <a:ext uri="{FF2B5EF4-FFF2-40B4-BE49-F238E27FC236}">
                <a16:creationId xmlns:a16="http://schemas.microsoft.com/office/drawing/2014/main" id="{F5F5135B-ABBA-8C40-8AED-08077B971EA2}"/>
              </a:ext>
            </a:extLst>
          </p:cNvPr>
          <p:cNvSpPr>
            <a:spLocks/>
          </p:cNvSpPr>
          <p:nvPr/>
        </p:nvSpPr>
        <p:spPr bwMode="auto">
          <a:xfrm>
            <a:off x="11819585" y="3455761"/>
            <a:ext cx="12560840" cy="1644222"/>
          </a:xfrm>
          <a:custGeom>
            <a:avLst/>
            <a:gdLst>
              <a:gd name="T0" fmla="*/ 4361 w 4361"/>
              <a:gd name="T1" fmla="*/ 0 h 554"/>
              <a:gd name="T2" fmla="*/ 3106 w 4361"/>
              <a:gd name="T3" fmla="*/ 0 h 554"/>
              <a:gd name="T4" fmla="*/ 2747 w 4361"/>
              <a:gd name="T5" fmla="*/ 0 h 554"/>
              <a:gd name="T6" fmla="*/ 651 w 4361"/>
              <a:gd name="T7" fmla="*/ 0 h 554"/>
              <a:gd name="T8" fmla="*/ 627 w 4361"/>
              <a:gd name="T9" fmla="*/ 0 h 554"/>
              <a:gd name="T10" fmla="*/ 304 w 4361"/>
              <a:gd name="T11" fmla="*/ 0 h 554"/>
              <a:gd name="T12" fmla="*/ 85 w 4361"/>
              <a:gd name="T13" fmla="*/ 220 h 554"/>
              <a:gd name="T14" fmla="*/ 85 w 4361"/>
              <a:gd name="T15" fmla="*/ 348 h 554"/>
              <a:gd name="T16" fmla="*/ 0 w 4361"/>
              <a:gd name="T17" fmla="*/ 348 h 554"/>
              <a:gd name="T18" fmla="*/ 162 w 4361"/>
              <a:gd name="T19" fmla="*/ 554 h 554"/>
              <a:gd name="T20" fmla="*/ 324 w 4361"/>
              <a:gd name="T21" fmla="*/ 348 h 554"/>
              <a:gd name="T22" fmla="*/ 241 w 4361"/>
              <a:gd name="T23" fmla="*/ 348 h 554"/>
              <a:gd name="T24" fmla="*/ 241 w 4361"/>
              <a:gd name="T25" fmla="*/ 220 h 554"/>
              <a:gd name="T26" fmla="*/ 304 w 4361"/>
              <a:gd name="T27" fmla="*/ 156 h 554"/>
              <a:gd name="T28" fmla="*/ 627 w 4361"/>
              <a:gd name="T29" fmla="*/ 156 h 554"/>
              <a:gd name="T30" fmla="*/ 651 w 4361"/>
              <a:gd name="T31" fmla="*/ 156 h 554"/>
              <a:gd name="T32" fmla="*/ 3106 w 4361"/>
              <a:gd name="T33" fmla="*/ 156 h 554"/>
              <a:gd name="T34" fmla="*/ 3106 w 4361"/>
              <a:gd name="T35" fmla="*/ 154 h 554"/>
              <a:gd name="T36" fmla="*/ 4361 w 4361"/>
              <a:gd name="T37" fmla="*/ 154 h 554"/>
              <a:gd name="T38" fmla="*/ 4361 w 4361"/>
              <a:gd name="T39" fmla="*/ 0 h 554"/>
              <a:gd name="connsiteX0" fmla="*/ 10000 w 10000"/>
              <a:gd name="connsiteY0" fmla="*/ 0 h 10000"/>
              <a:gd name="connsiteX1" fmla="*/ 7122 w 10000"/>
              <a:gd name="connsiteY1" fmla="*/ 0 h 10000"/>
              <a:gd name="connsiteX2" fmla="*/ 6299 w 10000"/>
              <a:gd name="connsiteY2" fmla="*/ 0 h 10000"/>
              <a:gd name="connsiteX3" fmla="*/ 1493 w 10000"/>
              <a:gd name="connsiteY3" fmla="*/ 0 h 10000"/>
              <a:gd name="connsiteX4" fmla="*/ 1438 w 10000"/>
              <a:gd name="connsiteY4" fmla="*/ 0 h 10000"/>
              <a:gd name="connsiteX5" fmla="*/ 697 w 10000"/>
              <a:gd name="connsiteY5" fmla="*/ 0 h 10000"/>
              <a:gd name="connsiteX6" fmla="*/ 195 w 10000"/>
              <a:gd name="connsiteY6" fmla="*/ 3971 h 10000"/>
              <a:gd name="connsiteX7" fmla="*/ 195 w 10000"/>
              <a:gd name="connsiteY7" fmla="*/ 6282 h 10000"/>
              <a:gd name="connsiteX8" fmla="*/ 0 w 10000"/>
              <a:gd name="connsiteY8" fmla="*/ 6282 h 10000"/>
              <a:gd name="connsiteX9" fmla="*/ 371 w 10000"/>
              <a:gd name="connsiteY9" fmla="*/ 10000 h 10000"/>
              <a:gd name="connsiteX10" fmla="*/ 743 w 10000"/>
              <a:gd name="connsiteY10" fmla="*/ 6282 h 10000"/>
              <a:gd name="connsiteX11" fmla="*/ 553 w 10000"/>
              <a:gd name="connsiteY11" fmla="*/ 6282 h 10000"/>
              <a:gd name="connsiteX12" fmla="*/ 553 w 10000"/>
              <a:gd name="connsiteY12" fmla="*/ 3971 h 10000"/>
              <a:gd name="connsiteX13" fmla="*/ 697 w 10000"/>
              <a:gd name="connsiteY13" fmla="*/ 2816 h 10000"/>
              <a:gd name="connsiteX14" fmla="*/ 1438 w 10000"/>
              <a:gd name="connsiteY14" fmla="*/ 2816 h 10000"/>
              <a:gd name="connsiteX15" fmla="*/ 1493 w 10000"/>
              <a:gd name="connsiteY15" fmla="*/ 2816 h 10000"/>
              <a:gd name="connsiteX16" fmla="*/ 7122 w 10000"/>
              <a:gd name="connsiteY16" fmla="*/ 2816 h 10000"/>
              <a:gd name="connsiteX17" fmla="*/ 7160 w 10000"/>
              <a:gd name="connsiteY17" fmla="*/ 2780 h 10000"/>
              <a:gd name="connsiteX18" fmla="*/ 10000 w 10000"/>
              <a:gd name="connsiteY18" fmla="*/ 2780 h 10000"/>
              <a:gd name="connsiteX19" fmla="*/ 10000 w 10000"/>
              <a:gd name="connsiteY19" fmla="*/ 0 h 10000"/>
              <a:gd name="connsiteX0" fmla="*/ 10000 w 10000"/>
              <a:gd name="connsiteY0" fmla="*/ 0 h 10000"/>
              <a:gd name="connsiteX1" fmla="*/ 7122 w 10000"/>
              <a:gd name="connsiteY1" fmla="*/ 0 h 10000"/>
              <a:gd name="connsiteX2" fmla="*/ 6299 w 10000"/>
              <a:gd name="connsiteY2" fmla="*/ 0 h 10000"/>
              <a:gd name="connsiteX3" fmla="*/ 1493 w 10000"/>
              <a:gd name="connsiteY3" fmla="*/ 0 h 10000"/>
              <a:gd name="connsiteX4" fmla="*/ 1438 w 10000"/>
              <a:gd name="connsiteY4" fmla="*/ 0 h 10000"/>
              <a:gd name="connsiteX5" fmla="*/ 697 w 10000"/>
              <a:gd name="connsiteY5" fmla="*/ 0 h 10000"/>
              <a:gd name="connsiteX6" fmla="*/ 195 w 10000"/>
              <a:gd name="connsiteY6" fmla="*/ 3971 h 10000"/>
              <a:gd name="connsiteX7" fmla="*/ 195 w 10000"/>
              <a:gd name="connsiteY7" fmla="*/ 6282 h 10000"/>
              <a:gd name="connsiteX8" fmla="*/ 0 w 10000"/>
              <a:gd name="connsiteY8" fmla="*/ 6282 h 10000"/>
              <a:gd name="connsiteX9" fmla="*/ 371 w 10000"/>
              <a:gd name="connsiteY9" fmla="*/ 10000 h 10000"/>
              <a:gd name="connsiteX10" fmla="*/ 743 w 10000"/>
              <a:gd name="connsiteY10" fmla="*/ 6282 h 10000"/>
              <a:gd name="connsiteX11" fmla="*/ 553 w 10000"/>
              <a:gd name="connsiteY11" fmla="*/ 6282 h 10000"/>
              <a:gd name="connsiteX12" fmla="*/ 553 w 10000"/>
              <a:gd name="connsiteY12" fmla="*/ 3971 h 10000"/>
              <a:gd name="connsiteX13" fmla="*/ 697 w 10000"/>
              <a:gd name="connsiteY13" fmla="*/ 2816 h 10000"/>
              <a:gd name="connsiteX14" fmla="*/ 1438 w 10000"/>
              <a:gd name="connsiteY14" fmla="*/ 2816 h 10000"/>
              <a:gd name="connsiteX15" fmla="*/ 1493 w 10000"/>
              <a:gd name="connsiteY15" fmla="*/ 2816 h 10000"/>
              <a:gd name="connsiteX16" fmla="*/ 7122 w 10000"/>
              <a:gd name="connsiteY16" fmla="*/ 2816 h 10000"/>
              <a:gd name="connsiteX17" fmla="*/ 7191 w 10000"/>
              <a:gd name="connsiteY17" fmla="*/ 2820 h 10000"/>
              <a:gd name="connsiteX18" fmla="*/ 10000 w 10000"/>
              <a:gd name="connsiteY18" fmla="*/ 2780 h 10000"/>
              <a:gd name="connsiteX19" fmla="*/ 10000 w 10000"/>
              <a:gd name="connsiteY19" fmla="*/ 0 h 10000"/>
              <a:gd name="connsiteX0" fmla="*/ 9742 w 10000"/>
              <a:gd name="connsiteY0" fmla="*/ 0 h 10000"/>
              <a:gd name="connsiteX1" fmla="*/ 7122 w 10000"/>
              <a:gd name="connsiteY1" fmla="*/ 0 h 10000"/>
              <a:gd name="connsiteX2" fmla="*/ 6299 w 10000"/>
              <a:gd name="connsiteY2" fmla="*/ 0 h 10000"/>
              <a:gd name="connsiteX3" fmla="*/ 1493 w 10000"/>
              <a:gd name="connsiteY3" fmla="*/ 0 h 10000"/>
              <a:gd name="connsiteX4" fmla="*/ 1438 w 10000"/>
              <a:gd name="connsiteY4" fmla="*/ 0 h 10000"/>
              <a:gd name="connsiteX5" fmla="*/ 697 w 10000"/>
              <a:gd name="connsiteY5" fmla="*/ 0 h 10000"/>
              <a:gd name="connsiteX6" fmla="*/ 195 w 10000"/>
              <a:gd name="connsiteY6" fmla="*/ 3971 h 10000"/>
              <a:gd name="connsiteX7" fmla="*/ 195 w 10000"/>
              <a:gd name="connsiteY7" fmla="*/ 6282 h 10000"/>
              <a:gd name="connsiteX8" fmla="*/ 0 w 10000"/>
              <a:gd name="connsiteY8" fmla="*/ 6282 h 10000"/>
              <a:gd name="connsiteX9" fmla="*/ 371 w 10000"/>
              <a:gd name="connsiteY9" fmla="*/ 10000 h 10000"/>
              <a:gd name="connsiteX10" fmla="*/ 743 w 10000"/>
              <a:gd name="connsiteY10" fmla="*/ 6282 h 10000"/>
              <a:gd name="connsiteX11" fmla="*/ 553 w 10000"/>
              <a:gd name="connsiteY11" fmla="*/ 6282 h 10000"/>
              <a:gd name="connsiteX12" fmla="*/ 553 w 10000"/>
              <a:gd name="connsiteY12" fmla="*/ 3971 h 10000"/>
              <a:gd name="connsiteX13" fmla="*/ 697 w 10000"/>
              <a:gd name="connsiteY13" fmla="*/ 2816 h 10000"/>
              <a:gd name="connsiteX14" fmla="*/ 1438 w 10000"/>
              <a:gd name="connsiteY14" fmla="*/ 2816 h 10000"/>
              <a:gd name="connsiteX15" fmla="*/ 1493 w 10000"/>
              <a:gd name="connsiteY15" fmla="*/ 2816 h 10000"/>
              <a:gd name="connsiteX16" fmla="*/ 7122 w 10000"/>
              <a:gd name="connsiteY16" fmla="*/ 2816 h 10000"/>
              <a:gd name="connsiteX17" fmla="*/ 7191 w 10000"/>
              <a:gd name="connsiteY17" fmla="*/ 2820 h 10000"/>
              <a:gd name="connsiteX18" fmla="*/ 10000 w 10000"/>
              <a:gd name="connsiteY18" fmla="*/ 2780 h 10000"/>
              <a:gd name="connsiteX19" fmla="*/ 9742 w 10000"/>
              <a:gd name="connsiteY19" fmla="*/ 0 h 10000"/>
              <a:gd name="connsiteX0" fmla="*/ 9742 w 9742"/>
              <a:gd name="connsiteY0" fmla="*/ 0 h 10000"/>
              <a:gd name="connsiteX1" fmla="*/ 7122 w 9742"/>
              <a:gd name="connsiteY1" fmla="*/ 0 h 10000"/>
              <a:gd name="connsiteX2" fmla="*/ 6299 w 9742"/>
              <a:gd name="connsiteY2" fmla="*/ 0 h 10000"/>
              <a:gd name="connsiteX3" fmla="*/ 1493 w 9742"/>
              <a:gd name="connsiteY3" fmla="*/ 0 h 10000"/>
              <a:gd name="connsiteX4" fmla="*/ 1438 w 9742"/>
              <a:gd name="connsiteY4" fmla="*/ 0 h 10000"/>
              <a:gd name="connsiteX5" fmla="*/ 697 w 9742"/>
              <a:gd name="connsiteY5" fmla="*/ 0 h 10000"/>
              <a:gd name="connsiteX6" fmla="*/ 195 w 9742"/>
              <a:gd name="connsiteY6" fmla="*/ 3971 h 10000"/>
              <a:gd name="connsiteX7" fmla="*/ 195 w 9742"/>
              <a:gd name="connsiteY7" fmla="*/ 6282 h 10000"/>
              <a:gd name="connsiteX8" fmla="*/ 0 w 9742"/>
              <a:gd name="connsiteY8" fmla="*/ 6282 h 10000"/>
              <a:gd name="connsiteX9" fmla="*/ 371 w 9742"/>
              <a:gd name="connsiteY9" fmla="*/ 10000 h 10000"/>
              <a:gd name="connsiteX10" fmla="*/ 743 w 9742"/>
              <a:gd name="connsiteY10" fmla="*/ 6282 h 10000"/>
              <a:gd name="connsiteX11" fmla="*/ 553 w 9742"/>
              <a:gd name="connsiteY11" fmla="*/ 6282 h 10000"/>
              <a:gd name="connsiteX12" fmla="*/ 553 w 9742"/>
              <a:gd name="connsiteY12" fmla="*/ 3971 h 10000"/>
              <a:gd name="connsiteX13" fmla="*/ 697 w 9742"/>
              <a:gd name="connsiteY13" fmla="*/ 2816 h 10000"/>
              <a:gd name="connsiteX14" fmla="*/ 1438 w 9742"/>
              <a:gd name="connsiteY14" fmla="*/ 2816 h 10000"/>
              <a:gd name="connsiteX15" fmla="*/ 1493 w 9742"/>
              <a:gd name="connsiteY15" fmla="*/ 2816 h 10000"/>
              <a:gd name="connsiteX16" fmla="*/ 7122 w 9742"/>
              <a:gd name="connsiteY16" fmla="*/ 2816 h 10000"/>
              <a:gd name="connsiteX17" fmla="*/ 7191 w 9742"/>
              <a:gd name="connsiteY17" fmla="*/ 2820 h 10000"/>
              <a:gd name="connsiteX18" fmla="*/ 9742 w 9742"/>
              <a:gd name="connsiteY18" fmla="*/ 2820 h 10000"/>
              <a:gd name="connsiteX19" fmla="*/ 9742 w 9742"/>
              <a:gd name="connsiteY19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42" h="10000">
                <a:moveTo>
                  <a:pt x="9742" y="0"/>
                </a:moveTo>
                <a:lnTo>
                  <a:pt x="7122" y="0"/>
                </a:lnTo>
                <a:lnTo>
                  <a:pt x="6299" y="0"/>
                </a:lnTo>
                <a:lnTo>
                  <a:pt x="1493" y="0"/>
                </a:lnTo>
                <a:lnTo>
                  <a:pt x="1438" y="0"/>
                </a:lnTo>
                <a:lnTo>
                  <a:pt x="697" y="0"/>
                </a:lnTo>
                <a:cubicBezTo>
                  <a:pt x="420" y="0"/>
                  <a:pt x="195" y="1787"/>
                  <a:pt x="195" y="3971"/>
                </a:cubicBezTo>
                <a:lnTo>
                  <a:pt x="195" y="6282"/>
                </a:lnTo>
                <a:lnTo>
                  <a:pt x="0" y="6282"/>
                </a:lnTo>
                <a:cubicBezTo>
                  <a:pt x="124" y="7521"/>
                  <a:pt x="247" y="8761"/>
                  <a:pt x="371" y="10000"/>
                </a:cubicBezTo>
                <a:lnTo>
                  <a:pt x="743" y="6282"/>
                </a:lnTo>
                <a:lnTo>
                  <a:pt x="553" y="6282"/>
                </a:lnTo>
                <a:lnTo>
                  <a:pt x="553" y="3971"/>
                </a:lnTo>
                <a:cubicBezTo>
                  <a:pt x="553" y="3339"/>
                  <a:pt x="617" y="2816"/>
                  <a:pt x="697" y="2816"/>
                </a:cubicBezTo>
                <a:lnTo>
                  <a:pt x="1438" y="2816"/>
                </a:lnTo>
                <a:lnTo>
                  <a:pt x="1493" y="2816"/>
                </a:lnTo>
                <a:lnTo>
                  <a:pt x="7122" y="2816"/>
                </a:lnTo>
                <a:cubicBezTo>
                  <a:pt x="8072" y="2817"/>
                  <a:pt x="7191" y="2820"/>
                  <a:pt x="7191" y="2820"/>
                </a:cubicBezTo>
                <a:lnTo>
                  <a:pt x="9742" y="2820"/>
                </a:lnTo>
                <a:lnTo>
                  <a:pt x="974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198" name="Freeform 41">
            <a:extLst>
              <a:ext uri="{FF2B5EF4-FFF2-40B4-BE49-F238E27FC236}">
                <a16:creationId xmlns:a16="http://schemas.microsoft.com/office/drawing/2014/main" id="{EC2DE8A6-ABF9-9949-A71B-9C414C374953}"/>
              </a:ext>
            </a:extLst>
          </p:cNvPr>
          <p:cNvSpPr>
            <a:spLocks/>
          </p:cNvSpPr>
          <p:nvPr/>
        </p:nvSpPr>
        <p:spPr bwMode="auto">
          <a:xfrm>
            <a:off x="53664" y="12253559"/>
            <a:ext cx="12522114" cy="1288712"/>
          </a:xfrm>
          <a:custGeom>
            <a:avLst/>
            <a:gdLst>
              <a:gd name="T0" fmla="*/ 4080 w 4236"/>
              <a:gd name="T1" fmla="*/ 0 h 433"/>
              <a:gd name="T2" fmla="*/ 4080 w 4236"/>
              <a:gd name="T3" fmla="*/ 129 h 433"/>
              <a:gd name="T4" fmla="*/ 4016 w 4236"/>
              <a:gd name="T5" fmla="*/ 192 h 433"/>
              <a:gd name="T6" fmla="*/ 3694 w 4236"/>
              <a:gd name="T7" fmla="*/ 192 h 433"/>
              <a:gd name="T8" fmla="*/ 3670 w 4236"/>
              <a:gd name="T9" fmla="*/ 192 h 433"/>
              <a:gd name="T10" fmla="*/ 1314 w 4236"/>
              <a:gd name="T11" fmla="*/ 192 h 433"/>
              <a:gd name="T12" fmla="*/ 1314 w 4236"/>
              <a:gd name="T13" fmla="*/ 191 h 433"/>
              <a:gd name="T14" fmla="*/ 206 w 4236"/>
              <a:gd name="T15" fmla="*/ 191 h 433"/>
              <a:gd name="T16" fmla="*/ 206 w 4236"/>
              <a:gd name="T17" fmla="*/ 109 h 433"/>
              <a:gd name="T18" fmla="*/ 0 w 4236"/>
              <a:gd name="T19" fmla="*/ 271 h 433"/>
              <a:gd name="T20" fmla="*/ 206 w 4236"/>
              <a:gd name="T21" fmla="*/ 433 h 433"/>
              <a:gd name="T22" fmla="*/ 206 w 4236"/>
              <a:gd name="T23" fmla="*/ 348 h 433"/>
              <a:gd name="T24" fmla="*/ 1215 w 4236"/>
              <a:gd name="T25" fmla="*/ 348 h 433"/>
              <a:gd name="T26" fmla="*/ 1314 w 4236"/>
              <a:gd name="T27" fmla="*/ 348 h 433"/>
              <a:gd name="T28" fmla="*/ 3670 w 4236"/>
              <a:gd name="T29" fmla="*/ 348 h 433"/>
              <a:gd name="T30" fmla="*/ 3694 w 4236"/>
              <a:gd name="T31" fmla="*/ 348 h 433"/>
              <a:gd name="T32" fmla="*/ 4016 w 4236"/>
              <a:gd name="T33" fmla="*/ 348 h 433"/>
              <a:gd name="T34" fmla="*/ 4236 w 4236"/>
              <a:gd name="T35" fmla="*/ 129 h 433"/>
              <a:gd name="T36" fmla="*/ 4236 w 4236"/>
              <a:gd name="T37" fmla="*/ 0 h 433"/>
              <a:gd name="T38" fmla="*/ 4080 w 4236"/>
              <a:gd name="T39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36" h="433">
                <a:moveTo>
                  <a:pt x="4080" y="0"/>
                </a:moveTo>
                <a:cubicBezTo>
                  <a:pt x="4080" y="129"/>
                  <a:pt x="4080" y="129"/>
                  <a:pt x="4080" y="129"/>
                </a:cubicBezTo>
                <a:cubicBezTo>
                  <a:pt x="4080" y="164"/>
                  <a:pt x="4051" y="192"/>
                  <a:pt x="4016" y="192"/>
                </a:cubicBezTo>
                <a:cubicBezTo>
                  <a:pt x="3694" y="192"/>
                  <a:pt x="3694" y="192"/>
                  <a:pt x="3694" y="192"/>
                </a:cubicBezTo>
                <a:cubicBezTo>
                  <a:pt x="3670" y="192"/>
                  <a:pt x="3670" y="192"/>
                  <a:pt x="3670" y="192"/>
                </a:cubicBezTo>
                <a:cubicBezTo>
                  <a:pt x="1314" y="192"/>
                  <a:pt x="1314" y="192"/>
                  <a:pt x="1314" y="192"/>
                </a:cubicBezTo>
                <a:cubicBezTo>
                  <a:pt x="1314" y="191"/>
                  <a:pt x="1314" y="191"/>
                  <a:pt x="1314" y="191"/>
                </a:cubicBezTo>
                <a:cubicBezTo>
                  <a:pt x="206" y="191"/>
                  <a:pt x="206" y="191"/>
                  <a:pt x="206" y="191"/>
                </a:cubicBezTo>
                <a:cubicBezTo>
                  <a:pt x="206" y="109"/>
                  <a:pt x="206" y="109"/>
                  <a:pt x="206" y="109"/>
                </a:cubicBezTo>
                <a:cubicBezTo>
                  <a:pt x="0" y="271"/>
                  <a:pt x="0" y="271"/>
                  <a:pt x="0" y="271"/>
                </a:cubicBezTo>
                <a:cubicBezTo>
                  <a:pt x="206" y="433"/>
                  <a:pt x="206" y="433"/>
                  <a:pt x="206" y="433"/>
                </a:cubicBezTo>
                <a:cubicBezTo>
                  <a:pt x="206" y="348"/>
                  <a:pt x="206" y="348"/>
                  <a:pt x="206" y="348"/>
                </a:cubicBezTo>
                <a:cubicBezTo>
                  <a:pt x="1215" y="348"/>
                  <a:pt x="1215" y="348"/>
                  <a:pt x="1215" y="348"/>
                </a:cubicBezTo>
                <a:cubicBezTo>
                  <a:pt x="1314" y="348"/>
                  <a:pt x="1314" y="348"/>
                  <a:pt x="1314" y="348"/>
                </a:cubicBezTo>
                <a:cubicBezTo>
                  <a:pt x="3670" y="348"/>
                  <a:pt x="3670" y="348"/>
                  <a:pt x="3670" y="348"/>
                </a:cubicBezTo>
                <a:cubicBezTo>
                  <a:pt x="3694" y="348"/>
                  <a:pt x="3694" y="348"/>
                  <a:pt x="3694" y="348"/>
                </a:cubicBezTo>
                <a:cubicBezTo>
                  <a:pt x="4016" y="348"/>
                  <a:pt x="4016" y="348"/>
                  <a:pt x="4016" y="348"/>
                </a:cubicBezTo>
                <a:cubicBezTo>
                  <a:pt x="4137" y="348"/>
                  <a:pt x="4236" y="250"/>
                  <a:pt x="4236" y="129"/>
                </a:cubicBezTo>
                <a:cubicBezTo>
                  <a:pt x="4236" y="0"/>
                  <a:pt x="4236" y="0"/>
                  <a:pt x="4236" y="0"/>
                </a:cubicBezTo>
                <a:lnTo>
                  <a:pt x="408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28A4CDC-6ABD-BC4D-A02E-423F637D9F5D}"/>
              </a:ext>
            </a:extLst>
          </p:cNvPr>
          <p:cNvSpPr txBox="1"/>
          <p:nvPr/>
        </p:nvSpPr>
        <p:spPr>
          <a:xfrm>
            <a:off x="7062769" y="547236"/>
            <a:ext cx="1026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 SLIDE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AC280C-E407-F34B-8AE4-A31F0E247F08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0D6ECAA-0A2E-A749-894A-A8C0BAC2865E}"/>
              </a:ext>
            </a:extLst>
          </p:cNvPr>
          <p:cNvGrpSpPr/>
          <p:nvPr/>
        </p:nvGrpSpPr>
        <p:grpSpPr>
          <a:xfrm>
            <a:off x="7623734" y="11546645"/>
            <a:ext cx="713040" cy="1191201"/>
            <a:chOff x="6564469" y="11546645"/>
            <a:chExt cx="713040" cy="1191201"/>
          </a:xfrm>
        </p:grpSpPr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21100D93-9CCF-7946-B5BA-F5704C42FC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1E0A50F-C750-2845-B69B-7412AA4D6C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D2587BCA-52EB-6D45-87A2-B66556F234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2083A02-113D-5F4C-A653-7A83403B6C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8" name="Freeform 24">
              <a:extLst>
                <a:ext uri="{FF2B5EF4-FFF2-40B4-BE49-F238E27FC236}">
                  <a16:creationId xmlns:a16="http://schemas.microsoft.com/office/drawing/2014/main" id="{DFA1F189-FC16-5F4A-AFD2-6C5EB96F31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498D062-6E4E-C74F-B0E3-8B66EFAFAAA8}"/>
              </a:ext>
            </a:extLst>
          </p:cNvPr>
          <p:cNvGrpSpPr/>
          <p:nvPr/>
        </p:nvGrpSpPr>
        <p:grpSpPr>
          <a:xfrm>
            <a:off x="6645996" y="11546645"/>
            <a:ext cx="713040" cy="1191201"/>
            <a:chOff x="6564469" y="11546645"/>
            <a:chExt cx="713040" cy="1191201"/>
          </a:xfrm>
        </p:grpSpPr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02E9793A-1E26-E440-909C-5A0DF3D036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6DBFAC07-24C2-A940-A89F-28B5BD49B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1C978399-50A2-EA40-8162-54A0F601F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D020504-91A0-3142-B206-F214AC0625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0" name="Freeform 24">
              <a:extLst>
                <a:ext uri="{FF2B5EF4-FFF2-40B4-BE49-F238E27FC236}">
                  <a16:creationId xmlns:a16="http://schemas.microsoft.com/office/drawing/2014/main" id="{AC899441-A2D7-F643-A2B2-4AFDBC62BB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B2DB8D3-97B9-C64E-9932-EC6EA0DEC71C}"/>
              </a:ext>
            </a:extLst>
          </p:cNvPr>
          <p:cNvGrpSpPr/>
          <p:nvPr/>
        </p:nvGrpSpPr>
        <p:grpSpPr>
          <a:xfrm>
            <a:off x="5683208" y="11546645"/>
            <a:ext cx="713040" cy="1191201"/>
            <a:chOff x="6564469" y="11546645"/>
            <a:chExt cx="713040" cy="1191201"/>
          </a:xfrm>
        </p:grpSpPr>
        <p:sp>
          <p:nvSpPr>
            <p:cNvPr id="232" name="Freeform 16">
              <a:extLst>
                <a:ext uri="{FF2B5EF4-FFF2-40B4-BE49-F238E27FC236}">
                  <a16:creationId xmlns:a16="http://schemas.microsoft.com/office/drawing/2014/main" id="{797A4AE1-6F2C-B84A-A905-6CF4095838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89D2395D-F738-EE47-A177-1A3323A53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7E43CAA4-7CE0-5047-8C57-E9072DDFD9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DFD57C7C-1232-AD46-AD9A-78CC8397CE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6" name="Freeform 24">
              <a:extLst>
                <a:ext uri="{FF2B5EF4-FFF2-40B4-BE49-F238E27FC236}">
                  <a16:creationId xmlns:a16="http://schemas.microsoft.com/office/drawing/2014/main" id="{11619BEA-B244-0A42-A794-F99AB6009F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362D8C6-4066-D744-A4E5-BA309AA006C8}"/>
              </a:ext>
            </a:extLst>
          </p:cNvPr>
          <p:cNvGrpSpPr/>
          <p:nvPr/>
        </p:nvGrpSpPr>
        <p:grpSpPr>
          <a:xfrm>
            <a:off x="4720371" y="11546645"/>
            <a:ext cx="713040" cy="1191201"/>
            <a:chOff x="6564469" y="11546645"/>
            <a:chExt cx="713040" cy="1191201"/>
          </a:xfrm>
        </p:grpSpPr>
        <p:sp>
          <p:nvSpPr>
            <p:cNvPr id="238" name="Freeform 16">
              <a:extLst>
                <a:ext uri="{FF2B5EF4-FFF2-40B4-BE49-F238E27FC236}">
                  <a16:creationId xmlns:a16="http://schemas.microsoft.com/office/drawing/2014/main" id="{8AA6E107-C980-E74D-92A1-BED56691B0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E02EE598-42F7-F049-8BCE-F1DE6C443C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EFAA730E-6BA3-4843-A197-93AA6E1336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408A87A2-40F7-B34C-9EDB-098680DDB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2" name="Freeform 24">
              <a:extLst>
                <a:ext uri="{FF2B5EF4-FFF2-40B4-BE49-F238E27FC236}">
                  <a16:creationId xmlns:a16="http://schemas.microsoft.com/office/drawing/2014/main" id="{52A28734-068B-D844-9893-B859BDDB40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7AE350C-BE5F-7C4D-ABD4-2F27F82385BD}"/>
              </a:ext>
            </a:extLst>
          </p:cNvPr>
          <p:cNvGrpSpPr/>
          <p:nvPr/>
        </p:nvGrpSpPr>
        <p:grpSpPr>
          <a:xfrm>
            <a:off x="18486296" y="2178003"/>
            <a:ext cx="713040" cy="1191201"/>
            <a:chOff x="6564469" y="11546645"/>
            <a:chExt cx="713040" cy="1191201"/>
          </a:xfrm>
        </p:grpSpPr>
        <p:sp>
          <p:nvSpPr>
            <p:cNvPr id="244" name="Freeform 16">
              <a:extLst>
                <a:ext uri="{FF2B5EF4-FFF2-40B4-BE49-F238E27FC236}">
                  <a16:creationId xmlns:a16="http://schemas.microsoft.com/office/drawing/2014/main" id="{F7418BD1-B89E-DE42-8EEB-E45127ED14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19CBF113-6438-624E-94E2-4E7364A343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6E82BBEB-5034-D94F-94AD-3B3ABF24A9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A2D60D6-53BA-3443-AD56-DEDB9BFF23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8" name="Freeform 24">
              <a:extLst>
                <a:ext uri="{FF2B5EF4-FFF2-40B4-BE49-F238E27FC236}">
                  <a16:creationId xmlns:a16="http://schemas.microsoft.com/office/drawing/2014/main" id="{61628352-9A9F-7243-862C-ED8F7DB6D0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86E0AC4-18CA-924F-B347-608CB6573CEC}"/>
              </a:ext>
            </a:extLst>
          </p:cNvPr>
          <p:cNvGrpSpPr/>
          <p:nvPr/>
        </p:nvGrpSpPr>
        <p:grpSpPr>
          <a:xfrm>
            <a:off x="17523508" y="2178003"/>
            <a:ext cx="713040" cy="1191201"/>
            <a:chOff x="6564469" y="11546645"/>
            <a:chExt cx="713040" cy="1191201"/>
          </a:xfrm>
        </p:grpSpPr>
        <p:sp>
          <p:nvSpPr>
            <p:cNvPr id="250" name="Freeform 16">
              <a:extLst>
                <a:ext uri="{FF2B5EF4-FFF2-40B4-BE49-F238E27FC236}">
                  <a16:creationId xmlns:a16="http://schemas.microsoft.com/office/drawing/2014/main" id="{651B349B-4B9A-704C-8CEC-B79F680B32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14BE886-A5BF-9F4B-ABE3-0092EA9D06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FDDD442D-36EE-5B49-BC3F-A8ECF81D5E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2075C9A-D4E7-EC46-8F80-4A134109E6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4" name="Freeform 24">
              <a:extLst>
                <a:ext uri="{FF2B5EF4-FFF2-40B4-BE49-F238E27FC236}">
                  <a16:creationId xmlns:a16="http://schemas.microsoft.com/office/drawing/2014/main" id="{9629DC0C-09DA-7644-A3EF-D3CDF22847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925EDA7-13EB-C043-A904-BD879933077D}"/>
              </a:ext>
            </a:extLst>
          </p:cNvPr>
          <p:cNvGrpSpPr/>
          <p:nvPr/>
        </p:nvGrpSpPr>
        <p:grpSpPr>
          <a:xfrm>
            <a:off x="16545770" y="2178003"/>
            <a:ext cx="713040" cy="1191201"/>
            <a:chOff x="6564469" y="11546645"/>
            <a:chExt cx="713040" cy="1191201"/>
          </a:xfrm>
        </p:grpSpPr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EF566CAC-0AF4-A04B-B00D-4712B5225F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E0970864-3D67-9246-83F5-39207193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8F277259-6F9D-254D-BFF5-F1CB4FF44A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8FECAFD2-C5AA-0F44-8113-620FCAEE7B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0" name="Freeform 24">
              <a:extLst>
                <a:ext uri="{FF2B5EF4-FFF2-40B4-BE49-F238E27FC236}">
                  <a16:creationId xmlns:a16="http://schemas.microsoft.com/office/drawing/2014/main" id="{35EAAA90-557A-1340-A605-1B090A5A8E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1F34709-FF7C-204C-BB12-276FC46DDCF5}"/>
              </a:ext>
            </a:extLst>
          </p:cNvPr>
          <p:cNvGrpSpPr/>
          <p:nvPr/>
        </p:nvGrpSpPr>
        <p:grpSpPr>
          <a:xfrm>
            <a:off x="15582982" y="2178003"/>
            <a:ext cx="713040" cy="1191201"/>
            <a:chOff x="6564469" y="11546645"/>
            <a:chExt cx="713040" cy="1191201"/>
          </a:xfrm>
        </p:grpSpPr>
        <p:sp>
          <p:nvSpPr>
            <p:cNvPr id="262" name="Freeform 16">
              <a:extLst>
                <a:ext uri="{FF2B5EF4-FFF2-40B4-BE49-F238E27FC236}">
                  <a16:creationId xmlns:a16="http://schemas.microsoft.com/office/drawing/2014/main" id="{737E2FF3-981C-C240-B056-F5C6FE9C0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EC863C1-EAAE-3E40-92FE-563DC9CDC2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B2A8EF4-29EB-C844-A06A-75C1B6DFAC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29B63EB7-8916-4042-875D-B6721C587F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6" name="Freeform 24">
              <a:extLst>
                <a:ext uri="{FF2B5EF4-FFF2-40B4-BE49-F238E27FC236}">
                  <a16:creationId xmlns:a16="http://schemas.microsoft.com/office/drawing/2014/main" id="{B110DCF6-0478-974C-9438-5CDE4F1CCE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74C8C4D-0303-B746-B42B-DA7A7482C5CC}"/>
              </a:ext>
            </a:extLst>
          </p:cNvPr>
          <p:cNvGrpSpPr/>
          <p:nvPr/>
        </p:nvGrpSpPr>
        <p:grpSpPr>
          <a:xfrm>
            <a:off x="14620145" y="2178003"/>
            <a:ext cx="713040" cy="1191201"/>
            <a:chOff x="6564469" y="11546645"/>
            <a:chExt cx="713040" cy="1191201"/>
          </a:xfrm>
        </p:grpSpPr>
        <p:sp>
          <p:nvSpPr>
            <p:cNvPr id="268" name="Freeform 16">
              <a:extLst>
                <a:ext uri="{FF2B5EF4-FFF2-40B4-BE49-F238E27FC236}">
                  <a16:creationId xmlns:a16="http://schemas.microsoft.com/office/drawing/2014/main" id="{C3DC622C-4383-3D4D-89D3-D6A64C9541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4D388AB5-B55E-4246-B75E-9CD988309A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6E2D83DC-AE07-704E-94DF-31D2DE7526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A2052DF9-A8DE-F640-A059-CCCCFE4D12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1683FA4C-8948-FE42-A731-3EDDB3BAFE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273" name="Pentagon 272">
            <a:extLst>
              <a:ext uri="{FF2B5EF4-FFF2-40B4-BE49-F238E27FC236}">
                <a16:creationId xmlns:a16="http://schemas.microsoft.com/office/drawing/2014/main" id="{A6DA1881-7F5D-C548-94BB-275F5058F5E7}"/>
              </a:ext>
            </a:extLst>
          </p:cNvPr>
          <p:cNvSpPr/>
          <p:nvPr/>
        </p:nvSpPr>
        <p:spPr>
          <a:xfrm>
            <a:off x="2375374" y="5383644"/>
            <a:ext cx="4020874" cy="69115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4" name="Pentagon 273">
            <a:extLst>
              <a:ext uri="{FF2B5EF4-FFF2-40B4-BE49-F238E27FC236}">
                <a16:creationId xmlns:a16="http://schemas.microsoft.com/office/drawing/2014/main" id="{94F6E97C-DF55-0045-987F-1941DB580C11}"/>
              </a:ext>
            </a:extLst>
          </p:cNvPr>
          <p:cNvSpPr/>
          <p:nvPr/>
        </p:nvSpPr>
        <p:spPr>
          <a:xfrm>
            <a:off x="2375374" y="6600722"/>
            <a:ext cx="4020874" cy="69115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5" name="Pentagon 274">
            <a:extLst>
              <a:ext uri="{FF2B5EF4-FFF2-40B4-BE49-F238E27FC236}">
                <a16:creationId xmlns:a16="http://schemas.microsoft.com/office/drawing/2014/main" id="{899ED11F-7E4F-8E45-807D-DB132F016FC0}"/>
              </a:ext>
            </a:extLst>
          </p:cNvPr>
          <p:cNvSpPr/>
          <p:nvPr/>
        </p:nvSpPr>
        <p:spPr>
          <a:xfrm>
            <a:off x="2375374" y="7817800"/>
            <a:ext cx="4020874" cy="69115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6" name="Pentagon 275">
            <a:extLst>
              <a:ext uri="{FF2B5EF4-FFF2-40B4-BE49-F238E27FC236}">
                <a16:creationId xmlns:a16="http://schemas.microsoft.com/office/drawing/2014/main" id="{9C16438F-6B15-A345-82CE-35A19DA72FA3}"/>
              </a:ext>
            </a:extLst>
          </p:cNvPr>
          <p:cNvSpPr/>
          <p:nvPr/>
        </p:nvSpPr>
        <p:spPr>
          <a:xfrm>
            <a:off x="2375374" y="9034878"/>
            <a:ext cx="4020874" cy="69115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7" name="Pentagon 276">
            <a:extLst>
              <a:ext uri="{FF2B5EF4-FFF2-40B4-BE49-F238E27FC236}">
                <a16:creationId xmlns:a16="http://schemas.microsoft.com/office/drawing/2014/main" id="{5D7BC48C-9DCF-2B40-8BB7-5A80FA7B1E36}"/>
              </a:ext>
            </a:extLst>
          </p:cNvPr>
          <p:cNvSpPr/>
          <p:nvPr/>
        </p:nvSpPr>
        <p:spPr>
          <a:xfrm>
            <a:off x="2375374" y="10247033"/>
            <a:ext cx="4020874" cy="69115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8" name="Pentagon 277">
            <a:extLst>
              <a:ext uri="{FF2B5EF4-FFF2-40B4-BE49-F238E27FC236}">
                <a16:creationId xmlns:a16="http://schemas.microsoft.com/office/drawing/2014/main" id="{1998570F-E364-3D44-8911-851BA49E37D4}"/>
              </a:ext>
            </a:extLst>
          </p:cNvPr>
          <p:cNvSpPr/>
          <p:nvPr/>
        </p:nvSpPr>
        <p:spPr>
          <a:xfrm flipH="1">
            <a:off x="17984167" y="5383644"/>
            <a:ext cx="4023360" cy="69115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9" name="Pentagon 278">
            <a:extLst>
              <a:ext uri="{FF2B5EF4-FFF2-40B4-BE49-F238E27FC236}">
                <a16:creationId xmlns:a16="http://schemas.microsoft.com/office/drawing/2014/main" id="{09780972-EB57-BF46-A3D6-1CF92EEEFCBD}"/>
              </a:ext>
            </a:extLst>
          </p:cNvPr>
          <p:cNvSpPr/>
          <p:nvPr/>
        </p:nvSpPr>
        <p:spPr>
          <a:xfrm flipH="1">
            <a:off x="17984167" y="6600722"/>
            <a:ext cx="4023360" cy="69115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80" name="Pentagon 279">
            <a:extLst>
              <a:ext uri="{FF2B5EF4-FFF2-40B4-BE49-F238E27FC236}">
                <a16:creationId xmlns:a16="http://schemas.microsoft.com/office/drawing/2014/main" id="{94B90458-046E-1A49-ADB9-29F58DAD3AC8}"/>
              </a:ext>
            </a:extLst>
          </p:cNvPr>
          <p:cNvSpPr/>
          <p:nvPr/>
        </p:nvSpPr>
        <p:spPr>
          <a:xfrm flipH="1">
            <a:off x="17984167" y="7817800"/>
            <a:ext cx="4023360" cy="69115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81" name="Pentagon 280">
            <a:extLst>
              <a:ext uri="{FF2B5EF4-FFF2-40B4-BE49-F238E27FC236}">
                <a16:creationId xmlns:a16="http://schemas.microsoft.com/office/drawing/2014/main" id="{2FA33B31-5B08-9347-A069-B25884394924}"/>
              </a:ext>
            </a:extLst>
          </p:cNvPr>
          <p:cNvSpPr/>
          <p:nvPr/>
        </p:nvSpPr>
        <p:spPr>
          <a:xfrm flipH="1">
            <a:off x="17984167" y="9034878"/>
            <a:ext cx="4023360" cy="69115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82" name="Pentagon 281">
            <a:extLst>
              <a:ext uri="{FF2B5EF4-FFF2-40B4-BE49-F238E27FC236}">
                <a16:creationId xmlns:a16="http://schemas.microsoft.com/office/drawing/2014/main" id="{DADF4935-A77B-C440-86FD-148840053774}"/>
              </a:ext>
            </a:extLst>
          </p:cNvPr>
          <p:cNvSpPr/>
          <p:nvPr/>
        </p:nvSpPr>
        <p:spPr>
          <a:xfrm flipH="1">
            <a:off x="17984167" y="10247033"/>
            <a:ext cx="4023360" cy="69115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83" name="Freeform 15">
            <a:extLst>
              <a:ext uri="{FF2B5EF4-FFF2-40B4-BE49-F238E27FC236}">
                <a16:creationId xmlns:a16="http://schemas.microsoft.com/office/drawing/2014/main" id="{9D665D0B-1E37-694A-A6E4-81DAE13AE6CA}"/>
              </a:ext>
            </a:extLst>
          </p:cNvPr>
          <p:cNvSpPr>
            <a:spLocks/>
          </p:cNvSpPr>
          <p:nvPr/>
        </p:nvSpPr>
        <p:spPr bwMode="auto">
          <a:xfrm flipH="1">
            <a:off x="8418098" y="6294315"/>
            <a:ext cx="7877923" cy="1290496"/>
          </a:xfrm>
          <a:custGeom>
            <a:avLst/>
            <a:gdLst>
              <a:gd name="T0" fmla="*/ 2338 w 2345"/>
              <a:gd name="T1" fmla="*/ 0 h 740"/>
              <a:gd name="T2" fmla="*/ 1173 w 2345"/>
              <a:gd name="T3" fmla="*/ 253 h 740"/>
              <a:gd name="T4" fmla="*/ 987 w 2345"/>
              <a:gd name="T5" fmla="*/ 247 h 740"/>
              <a:gd name="T6" fmla="*/ 7 w 2345"/>
              <a:gd name="T7" fmla="*/ 0 h 740"/>
              <a:gd name="T8" fmla="*/ 0 w 2345"/>
              <a:gd name="T9" fmla="*/ 0 h 740"/>
              <a:gd name="T10" fmla="*/ 7 w 2345"/>
              <a:gd name="T11" fmla="*/ 16 h 740"/>
              <a:gd name="T12" fmla="*/ 122 w 2345"/>
              <a:gd name="T13" fmla="*/ 279 h 740"/>
              <a:gd name="T14" fmla="*/ 138 w 2345"/>
              <a:gd name="T15" fmla="*/ 315 h 740"/>
              <a:gd name="T16" fmla="*/ 222 w 2345"/>
              <a:gd name="T17" fmla="*/ 507 h 740"/>
              <a:gd name="T18" fmla="*/ 551 w 2345"/>
              <a:gd name="T19" fmla="*/ 651 h 740"/>
              <a:gd name="T20" fmla="*/ 1136 w 2345"/>
              <a:gd name="T21" fmla="*/ 740 h 740"/>
              <a:gd name="T22" fmla="*/ 1173 w 2345"/>
              <a:gd name="T23" fmla="*/ 740 h 740"/>
              <a:gd name="T24" fmla="*/ 1210 w 2345"/>
              <a:gd name="T25" fmla="*/ 740 h 740"/>
              <a:gd name="T26" fmla="*/ 1783 w 2345"/>
              <a:gd name="T27" fmla="*/ 655 h 740"/>
              <a:gd name="T28" fmla="*/ 2123 w 2345"/>
              <a:gd name="T29" fmla="*/ 507 h 740"/>
              <a:gd name="T30" fmla="*/ 2207 w 2345"/>
              <a:gd name="T31" fmla="*/ 315 h 740"/>
              <a:gd name="T32" fmla="*/ 2345 w 2345"/>
              <a:gd name="T33" fmla="*/ 0 h 740"/>
              <a:gd name="T34" fmla="*/ 2338 w 2345"/>
              <a:gd name="T35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5" h="740">
                <a:moveTo>
                  <a:pt x="2338" y="0"/>
                </a:moveTo>
                <a:cubicBezTo>
                  <a:pt x="2062" y="154"/>
                  <a:pt x="1643" y="252"/>
                  <a:pt x="1173" y="253"/>
                </a:cubicBezTo>
                <a:cubicBezTo>
                  <a:pt x="1110" y="253"/>
                  <a:pt x="1048" y="251"/>
                  <a:pt x="987" y="247"/>
                </a:cubicBezTo>
                <a:cubicBezTo>
                  <a:pt x="593" y="225"/>
                  <a:pt x="246" y="133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16"/>
                  <a:pt x="7" y="16"/>
                  <a:pt x="7" y="16"/>
                </a:cubicBezTo>
                <a:cubicBezTo>
                  <a:pt x="122" y="279"/>
                  <a:pt x="122" y="279"/>
                  <a:pt x="122" y="279"/>
                </a:cubicBezTo>
                <a:cubicBezTo>
                  <a:pt x="138" y="315"/>
                  <a:pt x="138" y="315"/>
                  <a:pt x="138" y="315"/>
                </a:cubicBezTo>
                <a:cubicBezTo>
                  <a:pt x="222" y="507"/>
                  <a:pt x="222" y="507"/>
                  <a:pt x="222" y="507"/>
                </a:cubicBezTo>
                <a:cubicBezTo>
                  <a:pt x="322" y="565"/>
                  <a:pt x="433" y="613"/>
                  <a:pt x="551" y="651"/>
                </a:cubicBezTo>
                <a:cubicBezTo>
                  <a:pt x="731" y="709"/>
                  <a:pt x="928" y="740"/>
                  <a:pt x="1136" y="740"/>
                </a:cubicBezTo>
                <a:cubicBezTo>
                  <a:pt x="1148" y="740"/>
                  <a:pt x="1160" y="740"/>
                  <a:pt x="1173" y="740"/>
                </a:cubicBezTo>
                <a:cubicBezTo>
                  <a:pt x="1185" y="740"/>
                  <a:pt x="1197" y="740"/>
                  <a:pt x="1210" y="740"/>
                </a:cubicBezTo>
                <a:cubicBezTo>
                  <a:pt x="1413" y="740"/>
                  <a:pt x="1606" y="710"/>
                  <a:pt x="1783" y="655"/>
                </a:cubicBezTo>
                <a:cubicBezTo>
                  <a:pt x="1905" y="617"/>
                  <a:pt x="2020" y="567"/>
                  <a:pt x="2123" y="507"/>
                </a:cubicBezTo>
                <a:cubicBezTo>
                  <a:pt x="2207" y="315"/>
                  <a:pt x="2207" y="315"/>
                  <a:pt x="2207" y="315"/>
                </a:cubicBezTo>
                <a:cubicBezTo>
                  <a:pt x="2345" y="0"/>
                  <a:pt x="2345" y="0"/>
                  <a:pt x="2345" y="0"/>
                </a:cubicBezTo>
                <a:lnTo>
                  <a:pt x="2338" y="0"/>
                </a:lnTo>
                <a:close/>
              </a:path>
            </a:pathLst>
          </a:custGeom>
          <a:solidFill>
            <a:schemeClr val="accent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514A24F-B094-7148-B077-1870244A4B9C}"/>
              </a:ext>
            </a:extLst>
          </p:cNvPr>
          <p:cNvSpPr txBox="1"/>
          <p:nvPr/>
        </p:nvSpPr>
        <p:spPr>
          <a:xfrm>
            <a:off x="2597458" y="5436559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AAC2BAC-5DE8-C446-860A-0404E3AB6B10}"/>
              </a:ext>
            </a:extLst>
          </p:cNvPr>
          <p:cNvSpPr txBox="1"/>
          <p:nvPr/>
        </p:nvSpPr>
        <p:spPr>
          <a:xfrm>
            <a:off x="2597458" y="6662573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C5F0F61-4705-6042-91D4-C239D6619C9A}"/>
              </a:ext>
            </a:extLst>
          </p:cNvPr>
          <p:cNvSpPr txBox="1"/>
          <p:nvPr/>
        </p:nvSpPr>
        <p:spPr>
          <a:xfrm>
            <a:off x="2597458" y="7870715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2C5C08-C0D0-C947-B95C-07EFE10E4957}"/>
              </a:ext>
            </a:extLst>
          </p:cNvPr>
          <p:cNvSpPr txBox="1"/>
          <p:nvPr/>
        </p:nvSpPr>
        <p:spPr>
          <a:xfrm>
            <a:off x="2597458" y="9088067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F85CF7F-C92E-AE46-8556-C668F210D4D3}"/>
              </a:ext>
            </a:extLst>
          </p:cNvPr>
          <p:cNvSpPr txBox="1"/>
          <p:nvPr/>
        </p:nvSpPr>
        <p:spPr>
          <a:xfrm>
            <a:off x="2597458" y="10300222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F72BF70-1342-2C44-9C7C-531933DF9390}"/>
              </a:ext>
            </a:extLst>
          </p:cNvPr>
          <p:cNvSpPr txBox="1"/>
          <p:nvPr/>
        </p:nvSpPr>
        <p:spPr>
          <a:xfrm>
            <a:off x="19527322" y="5436559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FDCF46B-74CC-AB44-B818-0556455AC3B1}"/>
              </a:ext>
            </a:extLst>
          </p:cNvPr>
          <p:cNvSpPr txBox="1"/>
          <p:nvPr/>
        </p:nvSpPr>
        <p:spPr>
          <a:xfrm>
            <a:off x="19527322" y="6662573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DFE8A2B-60F2-6E49-8DB0-D0FC123B818B}"/>
              </a:ext>
            </a:extLst>
          </p:cNvPr>
          <p:cNvSpPr txBox="1"/>
          <p:nvPr/>
        </p:nvSpPr>
        <p:spPr>
          <a:xfrm>
            <a:off x="19527322" y="7870715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F8B765C-A7C4-5249-B612-A861DCB2AB4B}"/>
              </a:ext>
            </a:extLst>
          </p:cNvPr>
          <p:cNvSpPr txBox="1"/>
          <p:nvPr/>
        </p:nvSpPr>
        <p:spPr>
          <a:xfrm>
            <a:off x="19527322" y="9088067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D051556-6C74-EE44-8F32-C5C1DDCA37BC}"/>
              </a:ext>
            </a:extLst>
          </p:cNvPr>
          <p:cNvSpPr txBox="1"/>
          <p:nvPr/>
        </p:nvSpPr>
        <p:spPr>
          <a:xfrm>
            <a:off x="19527322" y="10300222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8827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CA700-1B48-B549-912B-CF2DC85F6982}"/>
              </a:ext>
            </a:extLst>
          </p:cNvPr>
          <p:cNvSpPr txBox="1"/>
          <p:nvPr/>
        </p:nvSpPr>
        <p:spPr>
          <a:xfrm>
            <a:off x="7062769" y="547236"/>
            <a:ext cx="1026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84E74-CF1F-364F-8375-3FFF39862C62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5BE736-CA06-3546-BAC9-B6883F69A7DD}"/>
              </a:ext>
            </a:extLst>
          </p:cNvPr>
          <p:cNvGrpSpPr/>
          <p:nvPr/>
        </p:nvGrpSpPr>
        <p:grpSpPr>
          <a:xfrm>
            <a:off x="6969851" y="3422912"/>
            <a:ext cx="10277973" cy="8433777"/>
            <a:chOff x="3485833" y="1711008"/>
            <a:chExt cx="5140325" cy="4217987"/>
          </a:xfrm>
        </p:grpSpPr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CD6FDF01-2D85-5644-BBB5-26B9ACB77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833" y="1711008"/>
              <a:ext cx="5140325" cy="4217987"/>
            </a:xfrm>
            <a:custGeom>
              <a:avLst/>
              <a:gdLst>
                <a:gd name="T0" fmla="*/ 1786 w 1788"/>
                <a:gd name="T1" fmla="*/ 97 h 1467"/>
                <a:gd name="T2" fmla="*/ 1780 w 1788"/>
                <a:gd name="T3" fmla="*/ 90 h 1467"/>
                <a:gd name="T4" fmla="*/ 1772 w 1788"/>
                <a:gd name="T5" fmla="*/ 84 h 1467"/>
                <a:gd name="T6" fmla="*/ 1765 w 1788"/>
                <a:gd name="T7" fmla="*/ 80 h 1467"/>
                <a:gd name="T8" fmla="*/ 1750 w 1788"/>
                <a:gd name="T9" fmla="*/ 74 h 1467"/>
                <a:gd name="T10" fmla="*/ 1734 w 1788"/>
                <a:gd name="T11" fmla="*/ 68 h 1467"/>
                <a:gd name="T12" fmla="*/ 1715 w 1788"/>
                <a:gd name="T13" fmla="*/ 63 h 1467"/>
                <a:gd name="T14" fmla="*/ 1693 w 1788"/>
                <a:gd name="T15" fmla="*/ 57 h 1467"/>
                <a:gd name="T16" fmla="*/ 1660 w 1788"/>
                <a:gd name="T17" fmla="*/ 50 h 1467"/>
                <a:gd name="T18" fmla="*/ 1629 w 1788"/>
                <a:gd name="T19" fmla="*/ 45 h 1467"/>
                <a:gd name="T20" fmla="*/ 1607 w 1788"/>
                <a:gd name="T21" fmla="*/ 41 h 1467"/>
                <a:gd name="T22" fmla="*/ 1577 w 1788"/>
                <a:gd name="T23" fmla="*/ 37 h 1467"/>
                <a:gd name="T24" fmla="*/ 1550 w 1788"/>
                <a:gd name="T25" fmla="*/ 33 h 1467"/>
                <a:gd name="T26" fmla="*/ 1490 w 1788"/>
                <a:gd name="T27" fmla="*/ 27 h 1467"/>
                <a:gd name="T28" fmla="*/ 1454 w 1788"/>
                <a:gd name="T29" fmla="*/ 23 h 1467"/>
                <a:gd name="T30" fmla="*/ 1414 w 1788"/>
                <a:gd name="T31" fmla="*/ 19 h 1467"/>
                <a:gd name="T32" fmla="*/ 1377 w 1788"/>
                <a:gd name="T33" fmla="*/ 17 h 1467"/>
                <a:gd name="T34" fmla="*/ 1310 w 1788"/>
                <a:gd name="T35" fmla="*/ 12 h 1467"/>
                <a:gd name="T36" fmla="*/ 1271 w 1788"/>
                <a:gd name="T37" fmla="*/ 10 h 1467"/>
                <a:gd name="T38" fmla="*/ 1237 w 1788"/>
                <a:gd name="T39" fmla="*/ 8 h 1467"/>
                <a:gd name="T40" fmla="*/ 1174 w 1788"/>
                <a:gd name="T41" fmla="*/ 5 h 1467"/>
                <a:gd name="T42" fmla="*/ 1148 w 1788"/>
                <a:gd name="T43" fmla="*/ 4 h 1467"/>
                <a:gd name="T44" fmla="*/ 1117 w 1788"/>
                <a:gd name="T45" fmla="*/ 3 h 1467"/>
                <a:gd name="T46" fmla="*/ 1084 w 1788"/>
                <a:gd name="T47" fmla="*/ 2 h 1467"/>
                <a:gd name="T48" fmla="*/ 1050 w 1788"/>
                <a:gd name="T49" fmla="*/ 2 h 1467"/>
                <a:gd name="T50" fmla="*/ 1024 w 1788"/>
                <a:gd name="T51" fmla="*/ 1 h 1467"/>
                <a:gd name="T52" fmla="*/ 999 w 1788"/>
                <a:gd name="T53" fmla="*/ 1 h 1467"/>
                <a:gd name="T54" fmla="*/ 956 w 1788"/>
                <a:gd name="T55" fmla="*/ 0 h 1467"/>
                <a:gd name="T56" fmla="*/ 909 w 1788"/>
                <a:gd name="T57" fmla="*/ 0 h 1467"/>
                <a:gd name="T58" fmla="*/ 856 w 1788"/>
                <a:gd name="T59" fmla="*/ 0 h 1467"/>
                <a:gd name="T60" fmla="*/ 831 w 1788"/>
                <a:gd name="T61" fmla="*/ 0 h 1467"/>
                <a:gd name="T62" fmla="*/ 790 w 1788"/>
                <a:gd name="T63" fmla="*/ 1 h 1467"/>
                <a:gd name="T64" fmla="*/ 764 w 1788"/>
                <a:gd name="T65" fmla="*/ 1 h 1467"/>
                <a:gd name="T66" fmla="*/ 728 w 1788"/>
                <a:gd name="T67" fmla="*/ 2 h 1467"/>
                <a:gd name="T68" fmla="*/ 696 w 1788"/>
                <a:gd name="T69" fmla="*/ 3 h 1467"/>
                <a:gd name="T70" fmla="*/ 666 w 1788"/>
                <a:gd name="T71" fmla="*/ 4 h 1467"/>
                <a:gd name="T72" fmla="*/ 640 w 1788"/>
                <a:gd name="T73" fmla="*/ 4 h 1467"/>
                <a:gd name="T74" fmla="*/ 589 w 1788"/>
                <a:gd name="T75" fmla="*/ 6 h 1467"/>
                <a:gd name="T76" fmla="*/ 552 w 1788"/>
                <a:gd name="T77" fmla="*/ 8 h 1467"/>
                <a:gd name="T78" fmla="*/ 517 w 1788"/>
                <a:gd name="T79" fmla="*/ 10 h 1467"/>
                <a:gd name="T80" fmla="*/ 448 w 1788"/>
                <a:gd name="T81" fmla="*/ 14 h 1467"/>
                <a:gd name="T82" fmla="*/ 412 w 1788"/>
                <a:gd name="T83" fmla="*/ 17 h 1467"/>
                <a:gd name="T84" fmla="*/ 371 w 1788"/>
                <a:gd name="T85" fmla="*/ 20 h 1467"/>
                <a:gd name="T86" fmla="*/ 334 w 1788"/>
                <a:gd name="T87" fmla="*/ 23 h 1467"/>
                <a:gd name="T88" fmla="*/ 263 w 1788"/>
                <a:gd name="T89" fmla="*/ 30 h 1467"/>
                <a:gd name="T90" fmla="*/ 225 w 1788"/>
                <a:gd name="T91" fmla="*/ 35 h 1467"/>
                <a:gd name="T92" fmla="*/ 205 w 1788"/>
                <a:gd name="T93" fmla="*/ 38 h 1467"/>
                <a:gd name="T94" fmla="*/ 182 w 1788"/>
                <a:gd name="T95" fmla="*/ 41 h 1467"/>
                <a:gd name="T96" fmla="*/ 152 w 1788"/>
                <a:gd name="T97" fmla="*/ 46 h 1467"/>
                <a:gd name="T98" fmla="*/ 128 w 1788"/>
                <a:gd name="T99" fmla="*/ 50 h 1467"/>
                <a:gd name="T100" fmla="*/ 93 w 1788"/>
                <a:gd name="T101" fmla="*/ 58 h 1467"/>
                <a:gd name="T102" fmla="*/ 72 w 1788"/>
                <a:gd name="T103" fmla="*/ 63 h 1467"/>
                <a:gd name="T104" fmla="*/ 54 w 1788"/>
                <a:gd name="T105" fmla="*/ 69 h 1467"/>
                <a:gd name="T106" fmla="*/ 38 w 1788"/>
                <a:gd name="T107" fmla="*/ 74 h 1467"/>
                <a:gd name="T108" fmla="*/ 24 w 1788"/>
                <a:gd name="T109" fmla="*/ 80 h 1467"/>
                <a:gd name="T110" fmla="*/ 14 w 1788"/>
                <a:gd name="T111" fmla="*/ 86 h 1467"/>
                <a:gd name="T112" fmla="*/ 6 w 1788"/>
                <a:gd name="T113" fmla="*/ 93 h 1467"/>
                <a:gd name="T114" fmla="*/ 2 w 1788"/>
                <a:gd name="T115" fmla="*/ 99 h 1467"/>
                <a:gd name="T116" fmla="*/ 1 w 1788"/>
                <a:gd name="T117" fmla="*/ 106 h 1467"/>
                <a:gd name="T118" fmla="*/ 4 w 1788"/>
                <a:gd name="T119" fmla="*/ 113 h 1467"/>
                <a:gd name="T120" fmla="*/ 703 w 1788"/>
                <a:gd name="T121" fmla="*/ 1467 h 1467"/>
                <a:gd name="T122" fmla="*/ 1784 w 1788"/>
                <a:gd name="T123" fmla="*/ 114 h 1467"/>
                <a:gd name="T124" fmla="*/ 1788 w 1788"/>
                <a:gd name="T125" fmla="*/ 108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88" h="1467">
                  <a:moveTo>
                    <a:pt x="1788" y="102"/>
                  </a:moveTo>
                  <a:cubicBezTo>
                    <a:pt x="1788" y="102"/>
                    <a:pt x="1788" y="102"/>
                    <a:pt x="1788" y="102"/>
                  </a:cubicBezTo>
                  <a:cubicBezTo>
                    <a:pt x="1788" y="101"/>
                    <a:pt x="1788" y="100"/>
                    <a:pt x="1788" y="100"/>
                  </a:cubicBezTo>
                  <a:cubicBezTo>
                    <a:pt x="1787" y="99"/>
                    <a:pt x="1787" y="99"/>
                    <a:pt x="1787" y="99"/>
                  </a:cubicBezTo>
                  <a:cubicBezTo>
                    <a:pt x="1787" y="98"/>
                    <a:pt x="1787" y="97"/>
                    <a:pt x="1786" y="97"/>
                  </a:cubicBezTo>
                  <a:cubicBezTo>
                    <a:pt x="1786" y="96"/>
                    <a:pt x="1786" y="96"/>
                    <a:pt x="1785" y="96"/>
                  </a:cubicBezTo>
                  <a:cubicBezTo>
                    <a:pt x="1785" y="95"/>
                    <a:pt x="1785" y="94"/>
                    <a:pt x="1784" y="94"/>
                  </a:cubicBezTo>
                  <a:cubicBezTo>
                    <a:pt x="1784" y="94"/>
                    <a:pt x="1784" y="93"/>
                    <a:pt x="1783" y="93"/>
                  </a:cubicBezTo>
                  <a:cubicBezTo>
                    <a:pt x="1783" y="93"/>
                    <a:pt x="1783" y="93"/>
                    <a:pt x="1783" y="93"/>
                  </a:cubicBezTo>
                  <a:cubicBezTo>
                    <a:pt x="1782" y="92"/>
                    <a:pt x="1781" y="91"/>
                    <a:pt x="1780" y="90"/>
                  </a:cubicBezTo>
                  <a:cubicBezTo>
                    <a:pt x="1780" y="90"/>
                    <a:pt x="1780" y="89"/>
                    <a:pt x="1779" y="89"/>
                  </a:cubicBezTo>
                  <a:cubicBezTo>
                    <a:pt x="1778" y="88"/>
                    <a:pt x="1778" y="88"/>
                    <a:pt x="1776" y="87"/>
                  </a:cubicBezTo>
                  <a:cubicBezTo>
                    <a:pt x="1776" y="87"/>
                    <a:pt x="1776" y="87"/>
                    <a:pt x="1776" y="87"/>
                  </a:cubicBezTo>
                  <a:cubicBezTo>
                    <a:pt x="1776" y="86"/>
                    <a:pt x="1775" y="86"/>
                    <a:pt x="1775" y="86"/>
                  </a:cubicBezTo>
                  <a:cubicBezTo>
                    <a:pt x="1774" y="85"/>
                    <a:pt x="1773" y="85"/>
                    <a:pt x="1772" y="84"/>
                  </a:cubicBezTo>
                  <a:cubicBezTo>
                    <a:pt x="1772" y="84"/>
                    <a:pt x="1772" y="84"/>
                    <a:pt x="1771" y="84"/>
                  </a:cubicBezTo>
                  <a:cubicBezTo>
                    <a:pt x="1771" y="83"/>
                    <a:pt x="1770" y="83"/>
                    <a:pt x="1770" y="83"/>
                  </a:cubicBezTo>
                  <a:cubicBezTo>
                    <a:pt x="1769" y="82"/>
                    <a:pt x="1768" y="82"/>
                    <a:pt x="1767" y="81"/>
                  </a:cubicBezTo>
                  <a:cubicBezTo>
                    <a:pt x="1767" y="81"/>
                    <a:pt x="1766" y="81"/>
                    <a:pt x="1765" y="80"/>
                  </a:cubicBezTo>
                  <a:cubicBezTo>
                    <a:pt x="1765" y="80"/>
                    <a:pt x="1765" y="80"/>
                    <a:pt x="1765" y="80"/>
                  </a:cubicBezTo>
                  <a:cubicBezTo>
                    <a:pt x="1764" y="80"/>
                    <a:pt x="1762" y="79"/>
                    <a:pt x="1761" y="78"/>
                  </a:cubicBezTo>
                  <a:cubicBezTo>
                    <a:pt x="1760" y="78"/>
                    <a:pt x="1759" y="78"/>
                    <a:pt x="1759" y="77"/>
                  </a:cubicBezTo>
                  <a:cubicBezTo>
                    <a:pt x="1757" y="76"/>
                    <a:pt x="1755" y="76"/>
                    <a:pt x="1752" y="75"/>
                  </a:cubicBezTo>
                  <a:cubicBezTo>
                    <a:pt x="1752" y="75"/>
                    <a:pt x="1752" y="74"/>
                    <a:pt x="1751" y="74"/>
                  </a:cubicBezTo>
                  <a:cubicBezTo>
                    <a:pt x="1751" y="74"/>
                    <a:pt x="1750" y="74"/>
                    <a:pt x="1750" y="74"/>
                  </a:cubicBezTo>
                  <a:cubicBezTo>
                    <a:pt x="1748" y="73"/>
                    <a:pt x="1747" y="73"/>
                    <a:pt x="1745" y="72"/>
                  </a:cubicBezTo>
                  <a:cubicBezTo>
                    <a:pt x="1744" y="72"/>
                    <a:pt x="1743" y="71"/>
                    <a:pt x="1742" y="71"/>
                  </a:cubicBezTo>
                  <a:cubicBezTo>
                    <a:pt x="1741" y="70"/>
                    <a:pt x="1739" y="70"/>
                    <a:pt x="1737" y="69"/>
                  </a:cubicBezTo>
                  <a:cubicBezTo>
                    <a:pt x="1737" y="69"/>
                    <a:pt x="1736" y="69"/>
                    <a:pt x="1735" y="69"/>
                  </a:cubicBezTo>
                  <a:cubicBezTo>
                    <a:pt x="1735" y="68"/>
                    <a:pt x="1734" y="68"/>
                    <a:pt x="1734" y="68"/>
                  </a:cubicBezTo>
                  <a:cubicBezTo>
                    <a:pt x="1732" y="68"/>
                    <a:pt x="1730" y="67"/>
                    <a:pt x="1729" y="67"/>
                  </a:cubicBezTo>
                  <a:cubicBezTo>
                    <a:pt x="1728" y="66"/>
                    <a:pt x="1726" y="66"/>
                    <a:pt x="1725" y="65"/>
                  </a:cubicBezTo>
                  <a:cubicBezTo>
                    <a:pt x="1723" y="65"/>
                    <a:pt x="1720" y="64"/>
                    <a:pt x="1717" y="63"/>
                  </a:cubicBezTo>
                  <a:cubicBezTo>
                    <a:pt x="1717" y="63"/>
                    <a:pt x="1717" y="63"/>
                    <a:pt x="1717" y="63"/>
                  </a:cubicBezTo>
                  <a:cubicBezTo>
                    <a:pt x="1716" y="63"/>
                    <a:pt x="1716" y="63"/>
                    <a:pt x="1715" y="63"/>
                  </a:cubicBezTo>
                  <a:cubicBezTo>
                    <a:pt x="1712" y="62"/>
                    <a:pt x="1709" y="61"/>
                    <a:pt x="1706" y="60"/>
                  </a:cubicBezTo>
                  <a:cubicBezTo>
                    <a:pt x="1706" y="60"/>
                    <a:pt x="1705" y="60"/>
                    <a:pt x="1705" y="60"/>
                  </a:cubicBezTo>
                  <a:cubicBezTo>
                    <a:pt x="1704" y="60"/>
                    <a:pt x="1703" y="60"/>
                    <a:pt x="1702" y="59"/>
                  </a:cubicBezTo>
                  <a:cubicBezTo>
                    <a:pt x="1700" y="59"/>
                    <a:pt x="1698" y="58"/>
                    <a:pt x="1695" y="58"/>
                  </a:cubicBezTo>
                  <a:cubicBezTo>
                    <a:pt x="1695" y="58"/>
                    <a:pt x="1694" y="57"/>
                    <a:pt x="1693" y="57"/>
                  </a:cubicBezTo>
                  <a:cubicBezTo>
                    <a:pt x="1693" y="57"/>
                    <a:pt x="1693" y="57"/>
                    <a:pt x="1693" y="57"/>
                  </a:cubicBezTo>
                  <a:cubicBezTo>
                    <a:pt x="1686" y="56"/>
                    <a:pt x="1680" y="54"/>
                    <a:pt x="1673" y="53"/>
                  </a:cubicBezTo>
                  <a:cubicBezTo>
                    <a:pt x="1672" y="53"/>
                    <a:pt x="1671" y="53"/>
                    <a:pt x="1671" y="52"/>
                  </a:cubicBezTo>
                  <a:cubicBezTo>
                    <a:pt x="1667" y="52"/>
                    <a:pt x="1664" y="51"/>
                    <a:pt x="1661" y="50"/>
                  </a:cubicBezTo>
                  <a:cubicBezTo>
                    <a:pt x="1660" y="50"/>
                    <a:pt x="1660" y="50"/>
                    <a:pt x="1660" y="50"/>
                  </a:cubicBezTo>
                  <a:cubicBezTo>
                    <a:pt x="1657" y="50"/>
                    <a:pt x="1654" y="49"/>
                    <a:pt x="1650" y="49"/>
                  </a:cubicBezTo>
                  <a:cubicBezTo>
                    <a:pt x="1649" y="48"/>
                    <a:pt x="1648" y="48"/>
                    <a:pt x="1646" y="48"/>
                  </a:cubicBezTo>
                  <a:cubicBezTo>
                    <a:pt x="1644" y="47"/>
                    <a:pt x="1641" y="47"/>
                    <a:pt x="1639" y="46"/>
                  </a:cubicBezTo>
                  <a:cubicBezTo>
                    <a:pt x="1638" y="46"/>
                    <a:pt x="1638" y="46"/>
                    <a:pt x="1637" y="46"/>
                  </a:cubicBezTo>
                  <a:cubicBezTo>
                    <a:pt x="1634" y="46"/>
                    <a:pt x="1632" y="45"/>
                    <a:pt x="1629" y="45"/>
                  </a:cubicBezTo>
                  <a:cubicBezTo>
                    <a:pt x="1628" y="45"/>
                    <a:pt x="1626" y="44"/>
                    <a:pt x="1624" y="44"/>
                  </a:cubicBezTo>
                  <a:cubicBezTo>
                    <a:pt x="1622" y="44"/>
                    <a:pt x="1619" y="43"/>
                    <a:pt x="1617" y="43"/>
                  </a:cubicBezTo>
                  <a:cubicBezTo>
                    <a:pt x="1615" y="43"/>
                    <a:pt x="1614" y="42"/>
                    <a:pt x="1612" y="42"/>
                  </a:cubicBezTo>
                  <a:cubicBezTo>
                    <a:pt x="1610" y="42"/>
                    <a:pt x="1609" y="41"/>
                    <a:pt x="1607" y="41"/>
                  </a:cubicBezTo>
                  <a:cubicBezTo>
                    <a:pt x="1607" y="41"/>
                    <a:pt x="1607" y="41"/>
                    <a:pt x="1607" y="41"/>
                  </a:cubicBezTo>
                  <a:cubicBezTo>
                    <a:pt x="1605" y="41"/>
                    <a:pt x="1604" y="41"/>
                    <a:pt x="1603" y="41"/>
                  </a:cubicBezTo>
                  <a:cubicBezTo>
                    <a:pt x="1603" y="41"/>
                    <a:pt x="1603" y="41"/>
                    <a:pt x="1603" y="41"/>
                  </a:cubicBezTo>
                  <a:cubicBezTo>
                    <a:pt x="1598" y="40"/>
                    <a:pt x="1594" y="39"/>
                    <a:pt x="1589" y="39"/>
                  </a:cubicBezTo>
                  <a:cubicBezTo>
                    <a:pt x="1587" y="38"/>
                    <a:pt x="1586" y="38"/>
                    <a:pt x="1584" y="38"/>
                  </a:cubicBezTo>
                  <a:cubicBezTo>
                    <a:pt x="1582" y="38"/>
                    <a:pt x="1579" y="37"/>
                    <a:pt x="1577" y="37"/>
                  </a:cubicBezTo>
                  <a:cubicBezTo>
                    <a:pt x="1574" y="37"/>
                    <a:pt x="1571" y="36"/>
                    <a:pt x="1568" y="36"/>
                  </a:cubicBezTo>
                  <a:cubicBezTo>
                    <a:pt x="1568" y="36"/>
                    <a:pt x="1567" y="36"/>
                    <a:pt x="1567" y="36"/>
                  </a:cubicBezTo>
                  <a:cubicBezTo>
                    <a:pt x="1566" y="35"/>
                    <a:pt x="1566" y="35"/>
                    <a:pt x="1566" y="35"/>
                  </a:cubicBezTo>
                  <a:cubicBezTo>
                    <a:pt x="1565" y="35"/>
                    <a:pt x="1565" y="35"/>
                    <a:pt x="1564" y="35"/>
                  </a:cubicBezTo>
                  <a:cubicBezTo>
                    <a:pt x="1559" y="35"/>
                    <a:pt x="1554" y="34"/>
                    <a:pt x="1550" y="33"/>
                  </a:cubicBezTo>
                  <a:cubicBezTo>
                    <a:pt x="1547" y="33"/>
                    <a:pt x="1545" y="33"/>
                    <a:pt x="1543" y="32"/>
                  </a:cubicBezTo>
                  <a:cubicBezTo>
                    <a:pt x="1539" y="32"/>
                    <a:pt x="1536" y="32"/>
                    <a:pt x="1532" y="31"/>
                  </a:cubicBezTo>
                  <a:cubicBezTo>
                    <a:pt x="1530" y="31"/>
                    <a:pt x="1528" y="31"/>
                    <a:pt x="1526" y="30"/>
                  </a:cubicBezTo>
                  <a:cubicBezTo>
                    <a:pt x="1526" y="30"/>
                    <a:pt x="1526" y="30"/>
                    <a:pt x="1526" y="30"/>
                  </a:cubicBezTo>
                  <a:cubicBezTo>
                    <a:pt x="1514" y="29"/>
                    <a:pt x="1502" y="28"/>
                    <a:pt x="1490" y="27"/>
                  </a:cubicBezTo>
                  <a:cubicBezTo>
                    <a:pt x="1490" y="27"/>
                    <a:pt x="1490" y="27"/>
                    <a:pt x="1490" y="26"/>
                  </a:cubicBezTo>
                  <a:cubicBezTo>
                    <a:pt x="1489" y="26"/>
                    <a:pt x="1489" y="26"/>
                    <a:pt x="1489" y="26"/>
                  </a:cubicBezTo>
                  <a:cubicBezTo>
                    <a:pt x="1488" y="26"/>
                    <a:pt x="1488" y="26"/>
                    <a:pt x="1487" y="26"/>
                  </a:cubicBezTo>
                  <a:cubicBezTo>
                    <a:pt x="1477" y="25"/>
                    <a:pt x="1466" y="24"/>
                    <a:pt x="1454" y="23"/>
                  </a:cubicBezTo>
                  <a:cubicBezTo>
                    <a:pt x="1454" y="23"/>
                    <a:pt x="1454" y="23"/>
                    <a:pt x="1454" y="23"/>
                  </a:cubicBezTo>
                  <a:cubicBezTo>
                    <a:pt x="1453" y="23"/>
                    <a:pt x="1452" y="23"/>
                    <a:pt x="1451" y="23"/>
                  </a:cubicBezTo>
                  <a:cubicBezTo>
                    <a:pt x="1451" y="23"/>
                    <a:pt x="1451" y="23"/>
                    <a:pt x="1451" y="23"/>
                  </a:cubicBezTo>
                  <a:cubicBezTo>
                    <a:pt x="1441" y="22"/>
                    <a:pt x="1430" y="21"/>
                    <a:pt x="1419" y="20"/>
                  </a:cubicBezTo>
                  <a:cubicBezTo>
                    <a:pt x="1419" y="20"/>
                    <a:pt x="1418" y="20"/>
                    <a:pt x="1418" y="20"/>
                  </a:cubicBezTo>
                  <a:cubicBezTo>
                    <a:pt x="1417" y="20"/>
                    <a:pt x="1415" y="20"/>
                    <a:pt x="1414" y="19"/>
                  </a:cubicBezTo>
                  <a:cubicBezTo>
                    <a:pt x="1414" y="19"/>
                    <a:pt x="1413" y="19"/>
                    <a:pt x="1413" y="19"/>
                  </a:cubicBezTo>
                  <a:cubicBezTo>
                    <a:pt x="1403" y="19"/>
                    <a:pt x="1392" y="18"/>
                    <a:pt x="1382" y="17"/>
                  </a:cubicBezTo>
                  <a:cubicBezTo>
                    <a:pt x="1382" y="17"/>
                    <a:pt x="1381" y="17"/>
                    <a:pt x="1381" y="17"/>
                  </a:cubicBezTo>
                  <a:cubicBezTo>
                    <a:pt x="1380" y="17"/>
                    <a:pt x="1378" y="17"/>
                    <a:pt x="1377" y="17"/>
                  </a:cubicBezTo>
                  <a:cubicBezTo>
                    <a:pt x="1377" y="17"/>
                    <a:pt x="1377" y="17"/>
                    <a:pt x="1377" y="17"/>
                  </a:cubicBezTo>
                  <a:cubicBezTo>
                    <a:pt x="1367" y="16"/>
                    <a:pt x="1356" y="15"/>
                    <a:pt x="1345" y="14"/>
                  </a:cubicBezTo>
                  <a:cubicBezTo>
                    <a:pt x="1345" y="14"/>
                    <a:pt x="1345" y="14"/>
                    <a:pt x="1345" y="14"/>
                  </a:cubicBezTo>
                  <a:cubicBezTo>
                    <a:pt x="1344" y="14"/>
                    <a:pt x="1344" y="14"/>
                    <a:pt x="1343" y="14"/>
                  </a:cubicBezTo>
                  <a:cubicBezTo>
                    <a:pt x="1342" y="14"/>
                    <a:pt x="1342" y="14"/>
                    <a:pt x="1341" y="14"/>
                  </a:cubicBezTo>
                  <a:cubicBezTo>
                    <a:pt x="1331" y="13"/>
                    <a:pt x="1320" y="13"/>
                    <a:pt x="1310" y="12"/>
                  </a:cubicBezTo>
                  <a:cubicBezTo>
                    <a:pt x="1310" y="12"/>
                    <a:pt x="1310" y="12"/>
                    <a:pt x="1309" y="12"/>
                  </a:cubicBezTo>
                  <a:cubicBezTo>
                    <a:pt x="1307" y="12"/>
                    <a:pt x="1304" y="12"/>
                    <a:pt x="1302" y="12"/>
                  </a:cubicBezTo>
                  <a:cubicBezTo>
                    <a:pt x="1293" y="11"/>
                    <a:pt x="1283" y="10"/>
                    <a:pt x="1274" y="10"/>
                  </a:cubicBezTo>
                  <a:cubicBezTo>
                    <a:pt x="1273" y="10"/>
                    <a:pt x="1272" y="10"/>
                    <a:pt x="1271" y="10"/>
                  </a:cubicBezTo>
                  <a:cubicBezTo>
                    <a:pt x="1271" y="10"/>
                    <a:pt x="1271" y="10"/>
                    <a:pt x="1271" y="10"/>
                  </a:cubicBezTo>
                  <a:cubicBezTo>
                    <a:pt x="1269" y="10"/>
                    <a:pt x="1268" y="10"/>
                    <a:pt x="1267" y="10"/>
                  </a:cubicBezTo>
                  <a:cubicBezTo>
                    <a:pt x="1258" y="9"/>
                    <a:pt x="1250" y="9"/>
                    <a:pt x="1241" y="8"/>
                  </a:cubicBezTo>
                  <a:cubicBezTo>
                    <a:pt x="1240" y="8"/>
                    <a:pt x="1239" y="8"/>
                    <a:pt x="1238" y="8"/>
                  </a:cubicBezTo>
                  <a:cubicBezTo>
                    <a:pt x="1238" y="8"/>
                    <a:pt x="1237" y="8"/>
                    <a:pt x="1237" y="8"/>
                  </a:cubicBezTo>
                  <a:cubicBezTo>
                    <a:pt x="1237" y="8"/>
                    <a:pt x="1237" y="8"/>
                    <a:pt x="1237" y="8"/>
                  </a:cubicBezTo>
                  <a:cubicBezTo>
                    <a:pt x="1236" y="8"/>
                    <a:pt x="1235" y="8"/>
                    <a:pt x="1234" y="8"/>
                  </a:cubicBezTo>
                  <a:cubicBezTo>
                    <a:pt x="1225" y="7"/>
                    <a:pt x="1216" y="7"/>
                    <a:pt x="1208" y="7"/>
                  </a:cubicBezTo>
                  <a:cubicBezTo>
                    <a:pt x="1207" y="7"/>
                    <a:pt x="1207" y="7"/>
                    <a:pt x="1207" y="7"/>
                  </a:cubicBezTo>
                  <a:cubicBezTo>
                    <a:pt x="1204" y="7"/>
                    <a:pt x="1202" y="6"/>
                    <a:pt x="1199" y="6"/>
                  </a:cubicBezTo>
                  <a:cubicBezTo>
                    <a:pt x="1191" y="6"/>
                    <a:pt x="1183" y="6"/>
                    <a:pt x="1174" y="5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74" y="5"/>
                    <a:pt x="1173" y="5"/>
                    <a:pt x="1173" y="5"/>
                  </a:cubicBezTo>
                  <a:cubicBezTo>
                    <a:pt x="1172" y="5"/>
                    <a:pt x="1172" y="5"/>
                    <a:pt x="1171" y="5"/>
                  </a:cubicBezTo>
                  <a:cubicBezTo>
                    <a:pt x="1164" y="5"/>
                    <a:pt x="1157" y="5"/>
                    <a:pt x="1149" y="4"/>
                  </a:cubicBezTo>
                  <a:cubicBezTo>
                    <a:pt x="1149" y="4"/>
                    <a:pt x="1148" y="4"/>
                    <a:pt x="1148" y="4"/>
                  </a:cubicBezTo>
                  <a:cubicBezTo>
                    <a:pt x="1145" y="4"/>
                    <a:pt x="1143" y="4"/>
                    <a:pt x="1140" y="4"/>
                  </a:cubicBezTo>
                  <a:cubicBezTo>
                    <a:pt x="1140" y="4"/>
                    <a:pt x="1140" y="4"/>
                    <a:pt x="1140" y="4"/>
                  </a:cubicBezTo>
                  <a:cubicBezTo>
                    <a:pt x="1135" y="4"/>
                    <a:pt x="1130" y="4"/>
                    <a:pt x="1126" y="4"/>
                  </a:cubicBezTo>
                  <a:cubicBezTo>
                    <a:pt x="1125" y="4"/>
                    <a:pt x="1124" y="4"/>
                    <a:pt x="1123" y="4"/>
                  </a:cubicBezTo>
                  <a:cubicBezTo>
                    <a:pt x="1121" y="3"/>
                    <a:pt x="1119" y="3"/>
                    <a:pt x="1117" y="3"/>
                  </a:cubicBezTo>
                  <a:cubicBezTo>
                    <a:pt x="1116" y="3"/>
                    <a:pt x="1115" y="3"/>
                    <a:pt x="1114" y="3"/>
                  </a:cubicBezTo>
                  <a:cubicBezTo>
                    <a:pt x="1111" y="3"/>
                    <a:pt x="1109" y="3"/>
                    <a:pt x="1107" y="3"/>
                  </a:cubicBezTo>
                  <a:cubicBezTo>
                    <a:pt x="1103" y="3"/>
                    <a:pt x="1099" y="3"/>
                    <a:pt x="1095" y="3"/>
                  </a:cubicBezTo>
                  <a:cubicBezTo>
                    <a:pt x="1094" y="3"/>
                    <a:pt x="1094" y="3"/>
                    <a:pt x="1093" y="3"/>
                  </a:cubicBezTo>
                  <a:cubicBezTo>
                    <a:pt x="1090" y="3"/>
                    <a:pt x="1087" y="3"/>
                    <a:pt x="1084" y="2"/>
                  </a:cubicBezTo>
                  <a:cubicBezTo>
                    <a:pt x="1083" y="2"/>
                    <a:pt x="1083" y="2"/>
                    <a:pt x="1082" y="2"/>
                  </a:cubicBezTo>
                  <a:cubicBezTo>
                    <a:pt x="1078" y="2"/>
                    <a:pt x="1074" y="2"/>
                    <a:pt x="1070" y="2"/>
                  </a:cubicBezTo>
                  <a:cubicBezTo>
                    <a:pt x="1068" y="2"/>
                    <a:pt x="1066" y="2"/>
                    <a:pt x="1063" y="2"/>
                  </a:cubicBezTo>
                  <a:cubicBezTo>
                    <a:pt x="1062" y="2"/>
                    <a:pt x="1062" y="2"/>
                    <a:pt x="1061" y="2"/>
                  </a:cubicBezTo>
                  <a:cubicBezTo>
                    <a:pt x="1057" y="2"/>
                    <a:pt x="1054" y="2"/>
                    <a:pt x="1050" y="2"/>
                  </a:cubicBezTo>
                  <a:cubicBezTo>
                    <a:pt x="1049" y="2"/>
                    <a:pt x="1048" y="2"/>
                    <a:pt x="1047" y="2"/>
                  </a:cubicBezTo>
                  <a:cubicBezTo>
                    <a:pt x="1046" y="2"/>
                    <a:pt x="1045" y="2"/>
                    <a:pt x="1044" y="2"/>
                  </a:cubicBezTo>
                  <a:cubicBezTo>
                    <a:pt x="1044" y="2"/>
                    <a:pt x="1044" y="2"/>
                    <a:pt x="1043" y="2"/>
                  </a:cubicBezTo>
                  <a:cubicBezTo>
                    <a:pt x="1037" y="1"/>
                    <a:pt x="1031" y="1"/>
                    <a:pt x="1025" y="1"/>
                  </a:cubicBezTo>
                  <a:cubicBezTo>
                    <a:pt x="1025" y="1"/>
                    <a:pt x="1024" y="1"/>
                    <a:pt x="1024" y="1"/>
                  </a:cubicBezTo>
                  <a:cubicBezTo>
                    <a:pt x="1023" y="1"/>
                    <a:pt x="1022" y="1"/>
                    <a:pt x="1021" y="1"/>
                  </a:cubicBezTo>
                  <a:cubicBezTo>
                    <a:pt x="1019" y="1"/>
                    <a:pt x="1018" y="1"/>
                    <a:pt x="1017" y="1"/>
                  </a:cubicBezTo>
                  <a:cubicBezTo>
                    <a:pt x="1012" y="1"/>
                    <a:pt x="1007" y="1"/>
                    <a:pt x="1002" y="1"/>
                  </a:cubicBezTo>
                  <a:cubicBezTo>
                    <a:pt x="1001" y="1"/>
                    <a:pt x="1000" y="1"/>
                    <a:pt x="999" y="1"/>
                  </a:cubicBezTo>
                  <a:cubicBezTo>
                    <a:pt x="999" y="1"/>
                    <a:pt x="999" y="1"/>
                    <a:pt x="999" y="1"/>
                  </a:cubicBezTo>
                  <a:cubicBezTo>
                    <a:pt x="993" y="1"/>
                    <a:pt x="987" y="1"/>
                    <a:pt x="980" y="1"/>
                  </a:cubicBezTo>
                  <a:cubicBezTo>
                    <a:pt x="980" y="1"/>
                    <a:pt x="980" y="1"/>
                    <a:pt x="980" y="1"/>
                  </a:cubicBezTo>
                  <a:cubicBezTo>
                    <a:pt x="978" y="1"/>
                    <a:pt x="977" y="1"/>
                    <a:pt x="975" y="1"/>
                  </a:cubicBezTo>
                  <a:cubicBezTo>
                    <a:pt x="969" y="0"/>
                    <a:pt x="964" y="0"/>
                    <a:pt x="958" y="0"/>
                  </a:cubicBezTo>
                  <a:cubicBezTo>
                    <a:pt x="957" y="0"/>
                    <a:pt x="957" y="0"/>
                    <a:pt x="956" y="0"/>
                  </a:cubicBezTo>
                  <a:cubicBezTo>
                    <a:pt x="954" y="0"/>
                    <a:pt x="952" y="0"/>
                    <a:pt x="950" y="0"/>
                  </a:cubicBezTo>
                  <a:cubicBezTo>
                    <a:pt x="946" y="0"/>
                    <a:pt x="941" y="0"/>
                    <a:pt x="936" y="0"/>
                  </a:cubicBezTo>
                  <a:cubicBezTo>
                    <a:pt x="935" y="0"/>
                    <a:pt x="934" y="0"/>
                    <a:pt x="933" y="0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925" y="0"/>
                    <a:pt x="917" y="0"/>
                    <a:pt x="909" y="0"/>
                  </a:cubicBezTo>
                  <a:cubicBezTo>
                    <a:pt x="905" y="0"/>
                    <a:pt x="900" y="0"/>
                    <a:pt x="895" y="0"/>
                  </a:cubicBezTo>
                  <a:cubicBezTo>
                    <a:pt x="895" y="0"/>
                    <a:pt x="895" y="0"/>
                    <a:pt x="894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889" y="0"/>
                    <a:pt x="884" y="0"/>
                    <a:pt x="879" y="0"/>
                  </a:cubicBezTo>
                  <a:cubicBezTo>
                    <a:pt x="872" y="0"/>
                    <a:pt x="864" y="0"/>
                    <a:pt x="856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55" y="0"/>
                    <a:pt x="854" y="0"/>
                    <a:pt x="853" y="0"/>
                  </a:cubicBezTo>
                  <a:cubicBezTo>
                    <a:pt x="848" y="0"/>
                    <a:pt x="843" y="0"/>
                    <a:pt x="838" y="0"/>
                  </a:cubicBezTo>
                  <a:cubicBezTo>
                    <a:pt x="836" y="0"/>
                    <a:pt x="834" y="0"/>
                    <a:pt x="833" y="0"/>
                  </a:cubicBezTo>
                  <a:cubicBezTo>
                    <a:pt x="832" y="0"/>
                    <a:pt x="831" y="0"/>
                    <a:pt x="831" y="0"/>
                  </a:cubicBezTo>
                  <a:cubicBezTo>
                    <a:pt x="825" y="0"/>
                    <a:pt x="819" y="0"/>
                    <a:pt x="814" y="1"/>
                  </a:cubicBezTo>
                  <a:cubicBezTo>
                    <a:pt x="812" y="1"/>
                    <a:pt x="810" y="1"/>
                    <a:pt x="809" y="1"/>
                  </a:cubicBezTo>
                  <a:cubicBezTo>
                    <a:pt x="809" y="1"/>
                    <a:pt x="808" y="1"/>
                    <a:pt x="808" y="1"/>
                  </a:cubicBezTo>
                  <a:cubicBezTo>
                    <a:pt x="802" y="1"/>
                    <a:pt x="796" y="1"/>
                    <a:pt x="790" y="1"/>
                  </a:cubicBezTo>
                  <a:cubicBezTo>
                    <a:pt x="790" y="1"/>
                    <a:pt x="790" y="1"/>
                    <a:pt x="790" y="1"/>
                  </a:cubicBezTo>
                  <a:cubicBezTo>
                    <a:pt x="789" y="1"/>
                    <a:pt x="788" y="1"/>
                    <a:pt x="787" y="1"/>
                  </a:cubicBezTo>
                  <a:cubicBezTo>
                    <a:pt x="782" y="1"/>
                    <a:pt x="777" y="1"/>
                    <a:pt x="772" y="1"/>
                  </a:cubicBezTo>
                  <a:cubicBezTo>
                    <a:pt x="770" y="1"/>
                    <a:pt x="769" y="1"/>
                    <a:pt x="768" y="1"/>
                  </a:cubicBezTo>
                  <a:cubicBezTo>
                    <a:pt x="767" y="1"/>
                    <a:pt x="766" y="1"/>
                    <a:pt x="764" y="1"/>
                  </a:cubicBezTo>
                  <a:cubicBezTo>
                    <a:pt x="764" y="1"/>
                    <a:pt x="764" y="1"/>
                    <a:pt x="764" y="1"/>
                  </a:cubicBezTo>
                  <a:cubicBezTo>
                    <a:pt x="758" y="1"/>
                    <a:pt x="752" y="1"/>
                    <a:pt x="746" y="2"/>
                  </a:cubicBezTo>
                  <a:cubicBezTo>
                    <a:pt x="745" y="2"/>
                    <a:pt x="745" y="2"/>
                    <a:pt x="744" y="2"/>
                  </a:cubicBezTo>
                  <a:cubicBezTo>
                    <a:pt x="743" y="2"/>
                    <a:pt x="743" y="2"/>
                    <a:pt x="742" y="2"/>
                  </a:cubicBezTo>
                  <a:cubicBezTo>
                    <a:pt x="741" y="2"/>
                    <a:pt x="740" y="2"/>
                    <a:pt x="738" y="2"/>
                  </a:cubicBezTo>
                  <a:cubicBezTo>
                    <a:pt x="735" y="2"/>
                    <a:pt x="731" y="2"/>
                    <a:pt x="728" y="2"/>
                  </a:cubicBezTo>
                  <a:cubicBezTo>
                    <a:pt x="727" y="2"/>
                    <a:pt x="726" y="2"/>
                    <a:pt x="725" y="2"/>
                  </a:cubicBezTo>
                  <a:cubicBezTo>
                    <a:pt x="723" y="2"/>
                    <a:pt x="721" y="2"/>
                    <a:pt x="718" y="2"/>
                  </a:cubicBezTo>
                  <a:cubicBezTo>
                    <a:pt x="714" y="2"/>
                    <a:pt x="710" y="2"/>
                    <a:pt x="706" y="2"/>
                  </a:cubicBezTo>
                  <a:cubicBezTo>
                    <a:pt x="706" y="2"/>
                    <a:pt x="705" y="2"/>
                    <a:pt x="705" y="2"/>
                  </a:cubicBezTo>
                  <a:cubicBezTo>
                    <a:pt x="702" y="3"/>
                    <a:pt x="699" y="3"/>
                    <a:pt x="696" y="3"/>
                  </a:cubicBezTo>
                  <a:cubicBezTo>
                    <a:pt x="695" y="3"/>
                    <a:pt x="694" y="3"/>
                    <a:pt x="694" y="3"/>
                  </a:cubicBezTo>
                  <a:cubicBezTo>
                    <a:pt x="690" y="3"/>
                    <a:pt x="686" y="3"/>
                    <a:pt x="682" y="3"/>
                  </a:cubicBezTo>
                  <a:cubicBezTo>
                    <a:pt x="680" y="3"/>
                    <a:pt x="677" y="3"/>
                    <a:pt x="675" y="3"/>
                  </a:cubicBezTo>
                  <a:cubicBezTo>
                    <a:pt x="674" y="3"/>
                    <a:pt x="673" y="3"/>
                    <a:pt x="672" y="3"/>
                  </a:cubicBezTo>
                  <a:cubicBezTo>
                    <a:pt x="670" y="3"/>
                    <a:pt x="668" y="3"/>
                    <a:pt x="666" y="4"/>
                  </a:cubicBezTo>
                  <a:cubicBezTo>
                    <a:pt x="665" y="4"/>
                    <a:pt x="664" y="4"/>
                    <a:pt x="663" y="4"/>
                  </a:cubicBezTo>
                  <a:cubicBezTo>
                    <a:pt x="658" y="4"/>
                    <a:pt x="653" y="4"/>
                    <a:pt x="649" y="4"/>
                  </a:cubicBezTo>
                  <a:cubicBezTo>
                    <a:pt x="649" y="4"/>
                    <a:pt x="649" y="4"/>
                    <a:pt x="649" y="4"/>
                  </a:cubicBezTo>
                  <a:cubicBezTo>
                    <a:pt x="646" y="4"/>
                    <a:pt x="644" y="4"/>
                    <a:pt x="641" y="4"/>
                  </a:cubicBezTo>
                  <a:cubicBezTo>
                    <a:pt x="641" y="4"/>
                    <a:pt x="640" y="4"/>
                    <a:pt x="640" y="4"/>
                  </a:cubicBezTo>
                  <a:cubicBezTo>
                    <a:pt x="632" y="5"/>
                    <a:pt x="625" y="5"/>
                    <a:pt x="618" y="5"/>
                  </a:cubicBezTo>
                  <a:cubicBezTo>
                    <a:pt x="617" y="5"/>
                    <a:pt x="616" y="5"/>
                    <a:pt x="616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06" y="6"/>
                    <a:pt x="598" y="6"/>
                    <a:pt x="589" y="6"/>
                  </a:cubicBezTo>
                  <a:cubicBezTo>
                    <a:pt x="587" y="6"/>
                    <a:pt x="584" y="7"/>
                    <a:pt x="582" y="7"/>
                  </a:cubicBezTo>
                  <a:cubicBezTo>
                    <a:pt x="582" y="7"/>
                    <a:pt x="581" y="7"/>
                    <a:pt x="581" y="7"/>
                  </a:cubicBezTo>
                  <a:cubicBezTo>
                    <a:pt x="572" y="7"/>
                    <a:pt x="564" y="7"/>
                    <a:pt x="555" y="8"/>
                  </a:cubicBezTo>
                  <a:cubicBezTo>
                    <a:pt x="554" y="8"/>
                    <a:pt x="553" y="8"/>
                    <a:pt x="552" y="8"/>
                  </a:cubicBezTo>
                  <a:cubicBezTo>
                    <a:pt x="552" y="8"/>
                    <a:pt x="552" y="8"/>
                    <a:pt x="552" y="8"/>
                  </a:cubicBezTo>
                  <a:cubicBezTo>
                    <a:pt x="551" y="8"/>
                    <a:pt x="551" y="8"/>
                    <a:pt x="550" y="8"/>
                  </a:cubicBezTo>
                  <a:cubicBezTo>
                    <a:pt x="550" y="8"/>
                    <a:pt x="549" y="8"/>
                    <a:pt x="548" y="8"/>
                  </a:cubicBezTo>
                  <a:cubicBezTo>
                    <a:pt x="539" y="9"/>
                    <a:pt x="531" y="9"/>
                    <a:pt x="522" y="10"/>
                  </a:cubicBezTo>
                  <a:cubicBezTo>
                    <a:pt x="521" y="10"/>
                    <a:pt x="520" y="10"/>
                    <a:pt x="518" y="10"/>
                  </a:cubicBezTo>
                  <a:cubicBezTo>
                    <a:pt x="518" y="10"/>
                    <a:pt x="518" y="10"/>
                    <a:pt x="517" y="10"/>
                  </a:cubicBezTo>
                  <a:cubicBezTo>
                    <a:pt x="517" y="10"/>
                    <a:pt x="516" y="10"/>
                    <a:pt x="515" y="10"/>
                  </a:cubicBezTo>
                  <a:cubicBezTo>
                    <a:pt x="506" y="10"/>
                    <a:pt x="496" y="11"/>
                    <a:pt x="487" y="12"/>
                  </a:cubicBezTo>
                  <a:cubicBezTo>
                    <a:pt x="484" y="12"/>
                    <a:pt x="482" y="12"/>
                    <a:pt x="479" y="12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68" y="13"/>
                    <a:pt x="458" y="13"/>
                    <a:pt x="448" y="14"/>
                  </a:cubicBezTo>
                  <a:cubicBezTo>
                    <a:pt x="447" y="14"/>
                    <a:pt x="446" y="14"/>
                    <a:pt x="446" y="14"/>
                  </a:cubicBezTo>
                  <a:cubicBezTo>
                    <a:pt x="445" y="14"/>
                    <a:pt x="445" y="14"/>
                    <a:pt x="444" y="14"/>
                  </a:cubicBezTo>
                  <a:cubicBezTo>
                    <a:pt x="444" y="14"/>
                    <a:pt x="444" y="14"/>
                    <a:pt x="443" y="14"/>
                  </a:cubicBezTo>
                  <a:cubicBezTo>
                    <a:pt x="433" y="15"/>
                    <a:pt x="422" y="16"/>
                    <a:pt x="412" y="17"/>
                  </a:cubicBezTo>
                  <a:cubicBezTo>
                    <a:pt x="412" y="17"/>
                    <a:pt x="412" y="17"/>
                    <a:pt x="412" y="17"/>
                  </a:cubicBezTo>
                  <a:cubicBezTo>
                    <a:pt x="410" y="17"/>
                    <a:pt x="409" y="17"/>
                    <a:pt x="408" y="17"/>
                  </a:cubicBezTo>
                  <a:cubicBezTo>
                    <a:pt x="408" y="17"/>
                    <a:pt x="407" y="17"/>
                    <a:pt x="407" y="17"/>
                  </a:cubicBezTo>
                  <a:cubicBezTo>
                    <a:pt x="396" y="18"/>
                    <a:pt x="386" y="19"/>
                    <a:pt x="376" y="19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3" y="20"/>
                    <a:pt x="372" y="20"/>
                    <a:pt x="371" y="20"/>
                  </a:cubicBezTo>
                  <a:cubicBezTo>
                    <a:pt x="370" y="20"/>
                    <a:pt x="370" y="20"/>
                    <a:pt x="370" y="20"/>
                  </a:cubicBezTo>
                  <a:cubicBezTo>
                    <a:pt x="359" y="21"/>
                    <a:pt x="348" y="22"/>
                    <a:pt x="338" y="23"/>
                  </a:cubicBezTo>
                  <a:cubicBezTo>
                    <a:pt x="338" y="23"/>
                    <a:pt x="338" y="23"/>
                    <a:pt x="337" y="23"/>
                  </a:cubicBezTo>
                  <a:cubicBezTo>
                    <a:pt x="337" y="23"/>
                    <a:pt x="336" y="23"/>
                    <a:pt x="335" y="23"/>
                  </a:cubicBezTo>
                  <a:cubicBezTo>
                    <a:pt x="335" y="23"/>
                    <a:pt x="335" y="23"/>
                    <a:pt x="334" y="23"/>
                  </a:cubicBezTo>
                  <a:cubicBezTo>
                    <a:pt x="323" y="24"/>
                    <a:pt x="312" y="25"/>
                    <a:pt x="301" y="26"/>
                  </a:cubicBezTo>
                  <a:cubicBezTo>
                    <a:pt x="301" y="26"/>
                    <a:pt x="300" y="26"/>
                    <a:pt x="300" y="26"/>
                  </a:cubicBezTo>
                  <a:cubicBezTo>
                    <a:pt x="300" y="26"/>
                    <a:pt x="299" y="26"/>
                    <a:pt x="299" y="26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86" y="28"/>
                    <a:pt x="275" y="29"/>
                    <a:pt x="263" y="30"/>
                  </a:cubicBezTo>
                  <a:cubicBezTo>
                    <a:pt x="263" y="30"/>
                    <a:pt x="263" y="30"/>
                    <a:pt x="263" y="30"/>
                  </a:cubicBezTo>
                  <a:cubicBezTo>
                    <a:pt x="261" y="31"/>
                    <a:pt x="259" y="31"/>
                    <a:pt x="257" y="31"/>
                  </a:cubicBezTo>
                  <a:cubicBezTo>
                    <a:pt x="253" y="32"/>
                    <a:pt x="250" y="32"/>
                    <a:pt x="246" y="32"/>
                  </a:cubicBezTo>
                  <a:cubicBezTo>
                    <a:pt x="244" y="33"/>
                    <a:pt x="241" y="33"/>
                    <a:pt x="239" y="33"/>
                  </a:cubicBezTo>
                  <a:cubicBezTo>
                    <a:pt x="234" y="34"/>
                    <a:pt x="230" y="35"/>
                    <a:pt x="225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2" y="35"/>
                    <a:pt x="222" y="36"/>
                  </a:cubicBezTo>
                  <a:cubicBezTo>
                    <a:pt x="222" y="36"/>
                    <a:pt x="221" y="36"/>
                    <a:pt x="220" y="36"/>
                  </a:cubicBezTo>
                  <a:cubicBezTo>
                    <a:pt x="218" y="36"/>
                    <a:pt x="215" y="37"/>
                    <a:pt x="212" y="37"/>
                  </a:cubicBezTo>
                  <a:cubicBezTo>
                    <a:pt x="210" y="37"/>
                    <a:pt x="207" y="38"/>
                    <a:pt x="205" y="38"/>
                  </a:cubicBezTo>
                  <a:cubicBezTo>
                    <a:pt x="203" y="38"/>
                    <a:pt x="201" y="38"/>
                    <a:pt x="200" y="39"/>
                  </a:cubicBezTo>
                  <a:cubicBezTo>
                    <a:pt x="195" y="39"/>
                    <a:pt x="191" y="40"/>
                    <a:pt x="186" y="41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5" y="41"/>
                    <a:pt x="183" y="41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0" y="41"/>
                    <a:pt x="178" y="42"/>
                    <a:pt x="177" y="42"/>
                  </a:cubicBezTo>
                  <a:cubicBezTo>
                    <a:pt x="175" y="42"/>
                    <a:pt x="173" y="43"/>
                    <a:pt x="172" y="43"/>
                  </a:cubicBezTo>
                  <a:cubicBezTo>
                    <a:pt x="169" y="43"/>
                    <a:pt x="167" y="44"/>
                    <a:pt x="165" y="44"/>
                  </a:cubicBezTo>
                  <a:cubicBezTo>
                    <a:pt x="163" y="44"/>
                    <a:pt x="161" y="45"/>
                    <a:pt x="159" y="45"/>
                  </a:cubicBezTo>
                  <a:cubicBezTo>
                    <a:pt x="157" y="45"/>
                    <a:pt x="154" y="46"/>
                    <a:pt x="152" y="46"/>
                  </a:cubicBezTo>
                  <a:cubicBezTo>
                    <a:pt x="151" y="46"/>
                    <a:pt x="150" y="46"/>
                    <a:pt x="150" y="46"/>
                  </a:cubicBezTo>
                  <a:cubicBezTo>
                    <a:pt x="147" y="47"/>
                    <a:pt x="145" y="47"/>
                    <a:pt x="142" y="48"/>
                  </a:cubicBezTo>
                  <a:cubicBezTo>
                    <a:pt x="141" y="48"/>
                    <a:pt x="140" y="48"/>
                    <a:pt x="138" y="49"/>
                  </a:cubicBezTo>
                  <a:cubicBezTo>
                    <a:pt x="135" y="49"/>
                    <a:pt x="132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ubicBezTo>
                    <a:pt x="125" y="51"/>
                    <a:pt x="121" y="52"/>
                    <a:pt x="118" y="52"/>
                  </a:cubicBezTo>
                  <a:cubicBezTo>
                    <a:pt x="117" y="53"/>
                    <a:pt x="116" y="53"/>
                    <a:pt x="116" y="53"/>
                  </a:cubicBezTo>
                  <a:cubicBezTo>
                    <a:pt x="109" y="54"/>
                    <a:pt x="102" y="56"/>
                    <a:pt x="96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8"/>
                    <a:pt x="93" y="58"/>
                  </a:cubicBezTo>
                  <a:cubicBezTo>
                    <a:pt x="91" y="58"/>
                    <a:pt x="89" y="59"/>
                    <a:pt x="87" y="59"/>
                  </a:cubicBezTo>
                  <a:cubicBezTo>
                    <a:pt x="86" y="60"/>
                    <a:pt x="85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0" y="61"/>
                    <a:pt x="77" y="62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72" y="63"/>
                    <a:pt x="71" y="63"/>
                    <a:pt x="71" y="63"/>
                  </a:cubicBezTo>
                  <a:cubicBezTo>
                    <a:pt x="69" y="64"/>
                    <a:pt x="66" y="65"/>
                    <a:pt x="64" y="65"/>
                  </a:cubicBezTo>
                  <a:cubicBezTo>
                    <a:pt x="62" y="66"/>
                    <a:pt x="61" y="66"/>
                    <a:pt x="60" y="67"/>
                  </a:cubicBezTo>
                  <a:cubicBezTo>
                    <a:pt x="58" y="67"/>
                    <a:pt x="57" y="68"/>
                    <a:pt x="55" y="68"/>
                  </a:cubicBezTo>
                  <a:cubicBezTo>
                    <a:pt x="55" y="68"/>
                    <a:pt x="54" y="68"/>
                    <a:pt x="54" y="69"/>
                  </a:cubicBezTo>
                  <a:cubicBezTo>
                    <a:pt x="53" y="69"/>
                    <a:pt x="52" y="69"/>
                    <a:pt x="51" y="69"/>
                  </a:cubicBezTo>
                  <a:cubicBezTo>
                    <a:pt x="50" y="70"/>
                    <a:pt x="48" y="70"/>
                    <a:pt x="47" y="71"/>
                  </a:cubicBezTo>
                  <a:cubicBezTo>
                    <a:pt x="46" y="71"/>
                    <a:pt x="44" y="72"/>
                    <a:pt x="43" y="72"/>
                  </a:cubicBezTo>
                  <a:cubicBezTo>
                    <a:pt x="42" y="73"/>
                    <a:pt x="41" y="73"/>
                    <a:pt x="39" y="74"/>
                  </a:cubicBezTo>
                  <a:cubicBezTo>
                    <a:pt x="39" y="74"/>
                    <a:pt x="38" y="74"/>
                    <a:pt x="38" y="74"/>
                  </a:cubicBezTo>
                  <a:cubicBezTo>
                    <a:pt x="37" y="74"/>
                    <a:pt x="37" y="75"/>
                    <a:pt x="36" y="75"/>
                  </a:cubicBezTo>
                  <a:cubicBezTo>
                    <a:pt x="34" y="76"/>
                    <a:pt x="32" y="76"/>
                    <a:pt x="30" y="77"/>
                  </a:cubicBezTo>
                  <a:cubicBezTo>
                    <a:pt x="29" y="78"/>
                    <a:pt x="29" y="78"/>
                    <a:pt x="28" y="78"/>
                  </a:cubicBezTo>
                  <a:cubicBezTo>
                    <a:pt x="27" y="79"/>
                    <a:pt x="25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2" y="81"/>
                    <a:pt x="21" y="81"/>
                  </a:cubicBezTo>
                  <a:cubicBezTo>
                    <a:pt x="21" y="82"/>
                    <a:pt x="20" y="82"/>
                    <a:pt x="19" y="83"/>
                  </a:cubicBezTo>
                  <a:cubicBezTo>
                    <a:pt x="18" y="83"/>
                    <a:pt x="18" y="83"/>
                    <a:pt x="18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6" y="85"/>
                    <a:pt x="15" y="85"/>
                    <a:pt x="14" y="86"/>
                  </a:cubicBezTo>
                  <a:cubicBezTo>
                    <a:pt x="14" y="86"/>
                    <a:pt x="13" y="86"/>
                    <a:pt x="13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1" y="88"/>
                    <a:pt x="10" y="88"/>
                    <a:pt x="9" y="89"/>
                  </a:cubicBezTo>
                  <a:cubicBezTo>
                    <a:pt x="9" y="89"/>
                    <a:pt x="9" y="90"/>
                    <a:pt x="9" y="90"/>
                  </a:cubicBezTo>
                  <a:cubicBezTo>
                    <a:pt x="7" y="91"/>
                    <a:pt x="6" y="92"/>
                    <a:pt x="6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4"/>
                    <a:pt x="5" y="94"/>
                  </a:cubicBezTo>
                  <a:cubicBezTo>
                    <a:pt x="4" y="94"/>
                    <a:pt x="4" y="95"/>
                    <a:pt x="3" y="96"/>
                  </a:cubicBezTo>
                  <a:cubicBezTo>
                    <a:pt x="3" y="96"/>
                    <a:pt x="3" y="96"/>
                    <a:pt x="2" y="97"/>
                  </a:cubicBezTo>
                  <a:cubicBezTo>
                    <a:pt x="2" y="97"/>
                    <a:pt x="2" y="98"/>
                    <a:pt x="2" y="99"/>
                  </a:cubicBezTo>
                  <a:cubicBezTo>
                    <a:pt x="1" y="99"/>
                    <a:pt x="1" y="99"/>
                    <a:pt x="1" y="100"/>
                  </a:cubicBezTo>
                  <a:cubicBezTo>
                    <a:pt x="1" y="100"/>
                    <a:pt x="1" y="101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0" y="103"/>
                    <a:pt x="0" y="103"/>
                  </a:cubicBezTo>
                  <a:cubicBezTo>
                    <a:pt x="0" y="104"/>
                    <a:pt x="0" y="105"/>
                    <a:pt x="1" y="106"/>
                  </a:cubicBezTo>
                  <a:cubicBezTo>
                    <a:pt x="1" y="107"/>
                    <a:pt x="1" y="107"/>
                    <a:pt x="1" y="108"/>
                  </a:cubicBezTo>
                  <a:cubicBezTo>
                    <a:pt x="1" y="108"/>
                    <a:pt x="1" y="109"/>
                    <a:pt x="1" y="109"/>
                  </a:cubicBezTo>
                  <a:cubicBezTo>
                    <a:pt x="2" y="110"/>
                    <a:pt x="2" y="110"/>
                    <a:pt x="2" y="111"/>
                  </a:cubicBezTo>
                  <a:cubicBezTo>
                    <a:pt x="2" y="111"/>
                    <a:pt x="3" y="111"/>
                    <a:pt x="3" y="111"/>
                  </a:cubicBezTo>
                  <a:cubicBezTo>
                    <a:pt x="3" y="112"/>
                    <a:pt x="4" y="113"/>
                    <a:pt x="4" y="113"/>
                  </a:cubicBezTo>
                  <a:cubicBezTo>
                    <a:pt x="4" y="113"/>
                    <a:pt x="4" y="114"/>
                    <a:pt x="4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146" y="286"/>
                    <a:pt x="647" y="998"/>
                    <a:pt x="648" y="998"/>
                  </a:cubicBezTo>
                  <a:cubicBezTo>
                    <a:pt x="648" y="998"/>
                    <a:pt x="649" y="1415"/>
                    <a:pt x="649" y="1415"/>
                  </a:cubicBezTo>
                  <a:cubicBezTo>
                    <a:pt x="649" y="1444"/>
                    <a:pt x="673" y="1467"/>
                    <a:pt x="703" y="1467"/>
                  </a:cubicBezTo>
                  <a:cubicBezTo>
                    <a:pt x="1093" y="1467"/>
                    <a:pt x="1093" y="1467"/>
                    <a:pt x="1093" y="1467"/>
                  </a:cubicBezTo>
                  <a:cubicBezTo>
                    <a:pt x="1123" y="1467"/>
                    <a:pt x="1148" y="1444"/>
                    <a:pt x="1148" y="1415"/>
                  </a:cubicBezTo>
                  <a:cubicBezTo>
                    <a:pt x="1148" y="995"/>
                    <a:pt x="1148" y="995"/>
                    <a:pt x="1148" y="995"/>
                  </a:cubicBezTo>
                  <a:cubicBezTo>
                    <a:pt x="1222" y="869"/>
                    <a:pt x="1643" y="285"/>
                    <a:pt x="1784" y="114"/>
                  </a:cubicBezTo>
                  <a:cubicBezTo>
                    <a:pt x="1784" y="114"/>
                    <a:pt x="1784" y="114"/>
                    <a:pt x="1784" y="114"/>
                  </a:cubicBezTo>
                  <a:cubicBezTo>
                    <a:pt x="1784" y="114"/>
                    <a:pt x="1785" y="113"/>
                    <a:pt x="1785" y="113"/>
                  </a:cubicBezTo>
                  <a:cubicBezTo>
                    <a:pt x="1785" y="113"/>
                    <a:pt x="1786" y="112"/>
                    <a:pt x="1786" y="111"/>
                  </a:cubicBezTo>
                  <a:cubicBezTo>
                    <a:pt x="1786" y="111"/>
                    <a:pt x="1786" y="111"/>
                    <a:pt x="1786" y="111"/>
                  </a:cubicBezTo>
                  <a:cubicBezTo>
                    <a:pt x="1787" y="110"/>
                    <a:pt x="1787" y="110"/>
                    <a:pt x="1787" y="109"/>
                  </a:cubicBezTo>
                  <a:cubicBezTo>
                    <a:pt x="1787" y="109"/>
                    <a:pt x="1787" y="108"/>
                    <a:pt x="1788" y="108"/>
                  </a:cubicBezTo>
                  <a:cubicBezTo>
                    <a:pt x="1788" y="107"/>
                    <a:pt x="1788" y="107"/>
                    <a:pt x="1788" y="106"/>
                  </a:cubicBezTo>
                  <a:cubicBezTo>
                    <a:pt x="1788" y="105"/>
                    <a:pt x="1788" y="104"/>
                    <a:pt x="1788" y="103"/>
                  </a:cubicBezTo>
                  <a:cubicBezTo>
                    <a:pt x="1788" y="103"/>
                    <a:pt x="1788" y="102"/>
                    <a:pt x="178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679986D3-DA6F-AD45-BF35-7487F81C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833" y="1711008"/>
              <a:ext cx="5140325" cy="598487"/>
            </a:xfrm>
            <a:custGeom>
              <a:avLst/>
              <a:gdLst>
                <a:gd name="T0" fmla="*/ 1786 w 1788"/>
                <a:gd name="T1" fmla="*/ 97 h 208"/>
                <a:gd name="T2" fmla="*/ 1780 w 1788"/>
                <a:gd name="T3" fmla="*/ 90 h 208"/>
                <a:gd name="T4" fmla="*/ 1772 w 1788"/>
                <a:gd name="T5" fmla="*/ 84 h 208"/>
                <a:gd name="T6" fmla="*/ 1765 w 1788"/>
                <a:gd name="T7" fmla="*/ 80 h 208"/>
                <a:gd name="T8" fmla="*/ 1750 w 1788"/>
                <a:gd name="T9" fmla="*/ 74 h 208"/>
                <a:gd name="T10" fmla="*/ 1734 w 1788"/>
                <a:gd name="T11" fmla="*/ 68 h 208"/>
                <a:gd name="T12" fmla="*/ 1715 w 1788"/>
                <a:gd name="T13" fmla="*/ 63 h 208"/>
                <a:gd name="T14" fmla="*/ 1693 w 1788"/>
                <a:gd name="T15" fmla="*/ 57 h 208"/>
                <a:gd name="T16" fmla="*/ 1660 w 1788"/>
                <a:gd name="T17" fmla="*/ 50 h 208"/>
                <a:gd name="T18" fmla="*/ 1629 w 1788"/>
                <a:gd name="T19" fmla="*/ 45 h 208"/>
                <a:gd name="T20" fmla="*/ 1607 w 1788"/>
                <a:gd name="T21" fmla="*/ 41 h 208"/>
                <a:gd name="T22" fmla="*/ 1577 w 1788"/>
                <a:gd name="T23" fmla="*/ 37 h 208"/>
                <a:gd name="T24" fmla="*/ 1550 w 1788"/>
                <a:gd name="T25" fmla="*/ 33 h 208"/>
                <a:gd name="T26" fmla="*/ 1490 w 1788"/>
                <a:gd name="T27" fmla="*/ 27 h 208"/>
                <a:gd name="T28" fmla="*/ 1454 w 1788"/>
                <a:gd name="T29" fmla="*/ 23 h 208"/>
                <a:gd name="T30" fmla="*/ 1414 w 1788"/>
                <a:gd name="T31" fmla="*/ 19 h 208"/>
                <a:gd name="T32" fmla="*/ 1377 w 1788"/>
                <a:gd name="T33" fmla="*/ 17 h 208"/>
                <a:gd name="T34" fmla="*/ 1310 w 1788"/>
                <a:gd name="T35" fmla="*/ 12 h 208"/>
                <a:gd name="T36" fmla="*/ 1271 w 1788"/>
                <a:gd name="T37" fmla="*/ 10 h 208"/>
                <a:gd name="T38" fmla="*/ 1237 w 1788"/>
                <a:gd name="T39" fmla="*/ 8 h 208"/>
                <a:gd name="T40" fmla="*/ 1174 w 1788"/>
                <a:gd name="T41" fmla="*/ 5 h 208"/>
                <a:gd name="T42" fmla="*/ 1148 w 1788"/>
                <a:gd name="T43" fmla="*/ 4 h 208"/>
                <a:gd name="T44" fmla="*/ 1117 w 1788"/>
                <a:gd name="T45" fmla="*/ 3 h 208"/>
                <a:gd name="T46" fmla="*/ 1084 w 1788"/>
                <a:gd name="T47" fmla="*/ 2 h 208"/>
                <a:gd name="T48" fmla="*/ 1050 w 1788"/>
                <a:gd name="T49" fmla="*/ 2 h 208"/>
                <a:gd name="T50" fmla="*/ 1024 w 1788"/>
                <a:gd name="T51" fmla="*/ 1 h 208"/>
                <a:gd name="T52" fmla="*/ 999 w 1788"/>
                <a:gd name="T53" fmla="*/ 1 h 208"/>
                <a:gd name="T54" fmla="*/ 956 w 1788"/>
                <a:gd name="T55" fmla="*/ 0 h 208"/>
                <a:gd name="T56" fmla="*/ 909 w 1788"/>
                <a:gd name="T57" fmla="*/ 0 h 208"/>
                <a:gd name="T58" fmla="*/ 894 w 1788"/>
                <a:gd name="T59" fmla="*/ 0 h 208"/>
                <a:gd name="T60" fmla="*/ 838 w 1788"/>
                <a:gd name="T61" fmla="*/ 0 h 208"/>
                <a:gd name="T62" fmla="*/ 808 w 1788"/>
                <a:gd name="T63" fmla="*/ 1 h 208"/>
                <a:gd name="T64" fmla="*/ 768 w 1788"/>
                <a:gd name="T65" fmla="*/ 1 h 208"/>
                <a:gd name="T66" fmla="*/ 742 w 1788"/>
                <a:gd name="T67" fmla="*/ 2 h 208"/>
                <a:gd name="T68" fmla="*/ 706 w 1788"/>
                <a:gd name="T69" fmla="*/ 2 h 208"/>
                <a:gd name="T70" fmla="*/ 675 w 1788"/>
                <a:gd name="T71" fmla="*/ 3 h 208"/>
                <a:gd name="T72" fmla="*/ 649 w 1788"/>
                <a:gd name="T73" fmla="*/ 4 h 208"/>
                <a:gd name="T74" fmla="*/ 615 w 1788"/>
                <a:gd name="T75" fmla="*/ 5 h 208"/>
                <a:gd name="T76" fmla="*/ 555 w 1788"/>
                <a:gd name="T77" fmla="*/ 8 h 208"/>
                <a:gd name="T78" fmla="*/ 522 w 1788"/>
                <a:gd name="T79" fmla="*/ 10 h 208"/>
                <a:gd name="T80" fmla="*/ 479 w 1788"/>
                <a:gd name="T81" fmla="*/ 12 h 208"/>
                <a:gd name="T82" fmla="*/ 443 w 1788"/>
                <a:gd name="T83" fmla="*/ 14 h 208"/>
                <a:gd name="T84" fmla="*/ 376 w 1788"/>
                <a:gd name="T85" fmla="*/ 19 h 208"/>
                <a:gd name="T86" fmla="*/ 337 w 1788"/>
                <a:gd name="T87" fmla="*/ 23 h 208"/>
                <a:gd name="T88" fmla="*/ 299 w 1788"/>
                <a:gd name="T89" fmla="*/ 26 h 208"/>
                <a:gd name="T90" fmla="*/ 246 w 1788"/>
                <a:gd name="T91" fmla="*/ 32 h 208"/>
                <a:gd name="T92" fmla="*/ 220 w 1788"/>
                <a:gd name="T93" fmla="*/ 36 h 208"/>
                <a:gd name="T94" fmla="*/ 186 w 1788"/>
                <a:gd name="T95" fmla="*/ 41 h 208"/>
                <a:gd name="T96" fmla="*/ 165 w 1788"/>
                <a:gd name="T97" fmla="*/ 44 h 208"/>
                <a:gd name="T98" fmla="*/ 138 w 1788"/>
                <a:gd name="T99" fmla="*/ 49 h 208"/>
                <a:gd name="T100" fmla="*/ 96 w 1788"/>
                <a:gd name="T101" fmla="*/ 57 h 208"/>
                <a:gd name="T102" fmla="*/ 83 w 1788"/>
                <a:gd name="T103" fmla="*/ 60 h 208"/>
                <a:gd name="T104" fmla="*/ 60 w 1788"/>
                <a:gd name="T105" fmla="*/ 67 h 208"/>
                <a:gd name="T106" fmla="*/ 43 w 1788"/>
                <a:gd name="T107" fmla="*/ 72 h 208"/>
                <a:gd name="T108" fmla="*/ 28 w 1788"/>
                <a:gd name="T109" fmla="*/ 78 h 208"/>
                <a:gd name="T110" fmla="*/ 18 w 1788"/>
                <a:gd name="T111" fmla="*/ 84 h 208"/>
                <a:gd name="T112" fmla="*/ 9 w 1788"/>
                <a:gd name="T113" fmla="*/ 89 h 208"/>
                <a:gd name="T114" fmla="*/ 3 w 1788"/>
                <a:gd name="T115" fmla="*/ 96 h 208"/>
                <a:gd name="T116" fmla="*/ 1 w 1788"/>
                <a:gd name="T117" fmla="*/ 102 h 208"/>
                <a:gd name="T118" fmla="*/ 2 w 1788"/>
                <a:gd name="T119" fmla="*/ 111 h 208"/>
                <a:gd name="T120" fmla="*/ 894 w 1788"/>
                <a:gd name="T121" fmla="*/ 208 h 208"/>
                <a:gd name="T122" fmla="*/ 1785 w 1788"/>
                <a:gd name="T123" fmla="*/ 113 h 208"/>
                <a:gd name="T124" fmla="*/ 1788 w 1788"/>
                <a:gd name="T125" fmla="*/ 1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88" h="208">
                  <a:moveTo>
                    <a:pt x="1788" y="102"/>
                  </a:moveTo>
                  <a:cubicBezTo>
                    <a:pt x="1788" y="102"/>
                    <a:pt x="1788" y="102"/>
                    <a:pt x="1788" y="102"/>
                  </a:cubicBezTo>
                  <a:cubicBezTo>
                    <a:pt x="1788" y="101"/>
                    <a:pt x="1788" y="100"/>
                    <a:pt x="1788" y="100"/>
                  </a:cubicBezTo>
                  <a:cubicBezTo>
                    <a:pt x="1787" y="99"/>
                    <a:pt x="1787" y="99"/>
                    <a:pt x="1787" y="99"/>
                  </a:cubicBezTo>
                  <a:cubicBezTo>
                    <a:pt x="1787" y="98"/>
                    <a:pt x="1787" y="97"/>
                    <a:pt x="1786" y="97"/>
                  </a:cubicBezTo>
                  <a:cubicBezTo>
                    <a:pt x="1786" y="96"/>
                    <a:pt x="1786" y="96"/>
                    <a:pt x="1785" y="96"/>
                  </a:cubicBezTo>
                  <a:cubicBezTo>
                    <a:pt x="1785" y="95"/>
                    <a:pt x="1785" y="94"/>
                    <a:pt x="1784" y="94"/>
                  </a:cubicBezTo>
                  <a:cubicBezTo>
                    <a:pt x="1784" y="94"/>
                    <a:pt x="1784" y="93"/>
                    <a:pt x="1783" y="93"/>
                  </a:cubicBezTo>
                  <a:cubicBezTo>
                    <a:pt x="1783" y="93"/>
                    <a:pt x="1783" y="93"/>
                    <a:pt x="1783" y="93"/>
                  </a:cubicBezTo>
                  <a:cubicBezTo>
                    <a:pt x="1782" y="92"/>
                    <a:pt x="1781" y="91"/>
                    <a:pt x="1780" y="90"/>
                  </a:cubicBezTo>
                  <a:cubicBezTo>
                    <a:pt x="1780" y="90"/>
                    <a:pt x="1780" y="89"/>
                    <a:pt x="1779" y="89"/>
                  </a:cubicBezTo>
                  <a:cubicBezTo>
                    <a:pt x="1778" y="88"/>
                    <a:pt x="1778" y="88"/>
                    <a:pt x="1776" y="87"/>
                  </a:cubicBezTo>
                  <a:cubicBezTo>
                    <a:pt x="1776" y="87"/>
                    <a:pt x="1776" y="87"/>
                    <a:pt x="1776" y="87"/>
                  </a:cubicBezTo>
                  <a:cubicBezTo>
                    <a:pt x="1776" y="86"/>
                    <a:pt x="1775" y="86"/>
                    <a:pt x="1775" y="86"/>
                  </a:cubicBezTo>
                  <a:cubicBezTo>
                    <a:pt x="1774" y="85"/>
                    <a:pt x="1773" y="85"/>
                    <a:pt x="1772" y="84"/>
                  </a:cubicBezTo>
                  <a:cubicBezTo>
                    <a:pt x="1772" y="84"/>
                    <a:pt x="1772" y="84"/>
                    <a:pt x="1771" y="84"/>
                  </a:cubicBezTo>
                  <a:cubicBezTo>
                    <a:pt x="1771" y="83"/>
                    <a:pt x="1770" y="83"/>
                    <a:pt x="1770" y="83"/>
                  </a:cubicBezTo>
                  <a:cubicBezTo>
                    <a:pt x="1769" y="82"/>
                    <a:pt x="1768" y="82"/>
                    <a:pt x="1767" y="81"/>
                  </a:cubicBezTo>
                  <a:cubicBezTo>
                    <a:pt x="1767" y="81"/>
                    <a:pt x="1766" y="81"/>
                    <a:pt x="1765" y="80"/>
                  </a:cubicBezTo>
                  <a:cubicBezTo>
                    <a:pt x="1765" y="80"/>
                    <a:pt x="1765" y="80"/>
                    <a:pt x="1765" y="80"/>
                  </a:cubicBezTo>
                  <a:cubicBezTo>
                    <a:pt x="1764" y="80"/>
                    <a:pt x="1762" y="79"/>
                    <a:pt x="1761" y="78"/>
                  </a:cubicBezTo>
                  <a:cubicBezTo>
                    <a:pt x="1760" y="78"/>
                    <a:pt x="1759" y="78"/>
                    <a:pt x="1759" y="77"/>
                  </a:cubicBezTo>
                  <a:cubicBezTo>
                    <a:pt x="1757" y="76"/>
                    <a:pt x="1755" y="76"/>
                    <a:pt x="1752" y="75"/>
                  </a:cubicBezTo>
                  <a:cubicBezTo>
                    <a:pt x="1752" y="75"/>
                    <a:pt x="1752" y="74"/>
                    <a:pt x="1751" y="74"/>
                  </a:cubicBezTo>
                  <a:cubicBezTo>
                    <a:pt x="1751" y="74"/>
                    <a:pt x="1750" y="74"/>
                    <a:pt x="1750" y="74"/>
                  </a:cubicBezTo>
                  <a:cubicBezTo>
                    <a:pt x="1748" y="73"/>
                    <a:pt x="1747" y="73"/>
                    <a:pt x="1745" y="72"/>
                  </a:cubicBezTo>
                  <a:cubicBezTo>
                    <a:pt x="1744" y="72"/>
                    <a:pt x="1743" y="71"/>
                    <a:pt x="1742" y="71"/>
                  </a:cubicBezTo>
                  <a:cubicBezTo>
                    <a:pt x="1741" y="70"/>
                    <a:pt x="1739" y="70"/>
                    <a:pt x="1737" y="69"/>
                  </a:cubicBezTo>
                  <a:cubicBezTo>
                    <a:pt x="1737" y="69"/>
                    <a:pt x="1736" y="69"/>
                    <a:pt x="1735" y="69"/>
                  </a:cubicBezTo>
                  <a:cubicBezTo>
                    <a:pt x="1735" y="68"/>
                    <a:pt x="1734" y="68"/>
                    <a:pt x="1734" y="68"/>
                  </a:cubicBezTo>
                  <a:cubicBezTo>
                    <a:pt x="1732" y="68"/>
                    <a:pt x="1730" y="67"/>
                    <a:pt x="1729" y="67"/>
                  </a:cubicBezTo>
                  <a:cubicBezTo>
                    <a:pt x="1728" y="66"/>
                    <a:pt x="1726" y="66"/>
                    <a:pt x="1725" y="65"/>
                  </a:cubicBezTo>
                  <a:cubicBezTo>
                    <a:pt x="1723" y="65"/>
                    <a:pt x="1720" y="64"/>
                    <a:pt x="1717" y="63"/>
                  </a:cubicBezTo>
                  <a:cubicBezTo>
                    <a:pt x="1717" y="63"/>
                    <a:pt x="1717" y="63"/>
                    <a:pt x="1717" y="63"/>
                  </a:cubicBezTo>
                  <a:cubicBezTo>
                    <a:pt x="1716" y="63"/>
                    <a:pt x="1716" y="63"/>
                    <a:pt x="1715" y="63"/>
                  </a:cubicBezTo>
                  <a:cubicBezTo>
                    <a:pt x="1712" y="62"/>
                    <a:pt x="1709" y="61"/>
                    <a:pt x="1706" y="60"/>
                  </a:cubicBezTo>
                  <a:cubicBezTo>
                    <a:pt x="1706" y="60"/>
                    <a:pt x="1705" y="60"/>
                    <a:pt x="1705" y="60"/>
                  </a:cubicBezTo>
                  <a:cubicBezTo>
                    <a:pt x="1704" y="60"/>
                    <a:pt x="1703" y="60"/>
                    <a:pt x="1702" y="59"/>
                  </a:cubicBezTo>
                  <a:cubicBezTo>
                    <a:pt x="1700" y="59"/>
                    <a:pt x="1698" y="58"/>
                    <a:pt x="1695" y="58"/>
                  </a:cubicBezTo>
                  <a:cubicBezTo>
                    <a:pt x="1695" y="58"/>
                    <a:pt x="1694" y="57"/>
                    <a:pt x="1693" y="57"/>
                  </a:cubicBezTo>
                  <a:cubicBezTo>
                    <a:pt x="1693" y="57"/>
                    <a:pt x="1693" y="57"/>
                    <a:pt x="1693" y="57"/>
                  </a:cubicBezTo>
                  <a:cubicBezTo>
                    <a:pt x="1686" y="56"/>
                    <a:pt x="1680" y="54"/>
                    <a:pt x="1673" y="53"/>
                  </a:cubicBezTo>
                  <a:cubicBezTo>
                    <a:pt x="1672" y="53"/>
                    <a:pt x="1671" y="53"/>
                    <a:pt x="1671" y="52"/>
                  </a:cubicBezTo>
                  <a:cubicBezTo>
                    <a:pt x="1667" y="52"/>
                    <a:pt x="1664" y="51"/>
                    <a:pt x="1661" y="50"/>
                  </a:cubicBezTo>
                  <a:cubicBezTo>
                    <a:pt x="1660" y="50"/>
                    <a:pt x="1660" y="50"/>
                    <a:pt x="1660" y="50"/>
                  </a:cubicBezTo>
                  <a:cubicBezTo>
                    <a:pt x="1657" y="50"/>
                    <a:pt x="1654" y="49"/>
                    <a:pt x="1650" y="49"/>
                  </a:cubicBezTo>
                  <a:cubicBezTo>
                    <a:pt x="1649" y="48"/>
                    <a:pt x="1648" y="48"/>
                    <a:pt x="1646" y="48"/>
                  </a:cubicBezTo>
                  <a:cubicBezTo>
                    <a:pt x="1644" y="47"/>
                    <a:pt x="1641" y="47"/>
                    <a:pt x="1639" y="46"/>
                  </a:cubicBezTo>
                  <a:cubicBezTo>
                    <a:pt x="1638" y="46"/>
                    <a:pt x="1638" y="46"/>
                    <a:pt x="1637" y="46"/>
                  </a:cubicBezTo>
                  <a:cubicBezTo>
                    <a:pt x="1634" y="46"/>
                    <a:pt x="1632" y="45"/>
                    <a:pt x="1629" y="45"/>
                  </a:cubicBezTo>
                  <a:cubicBezTo>
                    <a:pt x="1628" y="45"/>
                    <a:pt x="1626" y="44"/>
                    <a:pt x="1624" y="44"/>
                  </a:cubicBezTo>
                  <a:cubicBezTo>
                    <a:pt x="1622" y="44"/>
                    <a:pt x="1619" y="43"/>
                    <a:pt x="1617" y="43"/>
                  </a:cubicBezTo>
                  <a:cubicBezTo>
                    <a:pt x="1615" y="43"/>
                    <a:pt x="1614" y="42"/>
                    <a:pt x="1612" y="42"/>
                  </a:cubicBezTo>
                  <a:cubicBezTo>
                    <a:pt x="1610" y="42"/>
                    <a:pt x="1609" y="41"/>
                    <a:pt x="1607" y="41"/>
                  </a:cubicBezTo>
                  <a:cubicBezTo>
                    <a:pt x="1607" y="41"/>
                    <a:pt x="1607" y="41"/>
                    <a:pt x="1607" y="41"/>
                  </a:cubicBezTo>
                  <a:cubicBezTo>
                    <a:pt x="1605" y="41"/>
                    <a:pt x="1604" y="41"/>
                    <a:pt x="1603" y="41"/>
                  </a:cubicBezTo>
                  <a:cubicBezTo>
                    <a:pt x="1603" y="41"/>
                    <a:pt x="1603" y="41"/>
                    <a:pt x="1603" y="41"/>
                  </a:cubicBezTo>
                  <a:cubicBezTo>
                    <a:pt x="1598" y="40"/>
                    <a:pt x="1594" y="39"/>
                    <a:pt x="1589" y="39"/>
                  </a:cubicBezTo>
                  <a:cubicBezTo>
                    <a:pt x="1587" y="38"/>
                    <a:pt x="1586" y="38"/>
                    <a:pt x="1584" y="38"/>
                  </a:cubicBezTo>
                  <a:cubicBezTo>
                    <a:pt x="1582" y="38"/>
                    <a:pt x="1579" y="37"/>
                    <a:pt x="1577" y="37"/>
                  </a:cubicBezTo>
                  <a:cubicBezTo>
                    <a:pt x="1574" y="37"/>
                    <a:pt x="1571" y="36"/>
                    <a:pt x="1568" y="36"/>
                  </a:cubicBezTo>
                  <a:cubicBezTo>
                    <a:pt x="1568" y="36"/>
                    <a:pt x="1567" y="36"/>
                    <a:pt x="1567" y="36"/>
                  </a:cubicBezTo>
                  <a:cubicBezTo>
                    <a:pt x="1566" y="35"/>
                    <a:pt x="1566" y="35"/>
                    <a:pt x="1566" y="35"/>
                  </a:cubicBezTo>
                  <a:cubicBezTo>
                    <a:pt x="1565" y="35"/>
                    <a:pt x="1565" y="35"/>
                    <a:pt x="1564" y="35"/>
                  </a:cubicBezTo>
                  <a:cubicBezTo>
                    <a:pt x="1559" y="35"/>
                    <a:pt x="1554" y="34"/>
                    <a:pt x="1550" y="33"/>
                  </a:cubicBezTo>
                  <a:cubicBezTo>
                    <a:pt x="1547" y="33"/>
                    <a:pt x="1545" y="33"/>
                    <a:pt x="1543" y="32"/>
                  </a:cubicBezTo>
                  <a:cubicBezTo>
                    <a:pt x="1539" y="32"/>
                    <a:pt x="1536" y="32"/>
                    <a:pt x="1532" y="31"/>
                  </a:cubicBezTo>
                  <a:cubicBezTo>
                    <a:pt x="1530" y="31"/>
                    <a:pt x="1528" y="31"/>
                    <a:pt x="1526" y="30"/>
                  </a:cubicBezTo>
                  <a:cubicBezTo>
                    <a:pt x="1526" y="30"/>
                    <a:pt x="1526" y="30"/>
                    <a:pt x="1526" y="30"/>
                  </a:cubicBezTo>
                  <a:cubicBezTo>
                    <a:pt x="1514" y="29"/>
                    <a:pt x="1502" y="28"/>
                    <a:pt x="1490" y="27"/>
                  </a:cubicBezTo>
                  <a:cubicBezTo>
                    <a:pt x="1490" y="27"/>
                    <a:pt x="1490" y="27"/>
                    <a:pt x="1490" y="26"/>
                  </a:cubicBezTo>
                  <a:cubicBezTo>
                    <a:pt x="1489" y="26"/>
                    <a:pt x="1489" y="26"/>
                    <a:pt x="1489" y="26"/>
                  </a:cubicBezTo>
                  <a:cubicBezTo>
                    <a:pt x="1488" y="26"/>
                    <a:pt x="1488" y="26"/>
                    <a:pt x="1487" y="26"/>
                  </a:cubicBezTo>
                  <a:cubicBezTo>
                    <a:pt x="1477" y="25"/>
                    <a:pt x="1466" y="24"/>
                    <a:pt x="1454" y="23"/>
                  </a:cubicBezTo>
                  <a:cubicBezTo>
                    <a:pt x="1454" y="23"/>
                    <a:pt x="1454" y="23"/>
                    <a:pt x="1454" y="23"/>
                  </a:cubicBezTo>
                  <a:cubicBezTo>
                    <a:pt x="1453" y="23"/>
                    <a:pt x="1452" y="23"/>
                    <a:pt x="1451" y="23"/>
                  </a:cubicBezTo>
                  <a:cubicBezTo>
                    <a:pt x="1451" y="23"/>
                    <a:pt x="1451" y="23"/>
                    <a:pt x="1451" y="23"/>
                  </a:cubicBezTo>
                  <a:cubicBezTo>
                    <a:pt x="1441" y="22"/>
                    <a:pt x="1430" y="21"/>
                    <a:pt x="1419" y="20"/>
                  </a:cubicBezTo>
                  <a:cubicBezTo>
                    <a:pt x="1419" y="20"/>
                    <a:pt x="1418" y="20"/>
                    <a:pt x="1418" y="20"/>
                  </a:cubicBezTo>
                  <a:cubicBezTo>
                    <a:pt x="1417" y="20"/>
                    <a:pt x="1415" y="20"/>
                    <a:pt x="1414" y="19"/>
                  </a:cubicBezTo>
                  <a:cubicBezTo>
                    <a:pt x="1414" y="19"/>
                    <a:pt x="1413" y="19"/>
                    <a:pt x="1413" y="19"/>
                  </a:cubicBezTo>
                  <a:cubicBezTo>
                    <a:pt x="1403" y="19"/>
                    <a:pt x="1392" y="18"/>
                    <a:pt x="1382" y="17"/>
                  </a:cubicBezTo>
                  <a:cubicBezTo>
                    <a:pt x="1382" y="17"/>
                    <a:pt x="1381" y="17"/>
                    <a:pt x="1381" y="17"/>
                  </a:cubicBezTo>
                  <a:cubicBezTo>
                    <a:pt x="1380" y="17"/>
                    <a:pt x="1378" y="17"/>
                    <a:pt x="1377" y="17"/>
                  </a:cubicBezTo>
                  <a:cubicBezTo>
                    <a:pt x="1377" y="17"/>
                    <a:pt x="1377" y="17"/>
                    <a:pt x="1377" y="17"/>
                  </a:cubicBezTo>
                  <a:cubicBezTo>
                    <a:pt x="1367" y="16"/>
                    <a:pt x="1356" y="15"/>
                    <a:pt x="1345" y="14"/>
                  </a:cubicBezTo>
                  <a:cubicBezTo>
                    <a:pt x="1345" y="14"/>
                    <a:pt x="1345" y="14"/>
                    <a:pt x="1345" y="14"/>
                  </a:cubicBezTo>
                  <a:cubicBezTo>
                    <a:pt x="1344" y="14"/>
                    <a:pt x="1344" y="14"/>
                    <a:pt x="1343" y="14"/>
                  </a:cubicBezTo>
                  <a:cubicBezTo>
                    <a:pt x="1342" y="14"/>
                    <a:pt x="1342" y="14"/>
                    <a:pt x="1341" y="14"/>
                  </a:cubicBezTo>
                  <a:cubicBezTo>
                    <a:pt x="1331" y="13"/>
                    <a:pt x="1320" y="13"/>
                    <a:pt x="1310" y="12"/>
                  </a:cubicBezTo>
                  <a:cubicBezTo>
                    <a:pt x="1310" y="12"/>
                    <a:pt x="1310" y="12"/>
                    <a:pt x="1309" y="12"/>
                  </a:cubicBezTo>
                  <a:cubicBezTo>
                    <a:pt x="1307" y="12"/>
                    <a:pt x="1304" y="12"/>
                    <a:pt x="1302" y="12"/>
                  </a:cubicBezTo>
                  <a:cubicBezTo>
                    <a:pt x="1293" y="11"/>
                    <a:pt x="1283" y="10"/>
                    <a:pt x="1274" y="10"/>
                  </a:cubicBezTo>
                  <a:cubicBezTo>
                    <a:pt x="1273" y="10"/>
                    <a:pt x="1272" y="10"/>
                    <a:pt x="1271" y="10"/>
                  </a:cubicBezTo>
                  <a:cubicBezTo>
                    <a:pt x="1271" y="10"/>
                    <a:pt x="1271" y="10"/>
                    <a:pt x="1271" y="10"/>
                  </a:cubicBezTo>
                  <a:cubicBezTo>
                    <a:pt x="1269" y="10"/>
                    <a:pt x="1268" y="10"/>
                    <a:pt x="1267" y="10"/>
                  </a:cubicBezTo>
                  <a:cubicBezTo>
                    <a:pt x="1258" y="9"/>
                    <a:pt x="1250" y="9"/>
                    <a:pt x="1241" y="8"/>
                  </a:cubicBezTo>
                  <a:cubicBezTo>
                    <a:pt x="1240" y="8"/>
                    <a:pt x="1239" y="8"/>
                    <a:pt x="1238" y="8"/>
                  </a:cubicBezTo>
                  <a:cubicBezTo>
                    <a:pt x="1238" y="8"/>
                    <a:pt x="1237" y="8"/>
                    <a:pt x="1237" y="8"/>
                  </a:cubicBezTo>
                  <a:cubicBezTo>
                    <a:pt x="1237" y="8"/>
                    <a:pt x="1237" y="8"/>
                    <a:pt x="1237" y="8"/>
                  </a:cubicBezTo>
                  <a:cubicBezTo>
                    <a:pt x="1236" y="8"/>
                    <a:pt x="1235" y="8"/>
                    <a:pt x="1234" y="8"/>
                  </a:cubicBezTo>
                  <a:cubicBezTo>
                    <a:pt x="1225" y="7"/>
                    <a:pt x="1216" y="7"/>
                    <a:pt x="1208" y="7"/>
                  </a:cubicBezTo>
                  <a:cubicBezTo>
                    <a:pt x="1207" y="7"/>
                    <a:pt x="1207" y="7"/>
                    <a:pt x="1207" y="7"/>
                  </a:cubicBezTo>
                  <a:cubicBezTo>
                    <a:pt x="1204" y="7"/>
                    <a:pt x="1202" y="6"/>
                    <a:pt x="1199" y="6"/>
                  </a:cubicBezTo>
                  <a:cubicBezTo>
                    <a:pt x="1191" y="6"/>
                    <a:pt x="1183" y="6"/>
                    <a:pt x="1174" y="5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74" y="5"/>
                    <a:pt x="1173" y="5"/>
                    <a:pt x="1173" y="5"/>
                  </a:cubicBezTo>
                  <a:cubicBezTo>
                    <a:pt x="1172" y="5"/>
                    <a:pt x="1172" y="5"/>
                    <a:pt x="1171" y="5"/>
                  </a:cubicBezTo>
                  <a:cubicBezTo>
                    <a:pt x="1164" y="5"/>
                    <a:pt x="1157" y="5"/>
                    <a:pt x="1149" y="4"/>
                  </a:cubicBezTo>
                  <a:cubicBezTo>
                    <a:pt x="1149" y="4"/>
                    <a:pt x="1148" y="4"/>
                    <a:pt x="1148" y="4"/>
                  </a:cubicBezTo>
                  <a:cubicBezTo>
                    <a:pt x="1145" y="4"/>
                    <a:pt x="1143" y="4"/>
                    <a:pt x="1140" y="4"/>
                  </a:cubicBezTo>
                  <a:cubicBezTo>
                    <a:pt x="1140" y="4"/>
                    <a:pt x="1140" y="4"/>
                    <a:pt x="1140" y="4"/>
                  </a:cubicBezTo>
                  <a:cubicBezTo>
                    <a:pt x="1135" y="4"/>
                    <a:pt x="1130" y="4"/>
                    <a:pt x="1126" y="4"/>
                  </a:cubicBezTo>
                  <a:cubicBezTo>
                    <a:pt x="1125" y="4"/>
                    <a:pt x="1124" y="4"/>
                    <a:pt x="1123" y="4"/>
                  </a:cubicBezTo>
                  <a:cubicBezTo>
                    <a:pt x="1121" y="3"/>
                    <a:pt x="1119" y="3"/>
                    <a:pt x="1117" y="3"/>
                  </a:cubicBezTo>
                  <a:cubicBezTo>
                    <a:pt x="1116" y="3"/>
                    <a:pt x="1115" y="3"/>
                    <a:pt x="1114" y="3"/>
                  </a:cubicBezTo>
                  <a:cubicBezTo>
                    <a:pt x="1111" y="3"/>
                    <a:pt x="1109" y="3"/>
                    <a:pt x="1107" y="3"/>
                  </a:cubicBezTo>
                  <a:cubicBezTo>
                    <a:pt x="1103" y="3"/>
                    <a:pt x="1099" y="3"/>
                    <a:pt x="1095" y="3"/>
                  </a:cubicBezTo>
                  <a:cubicBezTo>
                    <a:pt x="1094" y="3"/>
                    <a:pt x="1094" y="3"/>
                    <a:pt x="1093" y="3"/>
                  </a:cubicBezTo>
                  <a:cubicBezTo>
                    <a:pt x="1090" y="3"/>
                    <a:pt x="1087" y="3"/>
                    <a:pt x="1084" y="2"/>
                  </a:cubicBezTo>
                  <a:cubicBezTo>
                    <a:pt x="1083" y="2"/>
                    <a:pt x="1083" y="2"/>
                    <a:pt x="1082" y="2"/>
                  </a:cubicBezTo>
                  <a:cubicBezTo>
                    <a:pt x="1078" y="2"/>
                    <a:pt x="1074" y="2"/>
                    <a:pt x="1070" y="2"/>
                  </a:cubicBezTo>
                  <a:cubicBezTo>
                    <a:pt x="1068" y="2"/>
                    <a:pt x="1066" y="2"/>
                    <a:pt x="1063" y="2"/>
                  </a:cubicBezTo>
                  <a:cubicBezTo>
                    <a:pt x="1062" y="2"/>
                    <a:pt x="1062" y="2"/>
                    <a:pt x="1061" y="2"/>
                  </a:cubicBezTo>
                  <a:cubicBezTo>
                    <a:pt x="1057" y="2"/>
                    <a:pt x="1054" y="2"/>
                    <a:pt x="1050" y="2"/>
                  </a:cubicBezTo>
                  <a:cubicBezTo>
                    <a:pt x="1049" y="2"/>
                    <a:pt x="1048" y="2"/>
                    <a:pt x="1047" y="2"/>
                  </a:cubicBezTo>
                  <a:cubicBezTo>
                    <a:pt x="1046" y="2"/>
                    <a:pt x="1045" y="2"/>
                    <a:pt x="1044" y="2"/>
                  </a:cubicBezTo>
                  <a:cubicBezTo>
                    <a:pt x="1044" y="2"/>
                    <a:pt x="1044" y="2"/>
                    <a:pt x="1043" y="2"/>
                  </a:cubicBezTo>
                  <a:cubicBezTo>
                    <a:pt x="1037" y="1"/>
                    <a:pt x="1031" y="1"/>
                    <a:pt x="1025" y="1"/>
                  </a:cubicBezTo>
                  <a:cubicBezTo>
                    <a:pt x="1025" y="1"/>
                    <a:pt x="1024" y="1"/>
                    <a:pt x="1024" y="1"/>
                  </a:cubicBezTo>
                  <a:cubicBezTo>
                    <a:pt x="1023" y="1"/>
                    <a:pt x="1022" y="1"/>
                    <a:pt x="1021" y="1"/>
                  </a:cubicBezTo>
                  <a:cubicBezTo>
                    <a:pt x="1019" y="1"/>
                    <a:pt x="1018" y="1"/>
                    <a:pt x="1017" y="1"/>
                  </a:cubicBezTo>
                  <a:cubicBezTo>
                    <a:pt x="1012" y="1"/>
                    <a:pt x="1007" y="1"/>
                    <a:pt x="1002" y="1"/>
                  </a:cubicBezTo>
                  <a:cubicBezTo>
                    <a:pt x="1001" y="1"/>
                    <a:pt x="1000" y="1"/>
                    <a:pt x="999" y="1"/>
                  </a:cubicBezTo>
                  <a:cubicBezTo>
                    <a:pt x="999" y="1"/>
                    <a:pt x="999" y="1"/>
                    <a:pt x="999" y="1"/>
                  </a:cubicBezTo>
                  <a:cubicBezTo>
                    <a:pt x="993" y="1"/>
                    <a:pt x="987" y="1"/>
                    <a:pt x="980" y="1"/>
                  </a:cubicBezTo>
                  <a:cubicBezTo>
                    <a:pt x="980" y="1"/>
                    <a:pt x="980" y="1"/>
                    <a:pt x="980" y="1"/>
                  </a:cubicBezTo>
                  <a:cubicBezTo>
                    <a:pt x="978" y="1"/>
                    <a:pt x="977" y="1"/>
                    <a:pt x="975" y="1"/>
                  </a:cubicBezTo>
                  <a:cubicBezTo>
                    <a:pt x="969" y="0"/>
                    <a:pt x="964" y="0"/>
                    <a:pt x="958" y="0"/>
                  </a:cubicBezTo>
                  <a:cubicBezTo>
                    <a:pt x="957" y="0"/>
                    <a:pt x="957" y="0"/>
                    <a:pt x="956" y="0"/>
                  </a:cubicBezTo>
                  <a:cubicBezTo>
                    <a:pt x="954" y="0"/>
                    <a:pt x="952" y="0"/>
                    <a:pt x="950" y="0"/>
                  </a:cubicBezTo>
                  <a:cubicBezTo>
                    <a:pt x="946" y="0"/>
                    <a:pt x="941" y="0"/>
                    <a:pt x="936" y="0"/>
                  </a:cubicBezTo>
                  <a:cubicBezTo>
                    <a:pt x="935" y="0"/>
                    <a:pt x="934" y="0"/>
                    <a:pt x="933" y="0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925" y="0"/>
                    <a:pt x="917" y="0"/>
                    <a:pt x="909" y="0"/>
                  </a:cubicBezTo>
                  <a:cubicBezTo>
                    <a:pt x="905" y="0"/>
                    <a:pt x="900" y="0"/>
                    <a:pt x="895" y="0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95" y="0"/>
                    <a:pt x="895" y="0"/>
                    <a:pt x="894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889" y="0"/>
                    <a:pt x="884" y="0"/>
                    <a:pt x="879" y="0"/>
                  </a:cubicBezTo>
                  <a:cubicBezTo>
                    <a:pt x="872" y="0"/>
                    <a:pt x="864" y="0"/>
                    <a:pt x="856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55" y="0"/>
                    <a:pt x="854" y="0"/>
                    <a:pt x="853" y="0"/>
                  </a:cubicBezTo>
                  <a:cubicBezTo>
                    <a:pt x="848" y="0"/>
                    <a:pt x="843" y="0"/>
                    <a:pt x="838" y="0"/>
                  </a:cubicBezTo>
                  <a:cubicBezTo>
                    <a:pt x="836" y="0"/>
                    <a:pt x="834" y="0"/>
                    <a:pt x="833" y="0"/>
                  </a:cubicBezTo>
                  <a:cubicBezTo>
                    <a:pt x="832" y="0"/>
                    <a:pt x="831" y="0"/>
                    <a:pt x="831" y="0"/>
                  </a:cubicBezTo>
                  <a:cubicBezTo>
                    <a:pt x="825" y="0"/>
                    <a:pt x="819" y="0"/>
                    <a:pt x="814" y="1"/>
                  </a:cubicBezTo>
                  <a:cubicBezTo>
                    <a:pt x="812" y="1"/>
                    <a:pt x="810" y="1"/>
                    <a:pt x="809" y="1"/>
                  </a:cubicBezTo>
                  <a:cubicBezTo>
                    <a:pt x="809" y="1"/>
                    <a:pt x="808" y="1"/>
                    <a:pt x="808" y="1"/>
                  </a:cubicBezTo>
                  <a:cubicBezTo>
                    <a:pt x="802" y="1"/>
                    <a:pt x="796" y="1"/>
                    <a:pt x="790" y="1"/>
                  </a:cubicBezTo>
                  <a:cubicBezTo>
                    <a:pt x="790" y="1"/>
                    <a:pt x="790" y="1"/>
                    <a:pt x="790" y="1"/>
                  </a:cubicBezTo>
                  <a:cubicBezTo>
                    <a:pt x="789" y="1"/>
                    <a:pt x="788" y="1"/>
                    <a:pt x="787" y="1"/>
                  </a:cubicBezTo>
                  <a:cubicBezTo>
                    <a:pt x="782" y="1"/>
                    <a:pt x="777" y="1"/>
                    <a:pt x="772" y="1"/>
                  </a:cubicBezTo>
                  <a:cubicBezTo>
                    <a:pt x="770" y="1"/>
                    <a:pt x="769" y="1"/>
                    <a:pt x="768" y="1"/>
                  </a:cubicBezTo>
                  <a:cubicBezTo>
                    <a:pt x="767" y="1"/>
                    <a:pt x="766" y="1"/>
                    <a:pt x="764" y="1"/>
                  </a:cubicBezTo>
                  <a:cubicBezTo>
                    <a:pt x="764" y="1"/>
                    <a:pt x="764" y="1"/>
                    <a:pt x="764" y="1"/>
                  </a:cubicBezTo>
                  <a:cubicBezTo>
                    <a:pt x="758" y="1"/>
                    <a:pt x="752" y="1"/>
                    <a:pt x="746" y="2"/>
                  </a:cubicBezTo>
                  <a:cubicBezTo>
                    <a:pt x="745" y="2"/>
                    <a:pt x="745" y="2"/>
                    <a:pt x="744" y="2"/>
                  </a:cubicBezTo>
                  <a:cubicBezTo>
                    <a:pt x="743" y="2"/>
                    <a:pt x="743" y="2"/>
                    <a:pt x="742" y="2"/>
                  </a:cubicBezTo>
                  <a:cubicBezTo>
                    <a:pt x="741" y="2"/>
                    <a:pt x="740" y="2"/>
                    <a:pt x="738" y="2"/>
                  </a:cubicBezTo>
                  <a:cubicBezTo>
                    <a:pt x="735" y="2"/>
                    <a:pt x="731" y="2"/>
                    <a:pt x="728" y="2"/>
                  </a:cubicBezTo>
                  <a:cubicBezTo>
                    <a:pt x="727" y="2"/>
                    <a:pt x="726" y="2"/>
                    <a:pt x="725" y="2"/>
                  </a:cubicBezTo>
                  <a:cubicBezTo>
                    <a:pt x="723" y="2"/>
                    <a:pt x="721" y="2"/>
                    <a:pt x="718" y="2"/>
                  </a:cubicBezTo>
                  <a:cubicBezTo>
                    <a:pt x="714" y="2"/>
                    <a:pt x="710" y="2"/>
                    <a:pt x="706" y="2"/>
                  </a:cubicBezTo>
                  <a:cubicBezTo>
                    <a:pt x="706" y="2"/>
                    <a:pt x="705" y="2"/>
                    <a:pt x="705" y="2"/>
                  </a:cubicBezTo>
                  <a:cubicBezTo>
                    <a:pt x="702" y="3"/>
                    <a:pt x="699" y="3"/>
                    <a:pt x="696" y="3"/>
                  </a:cubicBezTo>
                  <a:cubicBezTo>
                    <a:pt x="695" y="3"/>
                    <a:pt x="694" y="3"/>
                    <a:pt x="694" y="3"/>
                  </a:cubicBezTo>
                  <a:cubicBezTo>
                    <a:pt x="690" y="3"/>
                    <a:pt x="686" y="3"/>
                    <a:pt x="682" y="3"/>
                  </a:cubicBezTo>
                  <a:cubicBezTo>
                    <a:pt x="680" y="3"/>
                    <a:pt x="677" y="3"/>
                    <a:pt x="675" y="3"/>
                  </a:cubicBezTo>
                  <a:cubicBezTo>
                    <a:pt x="674" y="3"/>
                    <a:pt x="673" y="3"/>
                    <a:pt x="672" y="3"/>
                  </a:cubicBezTo>
                  <a:cubicBezTo>
                    <a:pt x="670" y="3"/>
                    <a:pt x="668" y="3"/>
                    <a:pt x="666" y="4"/>
                  </a:cubicBezTo>
                  <a:cubicBezTo>
                    <a:pt x="665" y="4"/>
                    <a:pt x="664" y="4"/>
                    <a:pt x="663" y="4"/>
                  </a:cubicBezTo>
                  <a:cubicBezTo>
                    <a:pt x="658" y="4"/>
                    <a:pt x="653" y="4"/>
                    <a:pt x="649" y="4"/>
                  </a:cubicBezTo>
                  <a:cubicBezTo>
                    <a:pt x="649" y="4"/>
                    <a:pt x="649" y="4"/>
                    <a:pt x="649" y="4"/>
                  </a:cubicBezTo>
                  <a:cubicBezTo>
                    <a:pt x="646" y="4"/>
                    <a:pt x="644" y="4"/>
                    <a:pt x="641" y="4"/>
                  </a:cubicBezTo>
                  <a:cubicBezTo>
                    <a:pt x="641" y="4"/>
                    <a:pt x="640" y="4"/>
                    <a:pt x="640" y="4"/>
                  </a:cubicBezTo>
                  <a:cubicBezTo>
                    <a:pt x="632" y="5"/>
                    <a:pt x="625" y="5"/>
                    <a:pt x="618" y="5"/>
                  </a:cubicBezTo>
                  <a:cubicBezTo>
                    <a:pt x="617" y="5"/>
                    <a:pt x="616" y="5"/>
                    <a:pt x="616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06" y="6"/>
                    <a:pt x="598" y="6"/>
                    <a:pt x="589" y="6"/>
                  </a:cubicBezTo>
                  <a:cubicBezTo>
                    <a:pt x="587" y="6"/>
                    <a:pt x="584" y="7"/>
                    <a:pt x="582" y="7"/>
                  </a:cubicBezTo>
                  <a:cubicBezTo>
                    <a:pt x="582" y="7"/>
                    <a:pt x="581" y="7"/>
                    <a:pt x="581" y="7"/>
                  </a:cubicBezTo>
                  <a:cubicBezTo>
                    <a:pt x="572" y="7"/>
                    <a:pt x="564" y="7"/>
                    <a:pt x="555" y="8"/>
                  </a:cubicBezTo>
                  <a:cubicBezTo>
                    <a:pt x="554" y="8"/>
                    <a:pt x="553" y="8"/>
                    <a:pt x="552" y="8"/>
                  </a:cubicBezTo>
                  <a:cubicBezTo>
                    <a:pt x="552" y="8"/>
                    <a:pt x="552" y="8"/>
                    <a:pt x="552" y="8"/>
                  </a:cubicBezTo>
                  <a:cubicBezTo>
                    <a:pt x="551" y="8"/>
                    <a:pt x="551" y="8"/>
                    <a:pt x="550" y="8"/>
                  </a:cubicBezTo>
                  <a:cubicBezTo>
                    <a:pt x="550" y="8"/>
                    <a:pt x="549" y="8"/>
                    <a:pt x="548" y="8"/>
                  </a:cubicBezTo>
                  <a:cubicBezTo>
                    <a:pt x="539" y="9"/>
                    <a:pt x="531" y="9"/>
                    <a:pt x="522" y="10"/>
                  </a:cubicBezTo>
                  <a:cubicBezTo>
                    <a:pt x="521" y="10"/>
                    <a:pt x="520" y="10"/>
                    <a:pt x="518" y="10"/>
                  </a:cubicBezTo>
                  <a:cubicBezTo>
                    <a:pt x="518" y="10"/>
                    <a:pt x="518" y="10"/>
                    <a:pt x="517" y="10"/>
                  </a:cubicBezTo>
                  <a:cubicBezTo>
                    <a:pt x="517" y="10"/>
                    <a:pt x="516" y="10"/>
                    <a:pt x="515" y="10"/>
                  </a:cubicBezTo>
                  <a:cubicBezTo>
                    <a:pt x="506" y="10"/>
                    <a:pt x="496" y="11"/>
                    <a:pt x="487" y="12"/>
                  </a:cubicBezTo>
                  <a:cubicBezTo>
                    <a:pt x="484" y="12"/>
                    <a:pt x="482" y="12"/>
                    <a:pt x="479" y="12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68" y="13"/>
                    <a:pt x="458" y="13"/>
                    <a:pt x="448" y="14"/>
                  </a:cubicBezTo>
                  <a:cubicBezTo>
                    <a:pt x="447" y="14"/>
                    <a:pt x="446" y="14"/>
                    <a:pt x="446" y="14"/>
                  </a:cubicBezTo>
                  <a:cubicBezTo>
                    <a:pt x="445" y="14"/>
                    <a:pt x="445" y="14"/>
                    <a:pt x="444" y="14"/>
                  </a:cubicBezTo>
                  <a:cubicBezTo>
                    <a:pt x="444" y="14"/>
                    <a:pt x="444" y="14"/>
                    <a:pt x="443" y="14"/>
                  </a:cubicBezTo>
                  <a:cubicBezTo>
                    <a:pt x="433" y="15"/>
                    <a:pt x="422" y="16"/>
                    <a:pt x="412" y="17"/>
                  </a:cubicBezTo>
                  <a:cubicBezTo>
                    <a:pt x="412" y="17"/>
                    <a:pt x="412" y="17"/>
                    <a:pt x="412" y="17"/>
                  </a:cubicBezTo>
                  <a:cubicBezTo>
                    <a:pt x="410" y="17"/>
                    <a:pt x="409" y="17"/>
                    <a:pt x="408" y="17"/>
                  </a:cubicBezTo>
                  <a:cubicBezTo>
                    <a:pt x="408" y="17"/>
                    <a:pt x="407" y="17"/>
                    <a:pt x="407" y="17"/>
                  </a:cubicBezTo>
                  <a:cubicBezTo>
                    <a:pt x="396" y="18"/>
                    <a:pt x="386" y="19"/>
                    <a:pt x="376" y="19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3" y="20"/>
                    <a:pt x="372" y="20"/>
                    <a:pt x="371" y="20"/>
                  </a:cubicBezTo>
                  <a:cubicBezTo>
                    <a:pt x="370" y="20"/>
                    <a:pt x="370" y="20"/>
                    <a:pt x="370" y="20"/>
                  </a:cubicBezTo>
                  <a:cubicBezTo>
                    <a:pt x="359" y="21"/>
                    <a:pt x="348" y="22"/>
                    <a:pt x="338" y="23"/>
                  </a:cubicBezTo>
                  <a:cubicBezTo>
                    <a:pt x="338" y="23"/>
                    <a:pt x="338" y="23"/>
                    <a:pt x="337" y="23"/>
                  </a:cubicBezTo>
                  <a:cubicBezTo>
                    <a:pt x="337" y="23"/>
                    <a:pt x="336" y="23"/>
                    <a:pt x="335" y="23"/>
                  </a:cubicBezTo>
                  <a:cubicBezTo>
                    <a:pt x="335" y="23"/>
                    <a:pt x="335" y="23"/>
                    <a:pt x="334" y="23"/>
                  </a:cubicBezTo>
                  <a:cubicBezTo>
                    <a:pt x="323" y="24"/>
                    <a:pt x="312" y="25"/>
                    <a:pt x="301" y="26"/>
                  </a:cubicBezTo>
                  <a:cubicBezTo>
                    <a:pt x="301" y="26"/>
                    <a:pt x="300" y="26"/>
                    <a:pt x="300" y="26"/>
                  </a:cubicBezTo>
                  <a:cubicBezTo>
                    <a:pt x="300" y="26"/>
                    <a:pt x="299" y="26"/>
                    <a:pt x="299" y="26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86" y="28"/>
                    <a:pt x="275" y="29"/>
                    <a:pt x="263" y="30"/>
                  </a:cubicBezTo>
                  <a:cubicBezTo>
                    <a:pt x="263" y="30"/>
                    <a:pt x="263" y="30"/>
                    <a:pt x="263" y="30"/>
                  </a:cubicBezTo>
                  <a:cubicBezTo>
                    <a:pt x="261" y="31"/>
                    <a:pt x="259" y="31"/>
                    <a:pt x="257" y="31"/>
                  </a:cubicBezTo>
                  <a:cubicBezTo>
                    <a:pt x="253" y="32"/>
                    <a:pt x="250" y="32"/>
                    <a:pt x="246" y="32"/>
                  </a:cubicBezTo>
                  <a:cubicBezTo>
                    <a:pt x="244" y="33"/>
                    <a:pt x="241" y="33"/>
                    <a:pt x="239" y="33"/>
                  </a:cubicBezTo>
                  <a:cubicBezTo>
                    <a:pt x="234" y="34"/>
                    <a:pt x="230" y="35"/>
                    <a:pt x="225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2" y="35"/>
                    <a:pt x="222" y="36"/>
                  </a:cubicBezTo>
                  <a:cubicBezTo>
                    <a:pt x="222" y="36"/>
                    <a:pt x="221" y="36"/>
                    <a:pt x="220" y="36"/>
                  </a:cubicBezTo>
                  <a:cubicBezTo>
                    <a:pt x="218" y="36"/>
                    <a:pt x="215" y="37"/>
                    <a:pt x="212" y="37"/>
                  </a:cubicBezTo>
                  <a:cubicBezTo>
                    <a:pt x="210" y="37"/>
                    <a:pt x="207" y="38"/>
                    <a:pt x="205" y="38"/>
                  </a:cubicBezTo>
                  <a:cubicBezTo>
                    <a:pt x="203" y="38"/>
                    <a:pt x="201" y="38"/>
                    <a:pt x="200" y="39"/>
                  </a:cubicBezTo>
                  <a:cubicBezTo>
                    <a:pt x="195" y="39"/>
                    <a:pt x="191" y="40"/>
                    <a:pt x="186" y="41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5" y="41"/>
                    <a:pt x="183" y="41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0" y="41"/>
                    <a:pt x="178" y="42"/>
                    <a:pt x="177" y="42"/>
                  </a:cubicBezTo>
                  <a:cubicBezTo>
                    <a:pt x="175" y="42"/>
                    <a:pt x="173" y="43"/>
                    <a:pt x="172" y="43"/>
                  </a:cubicBezTo>
                  <a:cubicBezTo>
                    <a:pt x="169" y="43"/>
                    <a:pt x="167" y="44"/>
                    <a:pt x="165" y="44"/>
                  </a:cubicBezTo>
                  <a:cubicBezTo>
                    <a:pt x="163" y="44"/>
                    <a:pt x="161" y="45"/>
                    <a:pt x="159" y="45"/>
                  </a:cubicBezTo>
                  <a:cubicBezTo>
                    <a:pt x="157" y="45"/>
                    <a:pt x="154" y="46"/>
                    <a:pt x="152" y="46"/>
                  </a:cubicBezTo>
                  <a:cubicBezTo>
                    <a:pt x="151" y="46"/>
                    <a:pt x="150" y="46"/>
                    <a:pt x="150" y="46"/>
                  </a:cubicBezTo>
                  <a:cubicBezTo>
                    <a:pt x="147" y="47"/>
                    <a:pt x="145" y="47"/>
                    <a:pt x="142" y="48"/>
                  </a:cubicBezTo>
                  <a:cubicBezTo>
                    <a:pt x="141" y="48"/>
                    <a:pt x="140" y="48"/>
                    <a:pt x="138" y="49"/>
                  </a:cubicBezTo>
                  <a:cubicBezTo>
                    <a:pt x="135" y="49"/>
                    <a:pt x="132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ubicBezTo>
                    <a:pt x="125" y="51"/>
                    <a:pt x="121" y="52"/>
                    <a:pt x="118" y="52"/>
                  </a:cubicBezTo>
                  <a:cubicBezTo>
                    <a:pt x="117" y="53"/>
                    <a:pt x="116" y="53"/>
                    <a:pt x="116" y="53"/>
                  </a:cubicBezTo>
                  <a:cubicBezTo>
                    <a:pt x="109" y="54"/>
                    <a:pt x="102" y="56"/>
                    <a:pt x="96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8"/>
                    <a:pt x="93" y="58"/>
                  </a:cubicBezTo>
                  <a:cubicBezTo>
                    <a:pt x="91" y="58"/>
                    <a:pt x="89" y="59"/>
                    <a:pt x="87" y="59"/>
                  </a:cubicBezTo>
                  <a:cubicBezTo>
                    <a:pt x="86" y="60"/>
                    <a:pt x="85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0" y="61"/>
                    <a:pt x="77" y="62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72" y="63"/>
                    <a:pt x="71" y="63"/>
                    <a:pt x="71" y="63"/>
                  </a:cubicBezTo>
                  <a:cubicBezTo>
                    <a:pt x="69" y="64"/>
                    <a:pt x="66" y="65"/>
                    <a:pt x="64" y="65"/>
                  </a:cubicBezTo>
                  <a:cubicBezTo>
                    <a:pt x="62" y="66"/>
                    <a:pt x="61" y="66"/>
                    <a:pt x="60" y="67"/>
                  </a:cubicBezTo>
                  <a:cubicBezTo>
                    <a:pt x="58" y="67"/>
                    <a:pt x="57" y="68"/>
                    <a:pt x="55" y="68"/>
                  </a:cubicBezTo>
                  <a:cubicBezTo>
                    <a:pt x="55" y="68"/>
                    <a:pt x="54" y="68"/>
                    <a:pt x="54" y="69"/>
                  </a:cubicBezTo>
                  <a:cubicBezTo>
                    <a:pt x="53" y="69"/>
                    <a:pt x="52" y="69"/>
                    <a:pt x="51" y="69"/>
                  </a:cubicBezTo>
                  <a:cubicBezTo>
                    <a:pt x="50" y="70"/>
                    <a:pt x="48" y="70"/>
                    <a:pt x="47" y="71"/>
                  </a:cubicBezTo>
                  <a:cubicBezTo>
                    <a:pt x="46" y="71"/>
                    <a:pt x="44" y="72"/>
                    <a:pt x="43" y="72"/>
                  </a:cubicBezTo>
                  <a:cubicBezTo>
                    <a:pt x="42" y="73"/>
                    <a:pt x="41" y="73"/>
                    <a:pt x="39" y="74"/>
                  </a:cubicBezTo>
                  <a:cubicBezTo>
                    <a:pt x="39" y="74"/>
                    <a:pt x="38" y="74"/>
                    <a:pt x="38" y="74"/>
                  </a:cubicBezTo>
                  <a:cubicBezTo>
                    <a:pt x="37" y="74"/>
                    <a:pt x="37" y="75"/>
                    <a:pt x="36" y="75"/>
                  </a:cubicBezTo>
                  <a:cubicBezTo>
                    <a:pt x="34" y="76"/>
                    <a:pt x="32" y="76"/>
                    <a:pt x="30" y="77"/>
                  </a:cubicBezTo>
                  <a:cubicBezTo>
                    <a:pt x="29" y="78"/>
                    <a:pt x="29" y="78"/>
                    <a:pt x="28" y="78"/>
                  </a:cubicBezTo>
                  <a:cubicBezTo>
                    <a:pt x="27" y="79"/>
                    <a:pt x="25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2" y="81"/>
                    <a:pt x="21" y="81"/>
                  </a:cubicBezTo>
                  <a:cubicBezTo>
                    <a:pt x="21" y="82"/>
                    <a:pt x="20" y="82"/>
                    <a:pt x="19" y="83"/>
                  </a:cubicBezTo>
                  <a:cubicBezTo>
                    <a:pt x="18" y="83"/>
                    <a:pt x="18" y="83"/>
                    <a:pt x="18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6" y="85"/>
                    <a:pt x="15" y="85"/>
                    <a:pt x="14" y="86"/>
                  </a:cubicBezTo>
                  <a:cubicBezTo>
                    <a:pt x="14" y="86"/>
                    <a:pt x="13" y="86"/>
                    <a:pt x="13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1" y="88"/>
                    <a:pt x="10" y="88"/>
                    <a:pt x="9" y="89"/>
                  </a:cubicBezTo>
                  <a:cubicBezTo>
                    <a:pt x="9" y="89"/>
                    <a:pt x="9" y="90"/>
                    <a:pt x="9" y="90"/>
                  </a:cubicBezTo>
                  <a:cubicBezTo>
                    <a:pt x="7" y="91"/>
                    <a:pt x="6" y="92"/>
                    <a:pt x="6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4"/>
                    <a:pt x="5" y="94"/>
                  </a:cubicBezTo>
                  <a:cubicBezTo>
                    <a:pt x="4" y="94"/>
                    <a:pt x="4" y="95"/>
                    <a:pt x="3" y="96"/>
                  </a:cubicBezTo>
                  <a:cubicBezTo>
                    <a:pt x="3" y="96"/>
                    <a:pt x="3" y="96"/>
                    <a:pt x="2" y="97"/>
                  </a:cubicBezTo>
                  <a:cubicBezTo>
                    <a:pt x="2" y="97"/>
                    <a:pt x="2" y="98"/>
                    <a:pt x="2" y="99"/>
                  </a:cubicBezTo>
                  <a:cubicBezTo>
                    <a:pt x="1" y="99"/>
                    <a:pt x="1" y="99"/>
                    <a:pt x="1" y="100"/>
                  </a:cubicBezTo>
                  <a:cubicBezTo>
                    <a:pt x="1" y="100"/>
                    <a:pt x="1" y="101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0" y="103"/>
                    <a:pt x="0" y="103"/>
                  </a:cubicBezTo>
                  <a:cubicBezTo>
                    <a:pt x="0" y="104"/>
                    <a:pt x="0" y="105"/>
                    <a:pt x="1" y="106"/>
                  </a:cubicBezTo>
                  <a:cubicBezTo>
                    <a:pt x="1" y="107"/>
                    <a:pt x="1" y="107"/>
                    <a:pt x="1" y="108"/>
                  </a:cubicBezTo>
                  <a:cubicBezTo>
                    <a:pt x="1" y="108"/>
                    <a:pt x="1" y="109"/>
                    <a:pt x="1" y="109"/>
                  </a:cubicBezTo>
                  <a:cubicBezTo>
                    <a:pt x="2" y="110"/>
                    <a:pt x="2" y="110"/>
                    <a:pt x="2" y="111"/>
                  </a:cubicBezTo>
                  <a:cubicBezTo>
                    <a:pt x="2" y="111"/>
                    <a:pt x="3" y="111"/>
                    <a:pt x="3" y="111"/>
                  </a:cubicBezTo>
                  <a:cubicBezTo>
                    <a:pt x="3" y="112"/>
                    <a:pt x="4" y="113"/>
                    <a:pt x="4" y="113"/>
                  </a:cubicBezTo>
                  <a:cubicBezTo>
                    <a:pt x="4" y="113"/>
                    <a:pt x="4" y="114"/>
                    <a:pt x="4" y="114"/>
                  </a:cubicBezTo>
                  <a:cubicBezTo>
                    <a:pt x="48" y="167"/>
                    <a:pt x="431" y="208"/>
                    <a:pt x="894" y="208"/>
                  </a:cubicBezTo>
                  <a:cubicBezTo>
                    <a:pt x="894" y="208"/>
                    <a:pt x="894" y="208"/>
                    <a:pt x="894" y="208"/>
                  </a:cubicBezTo>
                  <a:cubicBezTo>
                    <a:pt x="894" y="208"/>
                    <a:pt x="894" y="208"/>
                    <a:pt x="894" y="208"/>
                  </a:cubicBezTo>
                  <a:cubicBezTo>
                    <a:pt x="895" y="208"/>
                    <a:pt x="895" y="208"/>
                    <a:pt x="895" y="208"/>
                  </a:cubicBezTo>
                  <a:cubicBezTo>
                    <a:pt x="895" y="208"/>
                    <a:pt x="895" y="208"/>
                    <a:pt x="895" y="208"/>
                  </a:cubicBezTo>
                  <a:cubicBezTo>
                    <a:pt x="1358" y="208"/>
                    <a:pt x="1741" y="167"/>
                    <a:pt x="1784" y="114"/>
                  </a:cubicBezTo>
                  <a:cubicBezTo>
                    <a:pt x="1784" y="114"/>
                    <a:pt x="1785" y="113"/>
                    <a:pt x="1785" y="113"/>
                  </a:cubicBezTo>
                  <a:cubicBezTo>
                    <a:pt x="1785" y="113"/>
                    <a:pt x="1786" y="112"/>
                    <a:pt x="1786" y="111"/>
                  </a:cubicBezTo>
                  <a:cubicBezTo>
                    <a:pt x="1786" y="111"/>
                    <a:pt x="1786" y="111"/>
                    <a:pt x="1786" y="111"/>
                  </a:cubicBezTo>
                  <a:cubicBezTo>
                    <a:pt x="1787" y="110"/>
                    <a:pt x="1787" y="110"/>
                    <a:pt x="1787" y="109"/>
                  </a:cubicBezTo>
                  <a:cubicBezTo>
                    <a:pt x="1787" y="109"/>
                    <a:pt x="1787" y="108"/>
                    <a:pt x="1788" y="108"/>
                  </a:cubicBezTo>
                  <a:cubicBezTo>
                    <a:pt x="1788" y="107"/>
                    <a:pt x="1788" y="107"/>
                    <a:pt x="1788" y="106"/>
                  </a:cubicBezTo>
                  <a:cubicBezTo>
                    <a:pt x="1788" y="105"/>
                    <a:pt x="1788" y="104"/>
                    <a:pt x="1788" y="103"/>
                  </a:cubicBezTo>
                  <a:cubicBezTo>
                    <a:pt x="1788" y="103"/>
                    <a:pt x="1788" y="102"/>
                    <a:pt x="1788" y="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2B2E23-062A-7E47-A555-230F3B1A9577}"/>
              </a:ext>
            </a:extLst>
          </p:cNvPr>
          <p:cNvGrpSpPr/>
          <p:nvPr/>
        </p:nvGrpSpPr>
        <p:grpSpPr>
          <a:xfrm>
            <a:off x="9394919" y="6124132"/>
            <a:ext cx="5386573" cy="3012289"/>
            <a:chOff x="4698683" y="3061970"/>
            <a:chExt cx="2693988" cy="1506537"/>
          </a:xfrm>
        </p:grpSpPr>
        <p:sp>
          <p:nvSpPr>
            <p:cNvPr id="51" name="Freeform 57">
              <a:extLst>
                <a:ext uri="{FF2B5EF4-FFF2-40B4-BE49-F238E27FC236}">
                  <a16:creationId xmlns:a16="http://schemas.microsoft.com/office/drawing/2014/main" id="{D723D397-4931-2D43-BFFF-7DA85DF51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83" y="3061970"/>
              <a:ext cx="2693988" cy="1506537"/>
            </a:xfrm>
            <a:custGeom>
              <a:avLst/>
              <a:gdLst>
                <a:gd name="T0" fmla="*/ 936 w 937"/>
                <a:gd name="T1" fmla="*/ 51 h 524"/>
                <a:gd name="T2" fmla="*/ 933 w 937"/>
                <a:gd name="T3" fmla="*/ 47 h 524"/>
                <a:gd name="T4" fmla="*/ 928 w 937"/>
                <a:gd name="T5" fmla="*/ 44 h 524"/>
                <a:gd name="T6" fmla="*/ 925 w 937"/>
                <a:gd name="T7" fmla="*/ 42 h 524"/>
                <a:gd name="T8" fmla="*/ 917 w 937"/>
                <a:gd name="T9" fmla="*/ 39 h 524"/>
                <a:gd name="T10" fmla="*/ 908 w 937"/>
                <a:gd name="T11" fmla="*/ 36 h 524"/>
                <a:gd name="T12" fmla="*/ 898 w 937"/>
                <a:gd name="T13" fmla="*/ 33 h 524"/>
                <a:gd name="T14" fmla="*/ 887 w 937"/>
                <a:gd name="T15" fmla="*/ 30 h 524"/>
                <a:gd name="T16" fmla="*/ 870 w 937"/>
                <a:gd name="T17" fmla="*/ 27 h 524"/>
                <a:gd name="T18" fmla="*/ 854 w 937"/>
                <a:gd name="T19" fmla="*/ 24 h 524"/>
                <a:gd name="T20" fmla="*/ 842 w 937"/>
                <a:gd name="T21" fmla="*/ 22 h 524"/>
                <a:gd name="T22" fmla="*/ 826 w 937"/>
                <a:gd name="T23" fmla="*/ 20 h 524"/>
                <a:gd name="T24" fmla="*/ 812 w 937"/>
                <a:gd name="T25" fmla="*/ 18 h 524"/>
                <a:gd name="T26" fmla="*/ 781 w 937"/>
                <a:gd name="T27" fmla="*/ 14 h 524"/>
                <a:gd name="T28" fmla="*/ 762 w 937"/>
                <a:gd name="T29" fmla="*/ 12 h 524"/>
                <a:gd name="T30" fmla="*/ 741 w 937"/>
                <a:gd name="T31" fmla="*/ 10 h 524"/>
                <a:gd name="T32" fmla="*/ 721 w 937"/>
                <a:gd name="T33" fmla="*/ 9 h 524"/>
                <a:gd name="T34" fmla="*/ 686 w 937"/>
                <a:gd name="T35" fmla="*/ 6 h 524"/>
                <a:gd name="T36" fmla="*/ 666 w 937"/>
                <a:gd name="T37" fmla="*/ 5 h 524"/>
                <a:gd name="T38" fmla="*/ 648 w 937"/>
                <a:gd name="T39" fmla="*/ 4 h 524"/>
                <a:gd name="T40" fmla="*/ 615 w 937"/>
                <a:gd name="T41" fmla="*/ 3 h 524"/>
                <a:gd name="T42" fmla="*/ 601 w 937"/>
                <a:gd name="T43" fmla="*/ 2 h 524"/>
                <a:gd name="T44" fmla="*/ 585 w 937"/>
                <a:gd name="T45" fmla="*/ 2 h 524"/>
                <a:gd name="T46" fmla="*/ 568 w 937"/>
                <a:gd name="T47" fmla="*/ 1 h 524"/>
                <a:gd name="T48" fmla="*/ 550 w 937"/>
                <a:gd name="T49" fmla="*/ 1 h 524"/>
                <a:gd name="T50" fmla="*/ 537 w 937"/>
                <a:gd name="T51" fmla="*/ 1 h 524"/>
                <a:gd name="T52" fmla="*/ 523 w 937"/>
                <a:gd name="T53" fmla="*/ 1 h 524"/>
                <a:gd name="T54" fmla="*/ 501 w 937"/>
                <a:gd name="T55" fmla="*/ 0 h 524"/>
                <a:gd name="T56" fmla="*/ 476 w 937"/>
                <a:gd name="T57" fmla="*/ 0 h 524"/>
                <a:gd name="T58" fmla="*/ 448 w 937"/>
                <a:gd name="T59" fmla="*/ 0 h 524"/>
                <a:gd name="T60" fmla="*/ 435 w 937"/>
                <a:gd name="T61" fmla="*/ 0 h 524"/>
                <a:gd name="T62" fmla="*/ 414 w 937"/>
                <a:gd name="T63" fmla="*/ 1 h 524"/>
                <a:gd name="T64" fmla="*/ 400 w 937"/>
                <a:gd name="T65" fmla="*/ 1 h 524"/>
                <a:gd name="T66" fmla="*/ 381 w 937"/>
                <a:gd name="T67" fmla="*/ 1 h 524"/>
                <a:gd name="T68" fmla="*/ 364 w 937"/>
                <a:gd name="T69" fmla="*/ 2 h 524"/>
                <a:gd name="T70" fmla="*/ 349 w 937"/>
                <a:gd name="T71" fmla="*/ 2 h 524"/>
                <a:gd name="T72" fmla="*/ 335 w 937"/>
                <a:gd name="T73" fmla="*/ 3 h 524"/>
                <a:gd name="T74" fmla="*/ 309 w 937"/>
                <a:gd name="T75" fmla="*/ 4 h 524"/>
                <a:gd name="T76" fmla="*/ 289 w 937"/>
                <a:gd name="T77" fmla="*/ 4 h 524"/>
                <a:gd name="T78" fmla="*/ 271 w 937"/>
                <a:gd name="T79" fmla="*/ 5 h 524"/>
                <a:gd name="T80" fmla="*/ 235 w 937"/>
                <a:gd name="T81" fmla="*/ 8 h 524"/>
                <a:gd name="T82" fmla="*/ 215 w 937"/>
                <a:gd name="T83" fmla="*/ 9 h 524"/>
                <a:gd name="T84" fmla="*/ 194 w 937"/>
                <a:gd name="T85" fmla="*/ 11 h 524"/>
                <a:gd name="T86" fmla="*/ 175 w 937"/>
                <a:gd name="T87" fmla="*/ 12 h 524"/>
                <a:gd name="T88" fmla="*/ 138 w 937"/>
                <a:gd name="T89" fmla="*/ 16 h 524"/>
                <a:gd name="T90" fmla="*/ 118 w 937"/>
                <a:gd name="T91" fmla="*/ 19 h 524"/>
                <a:gd name="T92" fmla="*/ 107 w 937"/>
                <a:gd name="T93" fmla="*/ 20 h 524"/>
                <a:gd name="T94" fmla="*/ 95 w 937"/>
                <a:gd name="T95" fmla="*/ 22 h 524"/>
                <a:gd name="T96" fmla="*/ 79 w 937"/>
                <a:gd name="T97" fmla="*/ 24 h 524"/>
                <a:gd name="T98" fmla="*/ 67 w 937"/>
                <a:gd name="T99" fmla="*/ 27 h 524"/>
                <a:gd name="T100" fmla="*/ 49 w 937"/>
                <a:gd name="T101" fmla="*/ 30 h 524"/>
                <a:gd name="T102" fmla="*/ 37 w 937"/>
                <a:gd name="T103" fmla="*/ 33 h 524"/>
                <a:gd name="T104" fmla="*/ 28 w 937"/>
                <a:gd name="T105" fmla="*/ 36 h 524"/>
                <a:gd name="T106" fmla="*/ 20 w 937"/>
                <a:gd name="T107" fmla="*/ 39 h 524"/>
                <a:gd name="T108" fmla="*/ 12 w 937"/>
                <a:gd name="T109" fmla="*/ 42 h 524"/>
                <a:gd name="T110" fmla="*/ 7 w 937"/>
                <a:gd name="T111" fmla="*/ 45 h 524"/>
                <a:gd name="T112" fmla="*/ 3 w 937"/>
                <a:gd name="T113" fmla="*/ 49 h 524"/>
                <a:gd name="T114" fmla="*/ 1 w 937"/>
                <a:gd name="T115" fmla="*/ 52 h 524"/>
                <a:gd name="T116" fmla="*/ 0 w 937"/>
                <a:gd name="T117" fmla="*/ 56 h 524"/>
                <a:gd name="T118" fmla="*/ 2 w 937"/>
                <a:gd name="T119" fmla="*/ 60 h 524"/>
                <a:gd name="T120" fmla="*/ 601 w 937"/>
                <a:gd name="T121" fmla="*/ 524 h 524"/>
                <a:gd name="T122" fmla="*/ 936 w 937"/>
                <a:gd name="T123" fmla="*/ 59 h 524"/>
                <a:gd name="T124" fmla="*/ 937 w 937"/>
                <a:gd name="T125" fmla="*/ 5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7" h="524">
                  <a:moveTo>
                    <a:pt x="937" y="54"/>
                  </a:moveTo>
                  <a:cubicBezTo>
                    <a:pt x="937" y="54"/>
                    <a:pt x="937" y="54"/>
                    <a:pt x="937" y="54"/>
                  </a:cubicBezTo>
                  <a:cubicBezTo>
                    <a:pt x="937" y="53"/>
                    <a:pt x="937" y="53"/>
                    <a:pt x="937" y="52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2"/>
                    <a:pt x="936" y="51"/>
                    <a:pt x="936" y="51"/>
                  </a:cubicBezTo>
                  <a:cubicBezTo>
                    <a:pt x="936" y="51"/>
                    <a:pt x="936" y="51"/>
                    <a:pt x="935" y="50"/>
                  </a:cubicBezTo>
                  <a:cubicBezTo>
                    <a:pt x="935" y="50"/>
                    <a:pt x="935" y="50"/>
                    <a:pt x="935" y="49"/>
                  </a:cubicBezTo>
                  <a:cubicBezTo>
                    <a:pt x="935" y="49"/>
                    <a:pt x="934" y="49"/>
                    <a:pt x="934" y="49"/>
                  </a:cubicBezTo>
                  <a:cubicBezTo>
                    <a:pt x="934" y="49"/>
                    <a:pt x="934" y="49"/>
                    <a:pt x="934" y="49"/>
                  </a:cubicBezTo>
                  <a:cubicBezTo>
                    <a:pt x="934" y="48"/>
                    <a:pt x="933" y="48"/>
                    <a:pt x="933" y="47"/>
                  </a:cubicBezTo>
                  <a:cubicBezTo>
                    <a:pt x="933" y="47"/>
                    <a:pt x="932" y="47"/>
                    <a:pt x="932" y="47"/>
                  </a:cubicBezTo>
                  <a:cubicBezTo>
                    <a:pt x="932" y="47"/>
                    <a:pt x="931" y="46"/>
                    <a:pt x="931" y="46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0" y="45"/>
                    <a:pt x="930" y="45"/>
                    <a:pt x="930" y="45"/>
                  </a:cubicBezTo>
                  <a:cubicBezTo>
                    <a:pt x="929" y="45"/>
                    <a:pt x="929" y="45"/>
                    <a:pt x="928" y="44"/>
                  </a:cubicBezTo>
                  <a:cubicBezTo>
                    <a:pt x="928" y="44"/>
                    <a:pt x="928" y="44"/>
                    <a:pt x="928" y="44"/>
                  </a:cubicBezTo>
                  <a:cubicBezTo>
                    <a:pt x="928" y="44"/>
                    <a:pt x="928" y="44"/>
                    <a:pt x="927" y="44"/>
                  </a:cubicBezTo>
                  <a:cubicBezTo>
                    <a:pt x="927" y="43"/>
                    <a:pt x="926" y="43"/>
                    <a:pt x="926" y="43"/>
                  </a:cubicBezTo>
                  <a:cubicBezTo>
                    <a:pt x="926" y="43"/>
                    <a:pt x="925" y="42"/>
                    <a:pt x="925" y="42"/>
                  </a:cubicBezTo>
                  <a:cubicBezTo>
                    <a:pt x="925" y="42"/>
                    <a:pt x="925" y="42"/>
                    <a:pt x="925" y="42"/>
                  </a:cubicBezTo>
                  <a:cubicBezTo>
                    <a:pt x="924" y="42"/>
                    <a:pt x="923" y="42"/>
                    <a:pt x="923" y="41"/>
                  </a:cubicBezTo>
                  <a:cubicBezTo>
                    <a:pt x="922" y="41"/>
                    <a:pt x="922" y="41"/>
                    <a:pt x="921" y="41"/>
                  </a:cubicBezTo>
                  <a:cubicBezTo>
                    <a:pt x="920" y="40"/>
                    <a:pt x="919" y="40"/>
                    <a:pt x="918" y="39"/>
                  </a:cubicBezTo>
                  <a:cubicBezTo>
                    <a:pt x="918" y="39"/>
                    <a:pt x="918" y="39"/>
                    <a:pt x="917" y="39"/>
                  </a:cubicBezTo>
                  <a:cubicBezTo>
                    <a:pt x="917" y="39"/>
                    <a:pt x="917" y="39"/>
                    <a:pt x="917" y="39"/>
                  </a:cubicBezTo>
                  <a:cubicBezTo>
                    <a:pt x="916" y="38"/>
                    <a:pt x="915" y="38"/>
                    <a:pt x="914" y="38"/>
                  </a:cubicBezTo>
                  <a:cubicBezTo>
                    <a:pt x="914" y="38"/>
                    <a:pt x="913" y="38"/>
                    <a:pt x="913" y="37"/>
                  </a:cubicBezTo>
                  <a:cubicBezTo>
                    <a:pt x="912" y="37"/>
                    <a:pt x="911" y="37"/>
                    <a:pt x="910" y="37"/>
                  </a:cubicBezTo>
                  <a:cubicBezTo>
                    <a:pt x="910" y="36"/>
                    <a:pt x="909" y="36"/>
                    <a:pt x="909" y="36"/>
                  </a:cubicBezTo>
                  <a:cubicBezTo>
                    <a:pt x="909" y="36"/>
                    <a:pt x="909" y="36"/>
                    <a:pt x="908" y="36"/>
                  </a:cubicBezTo>
                  <a:cubicBezTo>
                    <a:pt x="908" y="36"/>
                    <a:pt x="907" y="35"/>
                    <a:pt x="906" y="35"/>
                  </a:cubicBezTo>
                  <a:cubicBezTo>
                    <a:pt x="905" y="35"/>
                    <a:pt x="904" y="35"/>
                    <a:pt x="904" y="35"/>
                  </a:cubicBezTo>
                  <a:cubicBezTo>
                    <a:pt x="902" y="34"/>
                    <a:pt x="901" y="34"/>
                    <a:pt x="900" y="33"/>
                  </a:cubicBezTo>
                  <a:cubicBezTo>
                    <a:pt x="900" y="33"/>
                    <a:pt x="900" y="33"/>
                    <a:pt x="900" y="33"/>
                  </a:cubicBezTo>
                  <a:cubicBezTo>
                    <a:pt x="899" y="33"/>
                    <a:pt x="899" y="33"/>
                    <a:pt x="898" y="33"/>
                  </a:cubicBezTo>
                  <a:cubicBezTo>
                    <a:pt x="897" y="33"/>
                    <a:pt x="895" y="32"/>
                    <a:pt x="894" y="32"/>
                  </a:cubicBezTo>
                  <a:cubicBezTo>
                    <a:pt x="894" y="32"/>
                    <a:pt x="894" y="32"/>
                    <a:pt x="893" y="32"/>
                  </a:cubicBezTo>
                  <a:cubicBezTo>
                    <a:pt x="893" y="32"/>
                    <a:pt x="892" y="31"/>
                    <a:pt x="891" y="31"/>
                  </a:cubicBezTo>
                  <a:cubicBezTo>
                    <a:pt x="890" y="31"/>
                    <a:pt x="889" y="31"/>
                    <a:pt x="888" y="30"/>
                  </a:cubicBezTo>
                  <a:cubicBezTo>
                    <a:pt x="888" y="30"/>
                    <a:pt x="887" y="30"/>
                    <a:pt x="887" y="30"/>
                  </a:cubicBezTo>
                  <a:cubicBezTo>
                    <a:pt x="887" y="30"/>
                    <a:pt x="887" y="30"/>
                    <a:pt x="887" y="30"/>
                  </a:cubicBezTo>
                  <a:cubicBezTo>
                    <a:pt x="883" y="29"/>
                    <a:pt x="880" y="29"/>
                    <a:pt x="877" y="28"/>
                  </a:cubicBezTo>
                  <a:cubicBezTo>
                    <a:pt x="876" y="28"/>
                    <a:pt x="876" y="28"/>
                    <a:pt x="875" y="28"/>
                  </a:cubicBezTo>
                  <a:cubicBezTo>
                    <a:pt x="874" y="27"/>
                    <a:pt x="872" y="27"/>
                    <a:pt x="870" y="27"/>
                  </a:cubicBezTo>
                  <a:cubicBezTo>
                    <a:pt x="870" y="27"/>
                    <a:pt x="870" y="27"/>
                    <a:pt x="870" y="27"/>
                  </a:cubicBezTo>
                  <a:cubicBezTo>
                    <a:pt x="868" y="26"/>
                    <a:pt x="866" y="26"/>
                    <a:pt x="865" y="26"/>
                  </a:cubicBezTo>
                  <a:cubicBezTo>
                    <a:pt x="864" y="25"/>
                    <a:pt x="863" y="25"/>
                    <a:pt x="863" y="25"/>
                  </a:cubicBezTo>
                  <a:cubicBezTo>
                    <a:pt x="861" y="25"/>
                    <a:pt x="860" y="25"/>
                    <a:pt x="859" y="25"/>
                  </a:cubicBezTo>
                  <a:cubicBezTo>
                    <a:pt x="858" y="24"/>
                    <a:pt x="858" y="24"/>
                    <a:pt x="858" y="24"/>
                  </a:cubicBezTo>
                  <a:cubicBezTo>
                    <a:pt x="856" y="24"/>
                    <a:pt x="855" y="24"/>
                    <a:pt x="854" y="24"/>
                  </a:cubicBezTo>
                  <a:cubicBezTo>
                    <a:pt x="853" y="24"/>
                    <a:pt x="852" y="23"/>
                    <a:pt x="851" y="23"/>
                  </a:cubicBezTo>
                  <a:cubicBezTo>
                    <a:pt x="850" y="23"/>
                    <a:pt x="848" y="23"/>
                    <a:pt x="847" y="23"/>
                  </a:cubicBezTo>
                  <a:cubicBezTo>
                    <a:pt x="846" y="23"/>
                    <a:pt x="845" y="22"/>
                    <a:pt x="845" y="22"/>
                  </a:cubicBezTo>
                  <a:cubicBezTo>
                    <a:pt x="844" y="22"/>
                    <a:pt x="843" y="22"/>
                    <a:pt x="842" y="22"/>
                  </a:cubicBezTo>
                  <a:cubicBezTo>
                    <a:pt x="842" y="22"/>
                    <a:pt x="842" y="22"/>
                    <a:pt x="842" y="22"/>
                  </a:cubicBezTo>
                  <a:cubicBezTo>
                    <a:pt x="841" y="22"/>
                    <a:pt x="840" y="22"/>
                    <a:pt x="840" y="21"/>
                  </a:cubicBezTo>
                  <a:cubicBezTo>
                    <a:pt x="840" y="21"/>
                    <a:pt x="840" y="21"/>
                    <a:pt x="840" y="21"/>
                  </a:cubicBezTo>
                  <a:cubicBezTo>
                    <a:pt x="837" y="21"/>
                    <a:pt x="835" y="21"/>
                    <a:pt x="833" y="20"/>
                  </a:cubicBezTo>
                  <a:cubicBezTo>
                    <a:pt x="832" y="20"/>
                    <a:pt x="831" y="20"/>
                    <a:pt x="830" y="20"/>
                  </a:cubicBezTo>
                  <a:cubicBezTo>
                    <a:pt x="829" y="20"/>
                    <a:pt x="827" y="20"/>
                    <a:pt x="826" y="20"/>
                  </a:cubicBezTo>
                  <a:cubicBezTo>
                    <a:pt x="825" y="19"/>
                    <a:pt x="823" y="19"/>
                    <a:pt x="822" y="19"/>
                  </a:cubicBezTo>
                  <a:cubicBezTo>
                    <a:pt x="821" y="19"/>
                    <a:pt x="821" y="19"/>
                    <a:pt x="821" y="19"/>
                  </a:cubicBezTo>
                  <a:cubicBezTo>
                    <a:pt x="821" y="19"/>
                    <a:pt x="821" y="19"/>
                    <a:pt x="820" y="19"/>
                  </a:cubicBezTo>
                  <a:cubicBezTo>
                    <a:pt x="820" y="19"/>
                    <a:pt x="820" y="19"/>
                    <a:pt x="819" y="19"/>
                  </a:cubicBezTo>
                  <a:cubicBezTo>
                    <a:pt x="817" y="18"/>
                    <a:pt x="814" y="18"/>
                    <a:pt x="812" y="18"/>
                  </a:cubicBezTo>
                  <a:cubicBezTo>
                    <a:pt x="811" y="18"/>
                    <a:pt x="809" y="17"/>
                    <a:pt x="808" y="17"/>
                  </a:cubicBezTo>
                  <a:cubicBezTo>
                    <a:pt x="806" y="17"/>
                    <a:pt x="804" y="17"/>
                    <a:pt x="803" y="17"/>
                  </a:cubicBezTo>
                  <a:cubicBezTo>
                    <a:pt x="802" y="16"/>
                    <a:pt x="800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3" y="15"/>
                    <a:pt x="787" y="15"/>
                    <a:pt x="781" y="14"/>
                  </a:cubicBezTo>
                  <a:cubicBezTo>
                    <a:pt x="781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79" y="14"/>
                  </a:cubicBezTo>
                  <a:cubicBezTo>
                    <a:pt x="774" y="13"/>
                    <a:pt x="768" y="13"/>
                    <a:pt x="762" y="12"/>
                  </a:cubicBezTo>
                  <a:cubicBezTo>
                    <a:pt x="762" y="12"/>
                    <a:pt x="762" y="12"/>
                    <a:pt x="762" y="12"/>
                  </a:cubicBezTo>
                  <a:cubicBezTo>
                    <a:pt x="761" y="12"/>
                    <a:pt x="761" y="12"/>
                    <a:pt x="760" y="12"/>
                  </a:cubicBezTo>
                  <a:cubicBezTo>
                    <a:pt x="760" y="12"/>
                    <a:pt x="760" y="12"/>
                    <a:pt x="760" y="12"/>
                  </a:cubicBezTo>
                  <a:cubicBezTo>
                    <a:pt x="755" y="12"/>
                    <a:pt x="749" y="11"/>
                    <a:pt x="743" y="11"/>
                  </a:cubicBezTo>
                  <a:cubicBezTo>
                    <a:pt x="743" y="11"/>
                    <a:pt x="743" y="11"/>
                    <a:pt x="743" y="11"/>
                  </a:cubicBezTo>
                  <a:cubicBezTo>
                    <a:pt x="742" y="11"/>
                    <a:pt x="741" y="10"/>
                    <a:pt x="741" y="10"/>
                  </a:cubicBezTo>
                  <a:cubicBezTo>
                    <a:pt x="741" y="10"/>
                    <a:pt x="740" y="10"/>
                    <a:pt x="740" y="10"/>
                  </a:cubicBezTo>
                  <a:cubicBezTo>
                    <a:pt x="735" y="10"/>
                    <a:pt x="729" y="9"/>
                    <a:pt x="724" y="9"/>
                  </a:cubicBezTo>
                  <a:cubicBezTo>
                    <a:pt x="724" y="9"/>
                    <a:pt x="724" y="9"/>
                    <a:pt x="723" y="9"/>
                  </a:cubicBezTo>
                  <a:cubicBezTo>
                    <a:pt x="723" y="9"/>
                    <a:pt x="722" y="9"/>
                    <a:pt x="721" y="9"/>
                  </a:cubicBezTo>
                  <a:cubicBezTo>
                    <a:pt x="721" y="9"/>
                    <a:pt x="721" y="9"/>
                    <a:pt x="721" y="9"/>
                  </a:cubicBezTo>
                  <a:cubicBezTo>
                    <a:pt x="716" y="8"/>
                    <a:pt x="710" y="8"/>
                    <a:pt x="705" y="8"/>
                  </a:cubicBezTo>
                  <a:cubicBezTo>
                    <a:pt x="705" y="8"/>
                    <a:pt x="705" y="8"/>
                    <a:pt x="704" y="8"/>
                  </a:cubicBezTo>
                  <a:cubicBezTo>
                    <a:pt x="704" y="8"/>
                    <a:pt x="704" y="8"/>
                    <a:pt x="704" y="8"/>
                  </a:cubicBezTo>
                  <a:cubicBezTo>
                    <a:pt x="703" y="8"/>
                    <a:pt x="703" y="8"/>
                    <a:pt x="702" y="8"/>
                  </a:cubicBezTo>
                  <a:cubicBezTo>
                    <a:pt x="697" y="7"/>
                    <a:pt x="692" y="7"/>
                    <a:pt x="686" y="6"/>
                  </a:cubicBezTo>
                  <a:cubicBezTo>
                    <a:pt x="686" y="6"/>
                    <a:pt x="686" y="6"/>
                    <a:pt x="686" y="6"/>
                  </a:cubicBezTo>
                  <a:cubicBezTo>
                    <a:pt x="685" y="6"/>
                    <a:pt x="683" y="6"/>
                    <a:pt x="682" y="6"/>
                  </a:cubicBezTo>
                  <a:cubicBezTo>
                    <a:pt x="677" y="6"/>
                    <a:pt x="672" y="6"/>
                    <a:pt x="667" y="5"/>
                  </a:cubicBezTo>
                  <a:cubicBezTo>
                    <a:pt x="667" y="5"/>
                    <a:pt x="666" y="5"/>
                    <a:pt x="666" y="5"/>
                  </a:cubicBezTo>
                  <a:cubicBezTo>
                    <a:pt x="666" y="5"/>
                    <a:pt x="666" y="5"/>
                    <a:pt x="666" y="5"/>
                  </a:cubicBezTo>
                  <a:cubicBezTo>
                    <a:pt x="665" y="5"/>
                    <a:pt x="664" y="5"/>
                    <a:pt x="663" y="5"/>
                  </a:cubicBezTo>
                  <a:cubicBezTo>
                    <a:pt x="659" y="5"/>
                    <a:pt x="655" y="5"/>
                    <a:pt x="650" y="5"/>
                  </a:cubicBezTo>
                  <a:cubicBezTo>
                    <a:pt x="650" y="4"/>
                    <a:pt x="649" y="4"/>
                    <a:pt x="649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7" y="4"/>
                    <a:pt x="647" y="4"/>
                    <a:pt x="646" y="4"/>
                  </a:cubicBezTo>
                  <a:cubicBezTo>
                    <a:pt x="642" y="4"/>
                    <a:pt x="637" y="4"/>
                    <a:pt x="633" y="4"/>
                  </a:cubicBezTo>
                  <a:cubicBezTo>
                    <a:pt x="632" y="4"/>
                    <a:pt x="632" y="4"/>
                    <a:pt x="632" y="4"/>
                  </a:cubicBezTo>
                  <a:cubicBezTo>
                    <a:pt x="631" y="4"/>
                    <a:pt x="630" y="4"/>
                    <a:pt x="628" y="4"/>
                  </a:cubicBezTo>
                  <a:cubicBezTo>
                    <a:pt x="624" y="3"/>
                    <a:pt x="620" y="3"/>
                    <a:pt x="615" y="3"/>
                  </a:cubicBezTo>
                  <a:cubicBezTo>
                    <a:pt x="615" y="3"/>
                    <a:pt x="615" y="3"/>
                    <a:pt x="615" y="3"/>
                  </a:cubicBezTo>
                  <a:cubicBezTo>
                    <a:pt x="615" y="3"/>
                    <a:pt x="615" y="3"/>
                    <a:pt x="614" y="3"/>
                  </a:cubicBezTo>
                  <a:cubicBezTo>
                    <a:pt x="614" y="3"/>
                    <a:pt x="614" y="3"/>
                    <a:pt x="614" y="3"/>
                  </a:cubicBezTo>
                  <a:cubicBezTo>
                    <a:pt x="610" y="3"/>
                    <a:pt x="606" y="3"/>
                    <a:pt x="602" y="3"/>
                  </a:cubicBezTo>
                  <a:cubicBezTo>
                    <a:pt x="602" y="2"/>
                    <a:pt x="601" y="2"/>
                    <a:pt x="601" y="2"/>
                  </a:cubicBezTo>
                  <a:cubicBezTo>
                    <a:pt x="600" y="2"/>
                    <a:pt x="599" y="2"/>
                    <a:pt x="597" y="2"/>
                  </a:cubicBezTo>
                  <a:cubicBezTo>
                    <a:pt x="597" y="2"/>
                    <a:pt x="597" y="2"/>
                    <a:pt x="597" y="2"/>
                  </a:cubicBezTo>
                  <a:cubicBezTo>
                    <a:pt x="595" y="2"/>
                    <a:pt x="592" y="2"/>
                    <a:pt x="590" y="2"/>
                  </a:cubicBezTo>
                  <a:cubicBezTo>
                    <a:pt x="589" y="2"/>
                    <a:pt x="589" y="2"/>
                    <a:pt x="588" y="2"/>
                  </a:cubicBezTo>
                  <a:cubicBezTo>
                    <a:pt x="587" y="2"/>
                    <a:pt x="586" y="2"/>
                    <a:pt x="585" y="2"/>
                  </a:cubicBezTo>
                  <a:cubicBezTo>
                    <a:pt x="585" y="2"/>
                    <a:pt x="584" y="2"/>
                    <a:pt x="583" y="2"/>
                  </a:cubicBezTo>
                  <a:cubicBezTo>
                    <a:pt x="582" y="2"/>
                    <a:pt x="581" y="2"/>
                    <a:pt x="580" y="2"/>
                  </a:cubicBezTo>
                  <a:cubicBezTo>
                    <a:pt x="578" y="2"/>
                    <a:pt x="576" y="2"/>
                    <a:pt x="574" y="2"/>
                  </a:cubicBezTo>
                  <a:cubicBezTo>
                    <a:pt x="573" y="2"/>
                    <a:pt x="573" y="2"/>
                    <a:pt x="573" y="2"/>
                  </a:cubicBezTo>
                  <a:cubicBezTo>
                    <a:pt x="571" y="2"/>
                    <a:pt x="569" y="2"/>
                    <a:pt x="568" y="1"/>
                  </a:cubicBezTo>
                  <a:cubicBezTo>
                    <a:pt x="568" y="1"/>
                    <a:pt x="567" y="1"/>
                    <a:pt x="567" y="1"/>
                  </a:cubicBezTo>
                  <a:cubicBezTo>
                    <a:pt x="565" y="1"/>
                    <a:pt x="563" y="1"/>
                    <a:pt x="561" y="1"/>
                  </a:cubicBezTo>
                  <a:cubicBezTo>
                    <a:pt x="559" y="1"/>
                    <a:pt x="558" y="1"/>
                    <a:pt x="557" y="1"/>
                  </a:cubicBezTo>
                  <a:cubicBezTo>
                    <a:pt x="557" y="1"/>
                    <a:pt x="556" y="1"/>
                    <a:pt x="556" y="1"/>
                  </a:cubicBezTo>
                  <a:cubicBezTo>
                    <a:pt x="554" y="1"/>
                    <a:pt x="552" y="1"/>
                    <a:pt x="550" y="1"/>
                  </a:cubicBezTo>
                  <a:cubicBezTo>
                    <a:pt x="550" y="1"/>
                    <a:pt x="549" y="1"/>
                    <a:pt x="548" y="1"/>
                  </a:cubicBezTo>
                  <a:cubicBezTo>
                    <a:pt x="548" y="1"/>
                    <a:pt x="548" y="1"/>
                    <a:pt x="547" y="1"/>
                  </a:cubicBezTo>
                  <a:cubicBezTo>
                    <a:pt x="547" y="1"/>
                    <a:pt x="547" y="1"/>
                    <a:pt x="546" y="1"/>
                  </a:cubicBezTo>
                  <a:cubicBezTo>
                    <a:pt x="543" y="1"/>
                    <a:pt x="540" y="1"/>
                    <a:pt x="537" y="1"/>
                  </a:cubicBezTo>
                  <a:cubicBezTo>
                    <a:pt x="537" y="1"/>
                    <a:pt x="537" y="1"/>
                    <a:pt x="537" y="1"/>
                  </a:cubicBezTo>
                  <a:cubicBezTo>
                    <a:pt x="536" y="1"/>
                    <a:pt x="535" y="1"/>
                    <a:pt x="535" y="1"/>
                  </a:cubicBezTo>
                  <a:cubicBezTo>
                    <a:pt x="534" y="1"/>
                    <a:pt x="533" y="1"/>
                    <a:pt x="533" y="1"/>
                  </a:cubicBezTo>
                  <a:cubicBezTo>
                    <a:pt x="530" y="1"/>
                    <a:pt x="528" y="1"/>
                    <a:pt x="525" y="1"/>
                  </a:cubicBezTo>
                  <a:cubicBezTo>
                    <a:pt x="524" y="1"/>
                    <a:pt x="524" y="1"/>
                    <a:pt x="523" y="1"/>
                  </a:cubicBezTo>
                  <a:cubicBezTo>
                    <a:pt x="523" y="1"/>
                    <a:pt x="523" y="1"/>
                    <a:pt x="523" y="1"/>
                  </a:cubicBezTo>
                  <a:cubicBezTo>
                    <a:pt x="520" y="1"/>
                    <a:pt x="517" y="1"/>
                    <a:pt x="514" y="1"/>
                  </a:cubicBezTo>
                  <a:cubicBezTo>
                    <a:pt x="514" y="1"/>
                    <a:pt x="513" y="1"/>
                    <a:pt x="513" y="1"/>
                  </a:cubicBezTo>
                  <a:cubicBezTo>
                    <a:pt x="512" y="0"/>
                    <a:pt x="512" y="0"/>
                    <a:pt x="511" y="0"/>
                  </a:cubicBezTo>
                  <a:cubicBezTo>
                    <a:pt x="508" y="0"/>
                    <a:pt x="505" y="0"/>
                    <a:pt x="502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0" y="0"/>
                    <a:pt x="499" y="0"/>
                    <a:pt x="498" y="0"/>
                  </a:cubicBezTo>
                  <a:cubicBezTo>
                    <a:pt x="495" y="0"/>
                    <a:pt x="493" y="0"/>
                    <a:pt x="490" y="0"/>
                  </a:cubicBezTo>
                  <a:cubicBezTo>
                    <a:pt x="490" y="0"/>
                    <a:pt x="489" y="0"/>
                    <a:pt x="489" y="0"/>
                  </a:cubicBezTo>
                  <a:cubicBezTo>
                    <a:pt x="489" y="0"/>
                    <a:pt x="489" y="0"/>
                    <a:pt x="488" y="0"/>
                  </a:cubicBezTo>
                  <a:cubicBezTo>
                    <a:pt x="484" y="0"/>
                    <a:pt x="480" y="0"/>
                    <a:pt x="476" y="0"/>
                  </a:cubicBezTo>
                  <a:cubicBezTo>
                    <a:pt x="474" y="0"/>
                    <a:pt x="471" y="0"/>
                    <a:pt x="469" y="0"/>
                  </a:cubicBezTo>
                  <a:cubicBezTo>
                    <a:pt x="469" y="0"/>
                    <a:pt x="469" y="0"/>
                    <a:pt x="468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66" y="0"/>
                    <a:pt x="463" y="0"/>
                    <a:pt x="461" y="0"/>
                  </a:cubicBezTo>
                  <a:cubicBezTo>
                    <a:pt x="457" y="0"/>
                    <a:pt x="452" y="0"/>
                    <a:pt x="448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0"/>
                    <a:pt x="447" y="0"/>
                    <a:pt x="447" y="0"/>
                  </a:cubicBezTo>
                  <a:cubicBezTo>
                    <a:pt x="444" y="0"/>
                    <a:pt x="442" y="0"/>
                    <a:pt x="439" y="0"/>
                  </a:cubicBezTo>
                  <a:cubicBezTo>
                    <a:pt x="438" y="0"/>
                    <a:pt x="437" y="0"/>
                    <a:pt x="436" y="0"/>
                  </a:cubicBezTo>
                  <a:cubicBezTo>
                    <a:pt x="436" y="0"/>
                    <a:pt x="436" y="0"/>
                    <a:pt x="435" y="0"/>
                  </a:cubicBezTo>
                  <a:cubicBezTo>
                    <a:pt x="432" y="0"/>
                    <a:pt x="429" y="0"/>
                    <a:pt x="426" y="0"/>
                  </a:cubicBezTo>
                  <a:cubicBezTo>
                    <a:pt x="425" y="0"/>
                    <a:pt x="424" y="0"/>
                    <a:pt x="424" y="1"/>
                  </a:cubicBezTo>
                  <a:cubicBezTo>
                    <a:pt x="424" y="1"/>
                    <a:pt x="423" y="1"/>
                    <a:pt x="423" y="1"/>
                  </a:cubicBezTo>
                  <a:cubicBezTo>
                    <a:pt x="420" y="1"/>
                    <a:pt x="417" y="1"/>
                    <a:pt x="41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3" y="1"/>
                    <a:pt x="413" y="1"/>
                    <a:pt x="412" y="1"/>
                  </a:cubicBezTo>
                  <a:cubicBezTo>
                    <a:pt x="409" y="1"/>
                    <a:pt x="407" y="1"/>
                    <a:pt x="404" y="1"/>
                  </a:cubicBezTo>
                  <a:cubicBezTo>
                    <a:pt x="404" y="1"/>
                    <a:pt x="403" y="1"/>
                    <a:pt x="402" y="1"/>
                  </a:cubicBezTo>
                  <a:cubicBezTo>
                    <a:pt x="402" y="1"/>
                    <a:pt x="401" y="1"/>
                    <a:pt x="400" y="1"/>
                  </a:cubicBezTo>
                  <a:cubicBezTo>
                    <a:pt x="400" y="1"/>
                    <a:pt x="400" y="1"/>
                    <a:pt x="400" y="1"/>
                  </a:cubicBezTo>
                  <a:cubicBezTo>
                    <a:pt x="397" y="1"/>
                    <a:pt x="394" y="1"/>
                    <a:pt x="390" y="1"/>
                  </a:cubicBezTo>
                  <a:cubicBezTo>
                    <a:pt x="390" y="1"/>
                    <a:pt x="390" y="1"/>
                    <a:pt x="390" y="1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88" y="1"/>
                    <a:pt x="387" y="1"/>
                    <a:pt x="387" y="1"/>
                  </a:cubicBezTo>
                  <a:cubicBezTo>
                    <a:pt x="385" y="1"/>
                    <a:pt x="383" y="1"/>
                    <a:pt x="381" y="1"/>
                  </a:cubicBezTo>
                  <a:cubicBezTo>
                    <a:pt x="381" y="1"/>
                    <a:pt x="380" y="1"/>
                    <a:pt x="380" y="1"/>
                  </a:cubicBezTo>
                  <a:cubicBezTo>
                    <a:pt x="379" y="1"/>
                    <a:pt x="377" y="1"/>
                    <a:pt x="376" y="1"/>
                  </a:cubicBezTo>
                  <a:cubicBezTo>
                    <a:pt x="374" y="1"/>
                    <a:pt x="372" y="1"/>
                    <a:pt x="370" y="1"/>
                  </a:cubicBezTo>
                  <a:cubicBezTo>
                    <a:pt x="370" y="1"/>
                    <a:pt x="369" y="1"/>
                    <a:pt x="369" y="1"/>
                  </a:cubicBezTo>
                  <a:cubicBezTo>
                    <a:pt x="368" y="2"/>
                    <a:pt x="366" y="2"/>
                    <a:pt x="364" y="2"/>
                  </a:cubicBezTo>
                  <a:cubicBezTo>
                    <a:pt x="364" y="2"/>
                    <a:pt x="364" y="2"/>
                    <a:pt x="363" y="2"/>
                  </a:cubicBezTo>
                  <a:cubicBezTo>
                    <a:pt x="361" y="2"/>
                    <a:pt x="359" y="2"/>
                    <a:pt x="357" y="2"/>
                  </a:cubicBezTo>
                  <a:cubicBezTo>
                    <a:pt x="356" y="2"/>
                    <a:pt x="355" y="2"/>
                    <a:pt x="353" y="2"/>
                  </a:cubicBezTo>
                  <a:cubicBezTo>
                    <a:pt x="353" y="2"/>
                    <a:pt x="352" y="2"/>
                    <a:pt x="352" y="2"/>
                  </a:cubicBezTo>
                  <a:cubicBezTo>
                    <a:pt x="351" y="2"/>
                    <a:pt x="350" y="2"/>
                    <a:pt x="349" y="2"/>
                  </a:cubicBezTo>
                  <a:cubicBezTo>
                    <a:pt x="348" y="2"/>
                    <a:pt x="348" y="2"/>
                    <a:pt x="347" y="2"/>
                  </a:cubicBezTo>
                  <a:cubicBezTo>
                    <a:pt x="345" y="2"/>
                    <a:pt x="342" y="2"/>
                    <a:pt x="340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8" y="2"/>
                    <a:pt x="337" y="2"/>
                    <a:pt x="336" y="2"/>
                  </a:cubicBezTo>
                  <a:cubicBezTo>
                    <a:pt x="335" y="2"/>
                    <a:pt x="335" y="2"/>
                    <a:pt x="335" y="3"/>
                  </a:cubicBezTo>
                  <a:cubicBezTo>
                    <a:pt x="331" y="3"/>
                    <a:pt x="327" y="3"/>
                    <a:pt x="323" y="3"/>
                  </a:cubicBezTo>
                  <a:cubicBezTo>
                    <a:pt x="323" y="3"/>
                    <a:pt x="323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17" y="3"/>
                    <a:pt x="313" y="3"/>
                    <a:pt x="309" y="4"/>
                  </a:cubicBezTo>
                  <a:cubicBezTo>
                    <a:pt x="307" y="4"/>
                    <a:pt x="306" y="4"/>
                    <a:pt x="305" y="4"/>
                  </a:cubicBezTo>
                  <a:cubicBezTo>
                    <a:pt x="305" y="4"/>
                    <a:pt x="304" y="4"/>
                    <a:pt x="304" y="4"/>
                  </a:cubicBezTo>
                  <a:cubicBezTo>
                    <a:pt x="300" y="4"/>
                    <a:pt x="295" y="4"/>
                    <a:pt x="291" y="4"/>
                  </a:cubicBezTo>
                  <a:cubicBezTo>
                    <a:pt x="290" y="4"/>
                    <a:pt x="290" y="4"/>
                    <a:pt x="289" y="4"/>
                  </a:cubicBezTo>
                  <a:cubicBezTo>
                    <a:pt x="289" y="4"/>
                    <a:pt x="289" y="4"/>
                    <a:pt x="289" y="4"/>
                  </a:cubicBezTo>
                  <a:cubicBezTo>
                    <a:pt x="289" y="4"/>
                    <a:pt x="288" y="4"/>
                    <a:pt x="288" y="4"/>
                  </a:cubicBezTo>
                  <a:cubicBezTo>
                    <a:pt x="288" y="4"/>
                    <a:pt x="287" y="4"/>
                    <a:pt x="287" y="5"/>
                  </a:cubicBezTo>
                  <a:cubicBezTo>
                    <a:pt x="282" y="5"/>
                    <a:pt x="278" y="5"/>
                    <a:pt x="273" y="5"/>
                  </a:cubicBezTo>
                  <a:cubicBezTo>
                    <a:pt x="273" y="5"/>
                    <a:pt x="272" y="5"/>
                    <a:pt x="271" y="5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70" y="5"/>
                    <a:pt x="270" y="5"/>
                    <a:pt x="270" y="5"/>
                  </a:cubicBezTo>
                  <a:cubicBezTo>
                    <a:pt x="265" y="6"/>
                    <a:pt x="260" y="6"/>
                    <a:pt x="255" y="6"/>
                  </a:cubicBezTo>
                  <a:cubicBezTo>
                    <a:pt x="254" y="6"/>
                    <a:pt x="252" y="6"/>
                    <a:pt x="251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5" y="7"/>
                    <a:pt x="240" y="7"/>
                    <a:pt x="235" y="8"/>
                  </a:cubicBezTo>
                  <a:cubicBezTo>
                    <a:pt x="234" y="8"/>
                    <a:pt x="234" y="8"/>
                    <a:pt x="233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27" y="8"/>
                    <a:pt x="221" y="8"/>
                    <a:pt x="216" y="9"/>
                  </a:cubicBezTo>
                  <a:cubicBezTo>
                    <a:pt x="216" y="9"/>
                    <a:pt x="216" y="9"/>
                    <a:pt x="215" y="9"/>
                  </a:cubicBezTo>
                  <a:cubicBezTo>
                    <a:pt x="215" y="9"/>
                    <a:pt x="214" y="9"/>
                    <a:pt x="214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7" y="9"/>
                    <a:pt x="202" y="10"/>
                    <a:pt x="197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5" y="10"/>
                    <a:pt x="195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88" y="11"/>
                    <a:pt x="182" y="12"/>
                    <a:pt x="177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2"/>
                    <a:pt x="176" y="12"/>
                    <a:pt x="175" y="12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69" y="13"/>
                    <a:pt x="163" y="13"/>
                    <a:pt x="158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0" y="15"/>
                    <a:pt x="144" y="15"/>
                    <a:pt x="138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6" y="16"/>
                    <a:pt x="135" y="16"/>
                    <a:pt x="134" y="17"/>
                  </a:cubicBezTo>
                  <a:cubicBezTo>
                    <a:pt x="132" y="17"/>
                    <a:pt x="131" y="17"/>
                    <a:pt x="129" y="17"/>
                  </a:cubicBezTo>
                  <a:cubicBezTo>
                    <a:pt x="127" y="17"/>
                    <a:pt x="126" y="18"/>
                    <a:pt x="125" y="18"/>
                  </a:cubicBezTo>
                  <a:cubicBezTo>
                    <a:pt x="123" y="18"/>
                    <a:pt x="120" y="18"/>
                    <a:pt x="118" y="19"/>
                  </a:cubicBezTo>
                  <a:cubicBezTo>
                    <a:pt x="117" y="19"/>
                    <a:pt x="117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5" y="19"/>
                  </a:cubicBezTo>
                  <a:cubicBezTo>
                    <a:pt x="114" y="19"/>
                    <a:pt x="112" y="19"/>
                    <a:pt x="111" y="20"/>
                  </a:cubicBezTo>
                  <a:cubicBezTo>
                    <a:pt x="110" y="20"/>
                    <a:pt x="108" y="20"/>
                    <a:pt x="107" y="20"/>
                  </a:cubicBezTo>
                  <a:cubicBezTo>
                    <a:pt x="106" y="20"/>
                    <a:pt x="105" y="20"/>
                    <a:pt x="104" y="20"/>
                  </a:cubicBezTo>
                  <a:cubicBezTo>
                    <a:pt x="102" y="21"/>
                    <a:pt x="100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2"/>
                    <a:pt x="96" y="22"/>
                    <a:pt x="95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4" y="22"/>
                    <a:pt x="93" y="22"/>
                    <a:pt x="92" y="22"/>
                  </a:cubicBezTo>
                  <a:cubicBezTo>
                    <a:pt x="92" y="22"/>
                    <a:pt x="91" y="23"/>
                    <a:pt x="90" y="23"/>
                  </a:cubicBezTo>
                  <a:cubicBezTo>
                    <a:pt x="89" y="23"/>
                    <a:pt x="87" y="23"/>
                    <a:pt x="86" y="23"/>
                  </a:cubicBezTo>
                  <a:cubicBezTo>
                    <a:pt x="85" y="23"/>
                    <a:pt x="84" y="24"/>
                    <a:pt x="83" y="24"/>
                  </a:cubicBezTo>
                  <a:cubicBezTo>
                    <a:pt x="82" y="24"/>
                    <a:pt x="81" y="24"/>
                    <a:pt x="79" y="24"/>
                  </a:cubicBezTo>
                  <a:cubicBezTo>
                    <a:pt x="79" y="24"/>
                    <a:pt x="79" y="24"/>
                    <a:pt x="78" y="25"/>
                  </a:cubicBezTo>
                  <a:cubicBezTo>
                    <a:pt x="77" y="25"/>
                    <a:pt x="76" y="25"/>
                    <a:pt x="74" y="25"/>
                  </a:cubicBezTo>
                  <a:cubicBezTo>
                    <a:pt x="74" y="25"/>
                    <a:pt x="73" y="25"/>
                    <a:pt x="72" y="26"/>
                  </a:cubicBezTo>
                  <a:cubicBezTo>
                    <a:pt x="71" y="26"/>
                    <a:pt x="69" y="26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5" y="27"/>
                    <a:pt x="63" y="27"/>
                    <a:pt x="62" y="28"/>
                  </a:cubicBezTo>
                  <a:cubicBezTo>
                    <a:pt x="61" y="28"/>
                    <a:pt x="61" y="28"/>
                    <a:pt x="60" y="28"/>
                  </a:cubicBezTo>
                  <a:cubicBezTo>
                    <a:pt x="57" y="29"/>
                    <a:pt x="53" y="29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8" y="31"/>
                    <a:pt x="46" y="31"/>
                    <a:pt x="45" y="31"/>
                  </a:cubicBezTo>
                  <a:cubicBezTo>
                    <a:pt x="45" y="31"/>
                    <a:pt x="44" y="32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2" y="32"/>
                    <a:pt x="40" y="33"/>
                    <a:pt x="39" y="33"/>
                  </a:cubicBezTo>
                  <a:cubicBezTo>
                    <a:pt x="38" y="33"/>
                    <a:pt x="38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4"/>
                    <a:pt x="34" y="34"/>
                    <a:pt x="33" y="35"/>
                  </a:cubicBezTo>
                  <a:cubicBezTo>
                    <a:pt x="33" y="35"/>
                    <a:pt x="32" y="35"/>
                    <a:pt x="31" y="35"/>
                  </a:cubicBezTo>
                  <a:cubicBezTo>
                    <a:pt x="30" y="35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2" y="38"/>
                    <a:pt x="21" y="38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40"/>
                    <a:pt x="17" y="40"/>
                    <a:pt x="16" y="41"/>
                  </a:cubicBezTo>
                  <a:cubicBezTo>
                    <a:pt x="15" y="41"/>
                    <a:pt x="15" y="41"/>
                    <a:pt x="14" y="41"/>
                  </a:cubicBezTo>
                  <a:cubicBezTo>
                    <a:pt x="14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1" y="43"/>
                    <a:pt x="11" y="43"/>
                  </a:cubicBezTo>
                  <a:cubicBezTo>
                    <a:pt x="11" y="43"/>
                    <a:pt x="10" y="43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8" y="44"/>
                  </a:cubicBezTo>
                  <a:cubicBezTo>
                    <a:pt x="8" y="45"/>
                    <a:pt x="8" y="45"/>
                    <a:pt x="7" y="45"/>
                  </a:cubicBezTo>
                  <a:cubicBezTo>
                    <a:pt x="7" y="45"/>
                    <a:pt x="7" y="45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5" y="47"/>
                    <a:pt x="5" y="47"/>
                  </a:cubicBezTo>
                  <a:cubicBezTo>
                    <a:pt x="5" y="47"/>
                    <a:pt x="4" y="47"/>
                    <a:pt x="4" y="47"/>
                  </a:cubicBezTo>
                  <a:cubicBezTo>
                    <a:pt x="4" y="48"/>
                    <a:pt x="3" y="48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2"/>
                  </a:cubicBezTo>
                  <a:cubicBezTo>
                    <a:pt x="1" y="52"/>
                    <a:pt x="0" y="52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76" y="150"/>
                    <a:pt x="339" y="523"/>
                    <a:pt x="339" y="523"/>
                  </a:cubicBezTo>
                  <a:cubicBezTo>
                    <a:pt x="339" y="523"/>
                    <a:pt x="339" y="523"/>
                    <a:pt x="339" y="524"/>
                  </a:cubicBezTo>
                  <a:cubicBezTo>
                    <a:pt x="601" y="524"/>
                    <a:pt x="601" y="524"/>
                    <a:pt x="601" y="524"/>
                  </a:cubicBezTo>
                  <a:cubicBezTo>
                    <a:pt x="601" y="522"/>
                    <a:pt x="601" y="522"/>
                    <a:pt x="601" y="522"/>
                  </a:cubicBezTo>
                  <a:cubicBezTo>
                    <a:pt x="640" y="456"/>
                    <a:pt x="861" y="150"/>
                    <a:pt x="935" y="60"/>
                  </a:cubicBezTo>
                  <a:cubicBezTo>
                    <a:pt x="935" y="60"/>
                    <a:pt x="935" y="60"/>
                    <a:pt x="935" y="60"/>
                  </a:cubicBezTo>
                  <a:cubicBezTo>
                    <a:pt x="935" y="60"/>
                    <a:pt x="935" y="60"/>
                    <a:pt x="935" y="60"/>
                  </a:cubicBezTo>
                  <a:cubicBezTo>
                    <a:pt x="935" y="59"/>
                    <a:pt x="935" y="59"/>
                    <a:pt x="936" y="59"/>
                  </a:cubicBezTo>
                  <a:cubicBezTo>
                    <a:pt x="936" y="58"/>
                    <a:pt x="936" y="58"/>
                    <a:pt x="936" y="58"/>
                  </a:cubicBezTo>
                  <a:cubicBezTo>
                    <a:pt x="936" y="58"/>
                    <a:pt x="936" y="58"/>
                    <a:pt x="936" y="57"/>
                  </a:cubicBezTo>
                  <a:cubicBezTo>
                    <a:pt x="936" y="57"/>
                    <a:pt x="936" y="57"/>
                    <a:pt x="937" y="57"/>
                  </a:cubicBezTo>
                  <a:cubicBezTo>
                    <a:pt x="937" y="56"/>
                    <a:pt x="937" y="56"/>
                    <a:pt x="937" y="56"/>
                  </a:cubicBezTo>
                  <a:cubicBezTo>
                    <a:pt x="937" y="55"/>
                    <a:pt x="937" y="55"/>
                    <a:pt x="937" y="54"/>
                  </a:cubicBezTo>
                  <a:cubicBezTo>
                    <a:pt x="937" y="54"/>
                    <a:pt x="937" y="54"/>
                    <a:pt x="937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52" name="Freeform 58">
              <a:extLst>
                <a:ext uri="{FF2B5EF4-FFF2-40B4-BE49-F238E27FC236}">
                  <a16:creationId xmlns:a16="http://schemas.microsoft.com/office/drawing/2014/main" id="{65765EB0-4E82-4843-8703-266B80EB5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83" y="3061970"/>
              <a:ext cx="2693988" cy="314325"/>
            </a:xfrm>
            <a:custGeom>
              <a:avLst/>
              <a:gdLst>
                <a:gd name="T0" fmla="*/ 936 w 937"/>
                <a:gd name="T1" fmla="*/ 51 h 109"/>
                <a:gd name="T2" fmla="*/ 933 w 937"/>
                <a:gd name="T3" fmla="*/ 47 h 109"/>
                <a:gd name="T4" fmla="*/ 928 w 937"/>
                <a:gd name="T5" fmla="*/ 44 h 109"/>
                <a:gd name="T6" fmla="*/ 925 w 937"/>
                <a:gd name="T7" fmla="*/ 42 h 109"/>
                <a:gd name="T8" fmla="*/ 917 w 937"/>
                <a:gd name="T9" fmla="*/ 39 h 109"/>
                <a:gd name="T10" fmla="*/ 908 w 937"/>
                <a:gd name="T11" fmla="*/ 36 h 109"/>
                <a:gd name="T12" fmla="*/ 898 w 937"/>
                <a:gd name="T13" fmla="*/ 33 h 109"/>
                <a:gd name="T14" fmla="*/ 887 w 937"/>
                <a:gd name="T15" fmla="*/ 30 h 109"/>
                <a:gd name="T16" fmla="*/ 870 w 937"/>
                <a:gd name="T17" fmla="*/ 27 h 109"/>
                <a:gd name="T18" fmla="*/ 854 w 937"/>
                <a:gd name="T19" fmla="*/ 24 h 109"/>
                <a:gd name="T20" fmla="*/ 842 w 937"/>
                <a:gd name="T21" fmla="*/ 22 h 109"/>
                <a:gd name="T22" fmla="*/ 826 w 937"/>
                <a:gd name="T23" fmla="*/ 20 h 109"/>
                <a:gd name="T24" fmla="*/ 812 w 937"/>
                <a:gd name="T25" fmla="*/ 18 h 109"/>
                <a:gd name="T26" fmla="*/ 781 w 937"/>
                <a:gd name="T27" fmla="*/ 14 h 109"/>
                <a:gd name="T28" fmla="*/ 762 w 937"/>
                <a:gd name="T29" fmla="*/ 12 h 109"/>
                <a:gd name="T30" fmla="*/ 741 w 937"/>
                <a:gd name="T31" fmla="*/ 10 h 109"/>
                <a:gd name="T32" fmla="*/ 721 w 937"/>
                <a:gd name="T33" fmla="*/ 9 h 109"/>
                <a:gd name="T34" fmla="*/ 686 w 937"/>
                <a:gd name="T35" fmla="*/ 6 h 109"/>
                <a:gd name="T36" fmla="*/ 666 w 937"/>
                <a:gd name="T37" fmla="*/ 5 h 109"/>
                <a:gd name="T38" fmla="*/ 648 w 937"/>
                <a:gd name="T39" fmla="*/ 4 h 109"/>
                <a:gd name="T40" fmla="*/ 615 w 937"/>
                <a:gd name="T41" fmla="*/ 3 h 109"/>
                <a:gd name="T42" fmla="*/ 601 w 937"/>
                <a:gd name="T43" fmla="*/ 2 h 109"/>
                <a:gd name="T44" fmla="*/ 585 w 937"/>
                <a:gd name="T45" fmla="*/ 2 h 109"/>
                <a:gd name="T46" fmla="*/ 568 w 937"/>
                <a:gd name="T47" fmla="*/ 1 h 109"/>
                <a:gd name="T48" fmla="*/ 550 w 937"/>
                <a:gd name="T49" fmla="*/ 1 h 109"/>
                <a:gd name="T50" fmla="*/ 537 w 937"/>
                <a:gd name="T51" fmla="*/ 1 h 109"/>
                <a:gd name="T52" fmla="*/ 523 w 937"/>
                <a:gd name="T53" fmla="*/ 1 h 109"/>
                <a:gd name="T54" fmla="*/ 501 w 937"/>
                <a:gd name="T55" fmla="*/ 0 h 109"/>
                <a:gd name="T56" fmla="*/ 476 w 937"/>
                <a:gd name="T57" fmla="*/ 0 h 109"/>
                <a:gd name="T58" fmla="*/ 468 w 937"/>
                <a:gd name="T59" fmla="*/ 0 h 109"/>
                <a:gd name="T60" fmla="*/ 439 w 937"/>
                <a:gd name="T61" fmla="*/ 0 h 109"/>
                <a:gd name="T62" fmla="*/ 423 w 937"/>
                <a:gd name="T63" fmla="*/ 1 h 109"/>
                <a:gd name="T64" fmla="*/ 402 w 937"/>
                <a:gd name="T65" fmla="*/ 1 h 109"/>
                <a:gd name="T66" fmla="*/ 389 w 937"/>
                <a:gd name="T67" fmla="*/ 1 h 109"/>
                <a:gd name="T68" fmla="*/ 370 w 937"/>
                <a:gd name="T69" fmla="*/ 1 h 109"/>
                <a:gd name="T70" fmla="*/ 353 w 937"/>
                <a:gd name="T71" fmla="*/ 2 h 109"/>
                <a:gd name="T72" fmla="*/ 340 w 937"/>
                <a:gd name="T73" fmla="*/ 2 h 109"/>
                <a:gd name="T74" fmla="*/ 322 w 937"/>
                <a:gd name="T75" fmla="*/ 3 h 109"/>
                <a:gd name="T76" fmla="*/ 291 w 937"/>
                <a:gd name="T77" fmla="*/ 4 h 109"/>
                <a:gd name="T78" fmla="*/ 273 w 937"/>
                <a:gd name="T79" fmla="*/ 5 h 109"/>
                <a:gd name="T80" fmla="*/ 251 w 937"/>
                <a:gd name="T81" fmla="*/ 6 h 109"/>
                <a:gd name="T82" fmla="*/ 232 w 937"/>
                <a:gd name="T83" fmla="*/ 8 h 109"/>
                <a:gd name="T84" fmla="*/ 197 w 937"/>
                <a:gd name="T85" fmla="*/ 10 h 109"/>
                <a:gd name="T86" fmla="*/ 177 w 937"/>
                <a:gd name="T87" fmla="*/ 12 h 109"/>
                <a:gd name="T88" fmla="*/ 157 w 937"/>
                <a:gd name="T89" fmla="*/ 14 h 109"/>
                <a:gd name="T90" fmla="*/ 129 w 937"/>
                <a:gd name="T91" fmla="*/ 17 h 109"/>
                <a:gd name="T92" fmla="*/ 115 w 937"/>
                <a:gd name="T93" fmla="*/ 19 h 109"/>
                <a:gd name="T94" fmla="*/ 97 w 937"/>
                <a:gd name="T95" fmla="*/ 21 h 109"/>
                <a:gd name="T96" fmla="*/ 86 w 937"/>
                <a:gd name="T97" fmla="*/ 23 h 109"/>
                <a:gd name="T98" fmla="*/ 72 w 937"/>
                <a:gd name="T99" fmla="*/ 26 h 109"/>
                <a:gd name="T100" fmla="*/ 50 w 937"/>
                <a:gd name="T101" fmla="*/ 30 h 109"/>
                <a:gd name="T102" fmla="*/ 43 w 937"/>
                <a:gd name="T103" fmla="*/ 32 h 109"/>
                <a:gd name="T104" fmla="*/ 31 w 937"/>
                <a:gd name="T105" fmla="*/ 35 h 109"/>
                <a:gd name="T106" fmla="*/ 23 w 937"/>
                <a:gd name="T107" fmla="*/ 38 h 109"/>
                <a:gd name="T108" fmla="*/ 14 w 937"/>
                <a:gd name="T109" fmla="*/ 41 h 109"/>
                <a:gd name="T110" fmla="*/ 9 w 937"/>
                <a:gd name="T111" fmla="*/ 44 h 109"/>
                <a:gd name="T112" fmla="*/ 5 w 937"/>
                <a:gd name="T113" fmla="*/ 47 h 109"/>
                <a:gd name="T114" fmla="*/ 2 w 937"/>
                <a:gd name="T115" fmla="*/ 50 h 109"/>
                <a:gd name="T116" fmla="*/ 0 w 937"/>
                <a:gd name="T117" fmla="*/ 54 h 109"/>
                <a:gd name="T118" fmla="*/ 1 w 937"/>
                <a:gd name="T119" fmla="*/ 58 h 109"/>
                <a:gd name="T120" fmla="*/ 468 w 937"/>
                <a:gd name="T121" fmla="*/ 109 h 109"/>
                <a:gd name="T122" fmla="*/ 935 w 937"/>
                <a:gd name="T123" fmla="*/ 60 h 109"/>
                <a:gd name="T124" fmla="*/ 937 w 937"/>
                <a:gd name="T12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7" h="109">
                  <a:moveTo>
                    <a:pt x="937" y="54"/>
                  </a:moveTo>
                  <a:cubicBezTo>
                    <a:pt x="937" y="54"/>
                    <a:pt x="937" y="54"/>
                    <a:pt x="937" y="54"/>
                  </a:cubicBezTo>
                  <a:cubicBezTo>
                    <a:pt x="937" y="53"/>
                    <a:pt x="937" y="53"/>
                    <a:pt x="937" y="52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2"/>
                    <a:pt x="936" y="51"/>
                    <a:pt x="936" y="51"/>
                  </a:cubicBezTo>
                  <a:cubicBezTo>
                    <a:pt x="936" y="51"/>
                    <a:pt x="936" y="51"/>
                    <a:pt x="935" y="50"/>
                  </a:cubicBezTo>
                  <a:cubicBezTo>
                    <a:pt x="935" y="50"/>
                    <a:pt x="935" y="50"/>
                    <a:pt x="935" y="49"/>
                  </a:cubicBezTo>
                  <a:cubicBezTo>
                    <a:pt x="935" y="49"/>
                    <a:pt x="934" y="49"/>
                    <a:pt x="934" y="49"/>
                  </a:cubicBezTo>
                  <a:cubicBezTo>
                    <a:pt x="934" y="49"/>
                    <a:pt x="934" y="49"/>
                    <a:pt x="934" y="49"/>
                  </a:cubicBezTo>
                  <a:cubicBezTo>
                    <a:pt x="934" y="48"/>
                    <a:pt x="933" y="48"/>
                    <a:pt x="933" y="47"/>
                  </a:cubicBezTo>
                  <a:cubicBezTo>
                    <a:pt x="933" y="47"/>
                    <a:pt x="932" y="47"/>
                    <a:pt x="932" y="47"/>
                  </a:cubicBezTo>
                  <a:cubicBezTo>
                    <a:pt x="932" y="47"/>
                    <a:pt x="931" y="46"/>
                    <a:pt x="931" y="46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0" y="45"/>
                    <a:pt x="930" y="45"/>
                    <a:pt x="930" y="45"/>
                  </a:cubicBezTo>
                  <a:cubicBezTo>
                    <a:pt x="929" y="45"/>
                    <a:pt x="929" y="45"/>
                    <a:pt x="928" y="44"/>
                  </a:cubicBezTo>
                  <a:cubicBezTo>
                    <a:pt x="928" y="44"/>
                    <a:pt x="928" y="44"/>
                    <a:pt x="928" y="44"/>
                  </a:cubicBezTo>
                  <a:cubicBezTo>
                    <a:pt x="928" y="44"/>
                    <a:pt x="928" y="44"/>
                    <a:pt x="927" y="44"/>
                  </a:cubicBezTo>
                  <a:cubicBezTo>
                    <a:pt x="927" y="43"/>
                    <a:pt x="926" y="43"/>
                    <a:pt x="926" y="43"/>
                  </a:cubicBezTo>
                  <a:cubicBezTo>
                    <a:pt x="926" y="43"/>
                    <a:pt x="925" y="42"/>
                    <a:pt x="925" y="42"/>
                  </a:cubicBezTo>
                  <a:cubicBezTo>
                    <a:pt x="925" y="42"/>
                    <a:pt x="925" y="42"/>
                    <a:pt x="925" y="42"/>
                  </a:cubicBezTo>
                  <a:cubicBezTo>
                    <a:pt x="924" y="42"/>
                    <a:pt x="923" y="42"/>
                    <a:pt x="923" y="41"/>
                  </a:cubicBezTo>
                  <a:cubicBezTo>
                    <a:pt x="922" y="41"/>
                    <a:pt x="922" y="41"/>
                    <a:pt x="921" y="41"/>
                  </a:cubicBezTo>
                  <a:cubicBezTo>
                    <a:pt x="920" y="40"/>
                    <a:pt x="919" y="40"/>
                    <a:pt x="918" y="39"/>
                  </a:cubicBezTo>
                  <a:cubicBezTo>
                    <a:pt x="918" y="39"/>
                    <a:pt x="918" y="39"/>
                    <a:pt x="917" y="39"/>
                  </a:cubicBezTo>
                  <a:cubicBezTo>
                    <a:pt x="917" y="39"/>
                    <a:pt x="917" y="39"/>
                    <a:pt x="917" y="39"/>
                  </a:cubicBezTo>
                  <a:cubicBezTo>
                    <a:pt x="916" y="38"/>
                    <a:pt x="915" y="38"/>
                    <a:pt x="914" y="38"/>
                  </a:cubicBezTo>
                  <a:cubicBezTo>
                    <a:pt x="914" y="38"/>
                    <a:pt x="913" y="38"/>
                    <a:pt x="913" y="37"/>
                  </a:cubicBezTo>
                  <a:cubicBezTo>
                    <a:pt x="912" y="37"/>
                    <a:pt x="911" y="37"/>
                    <a:pt x="910" y="37"/>
                  </a:cubicBezTo>
                  <a:cubicBezTo>
                    <a:pt x="910" y="36"/>
                    <a:pt x="909" y="36"/>
                    <a:pt x="909" y="36"/>
                  </a:cubicBezTo>
                  <a:cubicBezTo>
                    <a:pt x="909" y="36"/>
                    <a:pt x="909" y="36"/>
                    <a:pt x="908" y="36"/>
                  </a:cubicBezTo>
                  <a:cubicBezTo>
                    <a:pt x="908" y="36"/>
                    <a:pt x="907" y="35"/>
                    <a:pt x="906" y="35"/>
                  </a:cubicBezTo>
                  <a:cubicBezTo>
                    <a:pt x="905" y="35"/>
                    <a:pt x="904" y="35"/>
                    <a:pt x="904" y="35"/>
                  </a:cubicBezTo>
                  <a:cubicBezTo>
                    <a:pt x="902" y="34"/>
                    <a:pt x="901" y="34"/>
                    <a:pt x="900" y="33"/>
                  </a:cubicBezTo>
                  <a:cubicBezTo>
                    <a:pt x="900" y="33"/>
                    <a:pt x="900" y="33"/>
                    <a:pt x="900" y="33"/>
                  </a:cubicBezTo>
                  <a:cubicBezTo>
                    <a:pt x="899" y="33"/>
                    <a:pt x="899" y="33"/>
                    <a:pt x="898" y="33"/>
                  </a:cubicBezTo>
                  <a:cubicBezTo>
                    <a:pt x="897" y="33"/>
                    <a:pt x="895" y="32"/>
                    <a:pt x="894" y="32"/>
                  </a:cubicBezTo>
                  <a:cubicBezTo>
                    <a:pt x="894" y="32"/>
                    <a:pt x="894" y="32"/>
                    <a:pt x="893" y="32"/>
                  </a:cubicBezTo>
                  <a:cubicBezTo>
                    <a:pt x="893" y="32"/>
                    <a:pt x="892" y="31"/>
                    <a:pt x="891" y="31"/>
                  </a:cubicBezTo>
                  <a:cubicBezTo>
                    <a:pt x="890" y="31"/>
                    <a:pt x="889" y="31"/>
                    <a:pt x="888" y="30"/>
                  </a:cubicBezTo>
                  <a:cubicBezTo>
                    <a:pt x="888" y="30"/>
                    <a:pt x="887" y="30"/>
                    <a:pt x="887" y="30"/>
                  </a:cubicBezTo>
                  <a:cubicBezTo>
                    <a:pt x="887" y="30"/>
                    <a:pt x="887" y="30"/>
                    <a:pt x="887" y="30"/>
                  </a:cubicBezTo>
                  <a:cubicBezTo>
                    <a:pt x="883" y="29"/>
                    <a:pt x="880" y="29"/>
                    <a:pt x="877" y="28"/>
                  </a:cubicBezTo>
                  <a:cubicBezTo>
                    <a:pt x="876" y="28"/>
                    <a:pt x="876" y="28"/>
                    <a:pt x="875" y="28"/>
                  </a:cubicBezTo>
                  <a:cubicBezTo>
                    <a:pt x="874" y="27"/>
                    <a:pt x="872" y="27"/>
                    <a:pt x="870" y="27"/>
                  </a:cubicBezTo>
                  <a:cubicBezTo>
                    <a:pt x="870" y="27"/>
                    <a:pt x="870" y="27"/>
                    <a:pt x="870" y="27"/>
                  </a:cubicBezTo>
                  <a:cubicBezTo>
                    <a:pt x="868" y="26"/>
                    <a:pt x="866" y="26"/>
                    <a:pt x="865" y="26"/>
                  </a:cubicBezTo>
                  <a:cubicBezTo>
                    <a:pt x="864" y="25"/>
                    <a:pt x="863" y="25"/>
                    <a:pt x="863" y="25"/>
                  </a:cubicBezTo>
                  <a:cubicBezTo>
                    <a:pt x="861" y="25"/>
                    <a:pt x="860" y="25"/>
                    <a:pt x="859" y="25"/>
                  </a:cubicBezTo>
                  <a:cubicBezTo>
                    <a:pt x="858" y="24"/>
                    <a:pt x="858" y="24"/>
                    <a:pt x="858" y="24"/>
                  </a:cubicBezTo>
                  <a:cubicBezTo>
                    <a:pt x="856" y="24"/>
                    <a:pt x="855" y="24"/>
                    <a:pt x="854" y="24"/>
                  </a:cubicBezTo>
                  <a:cubicBezTo>
                    <a:pt x="853" y="24"/>
                    <a:pt x="852" y="23"/>
                    <a:pt x="851" y="23"/>
                  </a:cubicBezTo>
                  <a:cubicBezTo>
                    <a:pt x="850" y="23"/>
                    <a:pt x="848" y="23"/>
                    <a:pt x="847" y="23"/>
                  </a:cubicBezTo>
                  <a:cubicBezTo>
                    <a:pt x="846" y="23"/>
                    <a:pt x="845" y="22"/>
                    <a:pt x="845" y="22"/>
                  </a:cubicBezTo>
                  <a:cubicBezTo>
                    <a:pt x="844" y="22"/>
                    <a:pt x="843" y="22"/>
                    <a:pt x="842" y="22"/>
                  </a:cubicBezTo>
                  <a:cubicBezTo>
                    <a:pt x="842" y="22"/>
                    <a:pt x="842" y="22"/>
                    <a:pt x="842" y="22"/>
                  </a:cubicBezTo>
                  <a:cubicBezTo>
                    <a:pt x="841" y="22"/>
                    <a:pt x="840" y="22"/>
                    <a:pt x="840" y="21"/>
                  </a:cubicBezTo>
                  <a:cubicBezTo>
                    <a:pt x="840" y="21"/>
                    <a:pt x="840" y="21"/>
                    <a:pt x="840" y="21"/>
                  </a:cubicBezTo>
                  <a:cubicBezTo>
                    <a:pt x="837" y="21"/>
                    <a:pt x="835" y="21"/>
                    <a:pt x="833" y="20"/>
                  </a:cubicBezTo>
                  <a:cubicBezTo>
                    <a:pt x="832" y="20"/>
                    <a:pt x="831" y="20"/>
                    <a:pt x="830" y="20"/>
                  </a:cubicBezTo>
                  <a:cubicBezTo>
                    <a:pt x="829" y="20"/>
                    <a:pt x="827" y="20"/>
                    <a:pt x="826" y="20"/>
                  </a:cubicBezTo>
                  <a:cubicBezTo>
                    <a:pt x="825" y="19"/>
                    <a:pt x="823" y="19"/>
                    <a:pt x="822" y="19"/>
                  </a:cubicBezTo>
                  <a:cubicBezTo>
                    <a:pt x="821" y="19"/>
                    <a:pt x="821" y="19"/>
                    <a:pt x="821" y="19"/>
                  </a:cubicBezTo>
                  <a:cubicBezTo>
                    <a:pt x="821" y="19"/>
                    <a:pt x="821" y="19"/>
                    <a:pt x="820" y="19"/>
                  </a:cubicBezTo>
                  <a:cubicBezTo>
                    <a:pt x="820" y="19"/>
                    <a:pt x="820" y="19"/>
                    <a:pt x="819" y="19"/>
                  </a:cubicBezTo>
                  <a:cubicBezTo>
                    <a:pt x="817" y="18"/>
                    <a:pt x="814" y="18"/>
                    <a:pt x="812" y="18"/>
                  </a:cubicBezTo>
                  <a:cubicBezTo>
                    <a:pt x="811" y="18"/>
                    <a:pt x="809" y="17"/>
                    <a:pt x="808" y="17"/>
                  </a:cubicBezTo>
                  <a:cubicBezTo>
                    <a:pt x="806" y="17"/>
                    <a:pt x="804" y="17"/>
                    <a:pt x="803" y="17"/>
                  </a:cubicBezTo>
                  <a:cubicBezTo>
                    <a:pt x="802" y="16"/>
                    <a:pt x="800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3" y="15"/>
                    <a:pt x="787" y="15"/>
                    <a:pt x="781" y="14"/>
                  </a:cubicBezTo>
                  <a:cubicBezTo>
                    <a:pt x="781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79" y="14"/>
                  </a:cubicBezTo>
                  <a:cubicBezTo>
                    <a:pt x="774" y="13"/>
                    <a:pt x="768" y="13"/>
                    <a:pt x="762" y="12"/>
                  </a:cubicBezTo>
                  <a:cubicBezTo>
                    <a:pt x="762" y="12"/>
                    <a:pt x="762" y="12"/>
                    <a:pt x="762" y="12"/>
                  </a:cubicBezTo>
                  <a:cubicBezTo>
                    <a:pt x="761" y="12"/>
                    <a:pt x="761" y="12"/>
                    <a:pt x="760" y="12"/>
                  </a:cubicBezTo>
                  <a:cubicBezTo>
                    <a:pt x="760" y="12"/>
                    <a:pt x="760" y="12"/>
                    <a:pt x="760" y="12"/>
                  </a:cubicBezTo>
                  <a:cubicBezTo>
                    <a:pt x="755" y="12"/>
                    <a:pt x="749" y="11"/>
                    <a:pt x="743" y="11"/>
                  </a:cubicBezTo>
                  <a:cubicBezTo>
                    <a:pt x="743" y="11"/>
                    <a:pt x="743" y="11"/>
                    <a:pt x="743" y="11"/>
                  </a:cubicBezTo>
                  <a:cubicBezTo>
                    <a:pt x="742" y="11"/>
                    <a:pt x="741" y="10"/>
                    <a:pt x="741" y="10"/>
                  </a:cubicBezTo>
                  <a:cubicBezTo>
                    <a:pt x="741" y="10"/>
                    <a:pt x="740" y="10"/>
                    <a:pt x="740" y="10"/>
                  </a:cubicBezTo>
                  <a:cubicBezTo>
                    <a:pt x="735" y="10"/>
                    <a:pt x="729" y="9"/>
                    <a:pt x="724" y="9"/>
                  </a:cubicBezTo>
                  <a:cubicBezTo>
                    <a:pt x="724" y="9"/>
                    <a:pt x="724" y="9"/>
                    <a:pt x="723" y="9"/>
                  </a:cubicBezTo>
                  <a:cubicBezTo>
                    <a:pt x="723" y="9"/>
                    <a:pt x="722" y="9"/>
                    <a:pt x="721" y="9"/>
                  </a:cubicBezTo>
                  <a:cubicBezTo>
                    <a:pt x="721" y="9"/>
                    <a:pt x="721" y="9"/>
                    <a:pt x="721" y="9"/>
                  </a:cubicBezTo>
                  <a:cubicBezTo>
                    <a:pt x="716" y="8"/>
                    <a:pt x="710" y="8"/>
                    <a:pt x="705" y="8"/>
                  </a:cubicBezTo>
                  <a:cubicBezTo>
                    <a:pt x="705" y="8"/>
                    <a:pt x="705" y="8"/>
                    <a:pt x="704" y="8"/>
                  </a:cubicBezTo>
                  <a:cubicBezTo>
                    <a:pt x="704" y="8"/>
                    <a:pt x="704" y="8"/>
                    <a:pt x="704" y="8"/>
                  </a:cubicBezTo>
                  <a:cubicBezTo>
                    <a:pt x="703" y="8"/>
                    <a:pt x="703" y="8"/>
                    <a:pt x="702" y="8"/>
                  </a:cubicBezTo>
                  <a:cubicBezTo>
                    <a:pt x="697" y="7"/>
                    <a:pt x="692" y="7"/>
                    <a:pt x="686" y="6"/>
                  </a:cubicBezTo>
                  <a:cubicBezTo>
                    <a:pt x="686" y="6"/>
                    <a:pt x="686" y="6"/>
                    <a:pt x="686" y="6"/>
                  </a:cubicBezTo>
                  <a:cubicBezTo>
                    <a:pt x="685" y="6"/>
                    <a:pt x="683" y="6"/>
                    <a:pt x="682" y="6"/>
                  </a:cubicBezTo>
                  <a:cubicBezTo>
                    <a:pt x="677" y="6"/>
                    <a:pt x="672" y="6"/>
                    <a:pt x="667" y="5"/>
                  </a:cubicBezTo>
                  <a:cubicBezTo>
                    <a:pt x="667" y="5"/>
                    <a:pt x="666" y="5"/>
                    <a:pt x="666" y="5"/>
                  </a:cubicBezTo>
                  <a:cubicBezTo>
                    <a:pt x="666" y="5"/>
                    <a:pt x="666" y="5"/>
                    <a:pt x="666" y="5"/>
                  </a:cubicBezTo>
                  <a:cubicBezTo>
                    <a:pt x="665" y="5"/>
                    <a:pt x="664" y="5"/>
                    <a:pt x="663" y="5"/>
                  </a:cubicBezTo>
                  <a:cubicBezTo>
                    <a:pt x="659" y="5"/>
                    <a:pt x="655" y="5"/>
                    <a:pt x="650" y="5"/>
                  </a:cubicBezTo>
                  <a:cubicBezTo>
                    <a:pt x="650" y="4"/>
                    <a:pt x="649" y="4"/>
                    <a:pt x="649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7" y="4"/>
                    <a:pt x="647" y="4"/>
                    <a:pt x="646" y="4"/>
                  </a:cubicBezTo>
                  <a:cubicBezTo>
                    <a:pt x="642" y="4"/>
                    <a:pt x="637" y="4"/>
                    <a:pt x="633" y="4"/>
                  </a:cubicBezTo>
                  <a:cubicBezTo>
                    <a:pt x="632" y="4"/>
                    <a:pt x="632" y="4"/>
                    <a:pt x="632" y="4"/>
                  </a:cubicBezTo>
                  <a:cubicBezTo>
                    <a:pt x="631" y="4"/>
                    <a:pt x="630" y="4"/>
                    <a:pt x="628" y="4"/>
                  </a:cubicBezTo>
                  <a:cubicBezTo>
                    <a:pt x="624" y="3"/>
                    <a:pt x="620" y="3"/>
                    <a:pt x="615" y="3"/>
                  </a:cubicBezTo>
                  <a:cubicBezTo>
                    <a:pt x="615" y="3"/>
                    <a:pt x="615" y="3"/>
                    <a:pt x="615" y="3"/>
                  </a:cubicBezTo>
                  <a:cubicBezTo>
                    <a:pt x="615" y="3"/>
                    <a:pt x="615" y="3"/>
                    <a:pt x="614" y="3"/>
                  </a:cubicBezTo>
                  <a:cubicBezTo>
                    <a:pt x="614" y="3"/>
                    <a:pt x="614" y="3"/>
                    <a:pt x="614" y="3"/>
                  </a:cubicBezTo>
                  <a:cubicBezTo>
                    <a:pt x="610" y="3"/>
                    <a:pt x="606" y="3"/>
                    <a:pt x="602" y="3"/>
                  </a:cubicBezTo>
                  <a:cubicBezTo>
                    <a:pt x="602" y="2"/>
                    <a:pt x="601" y="2"/>
                    <a:pt x="601" y="2"/>
                  </a:cubicBezTo>
                  <a:cubicBezTo>
                    <a:pt x="600" y="2"/>
                    <a:pt x="599" y="2"/>
                    <a:pt x="597" y="2"/>
                  </a:cubicBezTo>
                  <a:cubicBezTo>
                    <a:pt x="597" y="2"/>
                    <a:pt x="597" y="2"/>
                    <a:pt x="597" y="2"/>
                  </a:cubicBezTo>
                  <a:cubicBezTo>
                    <a:pt x="595" y="2"/>
                    <a:pt x="592" y="2"/>
                    <a:pt x="590" y="2"/>
                  </a:cubicBezTo>
                  <a:cubicBezTo>
                    <a:pt x="589" y="2"/>
                    <a:pt x="589" y="2"/>
                    <a:pt x="588" y="2"/>
                  </a:cubicBezTo>
                  <a:cubicBezTo>
                    <a:pt x="587" y="2"/>
                    <a:pt x="586" y="2"/>
                    <a:pt x="585" y="2"/>
                  </a:cubicBezTo>
                  <a:cubicBezTo>
                    <a:pt x="585" y="2"/>
                    <a:pt x="584" y="2"/>
                    <a:pt x="583" y="2"/>
                  </a:cubicBezTo>
                  <a:cubicBezTo>
                    <a:pt x="582" y="2"/>
                    <a:pt x="581" y="2"/>
                    <a:pt x="580" y="2"/>
                  </a:cubicBezTo>
                  <a:cubicBezTo>
                    <a:pt x="578" y="2"/>
                    <a:pt x="576" y="2"/>
                    <a:pt x="574" y="2"/>
                  </a:cubicBezTo>
                  <a:cubicBezTo>
                    <a:pt x="573" y="2"/>
                    <a:pt x="573" y="2"/>
                    <a:pt x="573" y="2"/>
                  </a:cubicBezTo>
                  <a:cubicBezTo>
                    <a:pt x="571" y="2"/>
                    <a:pt x="569" y="2"/>
                    <a:pt x="568" y="1"/>
                  </a:cubicBezTo>
                  <a:cubicBezTo>
                    <a:pt x="568" y="1"/>
                    <a:pt x="567" y="1"/>
                    <a:pt x="567" y="1"/>
                  </a:cubicBezTo>
                  <a:cubicBezTo>
                    <a:pt x="565" y="1"/>
                    <a:pt x="563" y="1"/>
                    <a:pt x="561" y="1"/>
                  </a:cubicBezTo>
                  <a:cubicBezTo>
                    <a:pt x="559" y="1"/>
                    <a:pt x="558" y="1"/>
                    <a:pt x="557" y="1"/>
                  </a:cubicBezTo>
                  <a:cubicBezTo>
                    <a:pt x="557" y="1"/>
                    <a:pt x="556" y="1"/>
                    <a:pt x="556" y="1"/>
                  </a:cubicBezTo>
                  <a:cubicBezTo>
                    <a:pt x="554" y="1"/>
                    <a:pt x="552" y="1"/>
                    <a:pt x="550" y="1"/>
                  </a:cubicBezTo>
                  <a:cubicBezTo>
                    <a:pt x="550" y="1"/>
                    <a:pt x="549" y="1"/>
                    <a:pt x="548" y="1"/>
                  </a:cubicBezTo>
                  <a:cubicBezTo>
                    <a:pt x="548" y="1"/>
                    <a:pt x="548" y="1"/>
                    <a:pt x="547" y="1"/>
                  </a:cubicBezTo>
                  <a:cubicBezTo>
                    <a:pt x="547" y="1"/>
                    <a:pt x="547" y="1"/>
                    <a:pt x="546" y="1"/>
                  </a:cubicBezTo>
                  <a:cubicBezTo>
                    <a:pt x="543" y="1"/>
                    <a:pt x="540" y="1"/>
                    <a:pt x="537" y="1"/>
                  </a:cubicBezTo>
                  <a:cubicBezTo>
                    <a:pt x="537" y="1"/>
                    <a:pt x="537" y="1"/>
                    <a:pt x="537" y="1"/>
                  </a:cubicBezTo>
                  <a:cubicBezTo>
                    <a:pt x="536" y="1"/>
                    <a:pt x="535" y="1"/>
                    <a:pt x="535" y="1"/>
                  </a:cubicBezTo>
                  <a:cubicBezTo>
                    <a:pt x="534" y="1"/>
                    <a:pt x="533" y="1"/>
                    <a:pt x="533" y="1"/>
                  </a:cubicBezTo>
                  <a:cubicBezTo>
                    <a:pt x="530" y="1"/>
                    <a:pt x="528" y="1"/>
                    <a:pt x="525" y="1"/>
                  </a:cubicBezTo>
                  <a:cubicBezTo>
                    <a:pt x="524" y="1"/>
                    <a:pt x="524" y="1"/>
                    <a:pt x="523" y="1"/>
                  </a:cubicBezTo>
                  <a:cubicBezTo>
                    <a:pt x="523" y="1"/>
                    <a:pt x="523" y="1"/>
                    <a:pt x="523" y="1"/>
                  </a:cubicBezTo>
                  <a:cubicBezTo>
                    <a:pt x="520" y="1"/>
                    <a:pt x="517" y="1"/>
                    <a:pt x="514" y="1"/>
                  </a:cubicBezTo>
                  <a:cubicBezTo>
                    <a:pt x="514" y="1"/>
                    <a:pt x="513" y="1"/>
                    <a:pt x="513" y="1"/>
                  </a:cubicBezTo>
                  <a:cubicBezTo>
                    <a:pt x="512" y="0"/>
                    <a:pt x="512" y="0"/>
                    <a:pt x="511" y="0"/>
                  </a:cubicBezTo>
                  <a:cubicBezTo>
                    <a:pt x="508" y="0"/>
                    <a:pt x="505" y="0"/>
                    <a:pt x="502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0" y="0"/>
                    <a:pt x="499" y="0"/>
                    <a:pt x="498" y="0"/>
                  </a:cubicBezTo>
                  <a:cubicBezTo>
                    <a:pt x="495" y="0"/>
                    <a:pt x="493" y="0"/>
                    <a:pt x="490" y="0"/>
                  </a:cubicBezTo>
                  <a:cubicBezTo>
                    <a:pt x="490" y="0"/>
                    <a:pt x="489" y="0"/>
                    <a:pt x="489" y="0"/>
                  </a:cubicBezTo>
                  <a:cubicBezTo>
                    <a:pt x="489" y="0"/>
                    <a:pt x="489" y="0"/>
                    <a:pt x="488" y="0"/>
                  </a:cubicBezTo>
                  <a:cubicBezTo>
                    <a:pt x="484" y="0"/>
                    <a:pt x="480" y="0"/>
                    <a:pt x="476" y="0"/>
                  </a:cubicBezTo>
                  <a:cubicBezTo>
                    <a:pt x="474" y="0"/>
                    <a:pt x="471" y="0"/>
                    <a:pt x="469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69" y="0"/>
                    <a:pt x="469" y="0"/>
                    <a:pt x="468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66" y="0"/>
                    <a:pt x="463" y="0"/>
                    <a:pt x="461" y="0"/>
                  </a:cubicBezTo>
                  <a:cubicBezTo>
                    <a:pt x="457" y="0"/>
                    <a:pt x="452" y="0"/>
                    <a:pt x="448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0"/>
                    <a:pt x="447" y="0"/>
                    <a:pt x="447" y="0"/>
                  </a:cubicBezTo>
                  <a:cubicBezTo>
                    <a:pt x="444" y="0"/>
                    <a:pt x="442" y="0"/>
                    <a:pt x="439" y="0"/>
                  </a:cubicBezTo>
                  <a:cubicBezTo>
                    <a:pt x="438" y="0"/>
                    <a:pt x="437" y="0"/>
                    <a:pt x="436" y="0"/>
                  </a:cubicBezTo>
                  <a:cubicBezTo>
                    <a:pt x="436" y="0"/>
                    <a:pt x="436" y="0"/>
                    <a:pt x="435" y="0"/>
                  </a:cubicBezTo>
                  <a:cubicBezTo>
                    <a:pt x="432" y="0"/>
                    <a:pt x="429" y="0"/>
                    <a:pt x="426" y="0"/>
                  </a:cubicBezTo>
                  <a:cubicBezTo>
                    <a:pt x="425" y="0"/>
                    <a:pt x="424" y="0"/>
                    <a:pt x="424" y="1"/>
                  </a:cubicBezTo>
                  <a:cubicBezTo>
                    <a:pt x="424" y="1"/>
                    <a:pt x="423" y="1"/>
                    <a:pt x="423" y="1"/>
                  </a:cubicBezTo>
                  <a:cubicBezTo>
                    <a:pt x="420" y="1"/>
                    <a:pt x="417" y="1"/>
                    <a:pt x="41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3" y="1"/>
                    <a:pt x="413" y="1"/>
                    <a:pt x="412" y="1"/>
                  </a:cubicBezTo>
                  <a:cubicBezTo>
                    <a:pt x="409" y="1"/>
                    <a:pt x="407" y="1"/>
                    <a:pt x="404" y="1"/>
                  </a:cubicBezTo>
                  <a:cubicBezTo>
                    <a:pt x="404" y="1"/>
                    <a:pt x="403" y="1"/>
                    <a:pt x="402" y="1"/>
                  </a:cubicBezTo>
                  <a:cubicBezTo>
                    <a:pt x="402" y="1"/>
                    <a:pt x="401" y="1"/>
                    <a:pt x="400" y="1"/>
                  </a:cubicBezTo>
                  <a:cubicBezTo>
                    <a:pt x="400" y="1"/>
                    <a:pt x="400" y="1"/>
                    <a:pt x="400" y="1"/>
                  </a:cubicBezTo>
                  <a:cubicBezTo>
                    <a:pt x="397" y="1"/>
                    <a:pt x="394" y="1"/>
                    <a:pt x="390" y="1"/>
                  </a:cubicBezTo>
                  <a:cubicBezTo>
                    <a:pt x="390" y="1"/>
                    <a:pt x="390" y="1"/>
                    <a:pt x="390" y="1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88" y="1"/>
                    <a:pt x="387" y="1"/>
                    <a:pt x="387" y="1"/>
                  </a:cubicBezTo>
                  <a:cubicBezTo>
                    <a:pt x="385" y="1"/>
                    <a:pt x="383" y="1"/>
                    <a:pt x="381" y="1"/>
                  </a:cubicBezTo>
                  <a:cubicBezTo>
                    <a:pt x="381" y="1"/>
                    <a:pt x="380" y="1"/>
                    <a:pt x="380" y="1"/>
                  </a:cubicBezTo>
                  <a:cubicBezTo>
                    <a:pt x="379" y="1"/>
                    <a:pt x="377" y="1"/>
                    <a:pt x="376" y="1"/>
                  </a:cubicBezTo>
                  <a:cubicBezTo>
                    <a:pt x="374" y="1"/>
                    <a:pt x="372" y="1"/>
                    <a:pt x="370" y="1"/>
                  </a:cubicBezTo>
                  <a:cubicBezTo>
                    <a:pt x="370" y="1"/>
                    <a:pt x="369" y="1"/>
                    <a:pt x="369" y="1"/>
                  </a:cubicBezTo>
                  <a:cubicBezTo>
                    <a:pt x="368" y="2"/>
                    <a:pt x="366" y="2"/>
                    <a:pt x="364" y="2"/>
                  </a:cubicBezTo>
                  <a:cubicBezTo>
                    <a:pt x="364" y="2"/>
                    <a:pt x="364" y="2"/>
                    <a:pt x="363" y="2"/>
                  </a:cubicBezTo>
                  <a:cubicBezTo>
                    <a:pt x="361" y="2"/>
                    <a:pt x="359" y="2"/>
                    <a:pt x="357" y="2"/>
                  </a:cubicBezTo>
                  <a:cubicBezTo>
                    <a:pt x="356" y="2"/>
                    <a:pt x="355" y="2"/>
                    <a:pt x="353" y="2"/>
                  </a:cubicBezTo>
                  <a:cubicBezTo>
                    <a:pt x="353" y="2"/>
                    <a:pt x="352" y="2"/>
                    <a:pt x="352" y="2"/>
                  </a:cubicBezTo>
                  <a:cubicBezTo>
                    <a:pt x="351" y="2"/>
                    <a:pt x="350" y="2"/>
                    <a:pt x="349" y="2"/>
                  </a:cubicBezTo>
                  <a:cubicBezTo>
                    <a:pt x="348" y="2"/>
                    <a:pt x="348" y="2"/>
                    <a:pt x="347" y="2"/>
                  </a:cubicBezTo>
                  <a:cubicBezTo>
                    <a:pt x="345" y="2"/>
                    <a:pt x="342" y="2"/>
                    <a:pt x="340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8" y="2"/>
                    <a:pt x="337" y="2"/>
                    <a:pt x="336" y="2"/>
                  </a:cubicBezTo>
                  <a:cubicBezTo>
                    <a:pt x="335" y="2"/>
                    <a:pt x="335" y="2"/>
                    <a:pt x="335" y="3"/>
                  </a:cubicBezTo>
                  <a:cubicBezTo>
                    <a:pt x="331" y="3"/>
                    <a:pt x="327" y="3"/>
                    <a:pt x="323" y="3"/>
                  </a:cubicBezTo>
                  <a:cubicBezTo>
                    <a:pt x="323" y="3"/>
                    <a:pt x="323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17" y="3"/>
                    <a:pt x="313" y="3"/>
                    <a:pt x="309" y="4"/>
                  </a:cubicBezTo>
                  <a:cubicBezTo>
                    <a:pt x="307" y="4"/>
                    <a:pt x="306" y="4"/>
                    <a:pt x="305" y="4"/>
                  </a:cubicBezTo>
                  <a:cubicBezTo>
                    <a:pt x="305" y="4"/>
                    <a:pt x="304" y="4"/>
                    <a:pt x="304" y="4"/>
                  </a:cubicBezTo>
                  <a:cubicBezTo>
                    <a:pt x="300" y="4"/>
                    <a:pt x="295" y="4"/>
                    <a:pt x="291" y="4"/>
                  </a:cubicBezTo>
                  <a:cubicBezTo>
                    <a:pt x="290" y="4"/>
                    <a:pt x="290" y="4"/>
                    <a:pt x="289" y="4"/>
                  </a:cubicBezTo>
                  <a:cubicBezTo>
                    <a:pt x="289" y="4"/>
                    <a:pt x="289" y="4"/>
                    <a:pt x="289" y="4"/>
                  </a:cubicBezTo>
                  <a:cubicBezTo>
                    <a:pt x="289" y="4"/>
                    <a:pt x="288" y="4"/>
                    <a:pt x="288" y="4"/>
                  </a:cubicBezTo>
                  <a:cubicBezTo>
                    <a:pt x="288" y="4"/>
                    <a:pt x="287" y="4"/>
                    <a:pt x="287" y="5"/>
                  </a:cubicBezTo>
                  <a:cubicBezTo>
                    <a:pt x="282" y="5"/>
                    <a:pt x="278" y="5"/>
                    <a:pt x="273" y="5"/>
                  </a:cubicBezTo>
                  <a:cubicBezTo>
                    <a:pt x="273" y="5"/>
                    <a:pt x="272" y="5"/>
                    <a:pt x="271" y="5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70" y="5"/>
                    <a:pt x="270" y="5"/>
                    <a:pt x="270" y="5"/>
                  </a:cubicBezTo>
                  <a:cubicBezTo>
                    <a:pt x="265" y="6"/>
                    <a:pt x="260" y="6"/>
                    <a:pt x="255" y="6"/>
                  </a:cubicBezTo>
                  <a:cubicBezTo>
                    <a:pt x="254" y="6"/>
                    <a:pt x="252" y="6"/>
                    <a:pt x="251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5" y="7"/>
                    <a:pt x="240" y="7"/>
                    <a:pt x="235" y="8"/>
                  </a:cubicBezTo>
                  <a:cubicBezTo>
                    <a:pt x="234" y="8"/>
                    <a:pt x="234" y="8"/>
                    <a:pt x="233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27" y="8"/>
                    <a:pt x="221" y="8"/>
                    <a:pt x="216" y="9"/>
                  </a:cubicBezTo>
                  <a:cubicBezTo>
                    <a:pt x="216" y="9"/>
                    <a:pt x="216" y="9"/>
                    <a:pt x="215" y="9"/>
                  </a:cubicBezTo>
                  <a:cubicBezTo>
                    <a:pt x="215" y="9"/>
                    <a:pt x="214" y="9"/>
                    <a:pt x="214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7" y="9"/>
                    <a:pt x="202" y="10"/>
                    <a:pt x="197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5" y="10"/>
                    <a:pt x="195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88" y="11"/>
                    <a:pt x="182" y="12"/>
                    <a:pt x="177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2"/>
                    <a:pt x="176" y="12"/>
                    <a:pt x="175" y="12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69" y="13"/>
                    <a:pt x="163" y="13"/>
                    <a:pt x="158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0" y="15"/>
                    <a:pt x="144" y="15"/>
                    <a:pt x="138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6" y="16"/>
                    <a:pt x="135" y="16"/>
                    <a:pt x="134" y="17"/>
                  </a:cubicBezTo>
                  <a:cubicBezTo>
                    <a:pt x="132" y="17"/>
                    <a:pt x="131" y="17"/>
                    <a:pt x="129" y="17"/>
                  </a:cubicBezTo>
                  <a:cubicBezTo>
                    <a:pt x="127" y="17"/>
                    <a:pt x="126" y="18"/>
                    <a:pt x="125" y="18"/>
                  </a:cubicBezTo>
                  <a:cubicBezTo>
                    <a:pt x="123" y="18"/>
                    <a:pt x="120" y="18"/>
                    <a:pt x="118" y="19"/>
                  </a:cubicBezTo>
                  <a:cubicBezTo>
                    <a:pt x="117" y="19"/>
                    <a:pt x="117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5" y="19"/>
                  </a:cubicBezTo>
                  <a:cubicBezTo>
                    <a:pt x="114" y="19"/>
                    <a:pt x="112" y="19"/>
                    <a:pt x="111" y="20"/>
                  </a:cubicBezTo>
                  <a:cubicBezTo>
                    <a:pt x="110" y="20"/>
                    <a:pt x="108" y="20"/>
                    <a:pt x="107" y="20"/>
                  </a:cubicBezTo>
                  <a:cubicBezTo>
                    <a:pt x="106" y="20"/>
                    <a:pt x="105" y="20"/>
                    <a:pt x="104" y="20"/>
                  </a:cubicBezTo>
                  <a:cubicBezTo>
                    <a:pt x="102" y="21"/>
                    <a:pt x="100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2"/>
                    <a:pt x="96" y="22"/>
                    <a:pt x="95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4" y="22"/>
                    <a:pt x="93" y="22"/>
                    <a:pt x="92" y="22"/>
                  </a:cubicBezTo>
                  <a:cubicBezTo>
                    <a:pt x="92" y="22"/>
                    <a:pt x="91" y="23"/>
                    <a:pt x="90" y="23"/>
                  </a:cubicBezTo>
                  <a:cubicBezTo>
                    <a:pt x="89" y="23"/>
                    <a:pt x="87" y="23"/>
                    <a:pt x="86" y="23"/>
                  </a:cubicBezTo>
                  <a:cubicBezTo>
                    <a:pt x="85" y="23"/>
                    <a:pt x="84" y="24"/>
                    <a:pt x="83" y="24"/>
                  </a:cubicBezTo>
                  <a:cubicBezTo>
                    <a:pt x="82" y="24"/>
                    <a:pt x="81" y="24"/>
                    <a:pt x="79" y="24"/>
                  </a:cubicBezTo>
                  <a:cubicBezTo>
                    <a:pt x="79" y="24"/>
                    <a:pt x="79" y="24"/>
                    <a:pt x="78" y="25"/>
                  </a:cubicBezTo>
                  <a:cubicBezTo>
                    <a:pt x="77" y="25"/>
                    <a:pt x="76" y="25"/>
                    <a:pt x="74" y="25"/>
                  </a:cubicBezTo>
                  <a:cubicBezTo>
                    <a:pt x="74" y="25"/>
                    <a:pt x="73" y="25"/>
                    <a:pt x="72" y="26"/>
                  </a:cubicBezTo>
                  <a:cubicBezTo>
                    <a:pt x="71" y="26"/>
                    <a:pt x="69" y="26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5" y="27"/>
                    <a:pt x="63" y="27"/>
                    <a:pt x="62" y="28"/>
                  </a:cubicBezTo>
                  <a:cubicBezTo>
                    <a:pt x="61" y="28"/>
                    <a:pt x="61" y="28"/>
                    <a:pt x="60" y="28"/>
                  </a:cubicBezTo>
                  <a:cubicBezTo>
                    <a:pt x="57" y="29"/>
                    <a:pt x="53" y="29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8" y="31"/>
                    <a:pt x="46" y="31"/>
                    <a:pt x="45" y="31"/>
                  </a:cubicBezTo>
                  <a:cubicBezTo>
                    <a:pt x="45" y="31"/>
                    <a:pt x="44" y="32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2" y="32"/>
                    <a:pt x="40" y="33"/>
                    <a:pt x="39" y="33"/>
                  </a:cubicBezTo>
                  <a:cubicBezTo>
                    <a:pt x="38" y="33"/>
                    <a:pt x="38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4"/>
                    <a:pt x="34" y="34"/>
                    <a:pt x="33" y="35"/>
                  </a:cubicBezTo>
                  <a:cubicBezTo>
                    <a:pt x="33" y="35"/>
                    <a:pt x="32" y="35"/>
                    <a:pt x="31" y="35"/>
                  </a:cubicBezTo>
                  <a:cubicBezTo>
                    <a:pt x="30" y="35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2" y="38"/>
                    <a:pt x="21" y="38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40"/>
                    <a:pt x="17" y="40"/>
                    <a:pt x="16" y="41"/>
                  </a:cubicBezTo>
                  <a:cubicBezTo>
                    <a:pt x="15" y="41"/>
                    <a:pt x="15" y="41"/>
                    <a:pt x="14" y="41"/>
                  </a:cubicBezTo>
                  <a:cubicBezTo>
                    <a:pt x="14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1" y="43"/>
                    <a:pt x="11" y="43"/>
                  </a:cubicBezTo>
                  <a:cubicBezTo>
                    <a:pt x="11" y="43"/>
                    <a:pt x="10" y="43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8" y="44"/>
                  </a:cubicBezTo>
                  <a:cubicBezTo>
                    <a:pt x="8" y="45"/>
                    <a:pt x="8" y="45"/>
                    <a:pt x="7" y="45"/>
                  </a:cubicBezTo>
                  <a:cubicBezTo>
                    <a:pt x="7" y="45"/>
                    <a:pt x="7" y="45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5" y="47"/>
                    <a:pt x="5" y="47"/>
                  </a:cubicBezTo>
                  <a:cubicBezTo>
                    <a:pt x="5" y="47"/>
                    <a:pt x="4" y="47"/>
                    <a:pt x="4" y="47"/>
                  </a:cubicBezTo>
                  <a:cubicBezTo>
                    <a:pt x="4" y="48"/>
                    <a:pt x="3" y="48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2"/>
                  </a:cubicBezTo>
                  <a:cubicBezTo>
                    <a:pt x="1" y="52"/>
                    <a:pt x="0" y="52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5" y="88"/>
                    <a:pt x="226" y="109"/>
                    <a:pt x="468" y="109"/>
                  </a:cubicBezTo>
                  <a:cubicBezTo>
                    <a:pt x="468" y="109"/>
                    <a:pt x="468" y="109"/>
                    <a:pt x="468" y="109"/>
                  </a:cubicBezTo>
                  <a:cubicBezTo>
                    <a:pt x="468" y="109"/>
                    <a:pt x="468" y="109"/>
                    <a:pt x="468" y="109"/>
                  </a:cubicBezTo>
                  <a:cubicBezTo>
                    <a:pt x="469" y="109"/>
                    <a:pt x="469" y="109"/>
                    <a:pt x="469" y="109"/>
                  </a:cubicBezTo>
                  <a:cubicBezTo>
                    <a:pt x="469" y="109"/>
                    <a:pt x="469" y="109"/>
                    <a:pt x="469" y="109"/>
                  </a:cubicBezTo>
                  <a:cubicBezTo>
                    <a:pt x="711" y="109"/>
                    <a:pt x="912" y="88"/>
                    <a:pt x="935" y="60"/>
                  </a:cubicBezTo>
                  <a:cubicBezTo>
                    <a:pt x="935" y="60"/>
                    <a:pt x="935" y="60"/>
                    <a:pt x="935" y="60"/>
                  </a:cubicBezTo>
                  <a:cubicBezTo>
                    <a:pt x="935" y="59"/>
                    <a:pt x="935" y="59"/>
                    <a:pt x="936" y="59"/>
                  </a:cubicBezTo>
                  <a:cubicBezTo>
                    <a:pt x="936" y="58"/>
                    <a:pt x="936" y="58"/>
                    <a:pt x="936" y="58"/>
                  </a:cubicBezTo>
                  <a:cubicBezTo>
                    <a:pt x="936" y="58"/>
                    <a:pt x="936" y="58"/>
                    <a:pt x="936" y="57"/>
                  </a:cubicBezTo>
                  <a:cubicBezTo>
                    <a:pt x="936" y="57"/>
                    <a:pt x="936" y="57"/>
                    <a:pt x="937" y="57"/>
                  </a:cubicBezTo>
                  <a:cubicBezTo>
                    <a:pt x="937" y="56"/>
                    <a:pt x="937" y="56"/>
                    <a:pt x="937" y="56"/>
                  </a:cubicBezTo>
                  <a:cubicBezTo>
                    <a:pt x="937" y="55"/>
                    <a:pt x="937" y="55"/>
                    <a:pt x="937" y="54"/>
                  </a:cubicBezTo>
                  <a:cubicBezTo>
                    <a:pt x="937" y="54"/>
                    <a:pt x="937" y="54"/>
                    <a:pt x="937" y="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B1DB29-7DFB-2748-9189-B458045F610E}"/>
              </a:ext>
            </a:extLst>
          </p:cNvPr>
          <p:cNvCxnSpPr>
            <a:cxnSpLocks/>
          </p:cNvCxnSpPr>
          <p:nvPr/>
        </p:nvCxnSpPr>
        <p:spPr>
          <a:xfrm flipH="1">
            <a:off x="6752979" y="5322938"/>
            <a:ext cx="49912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92C87A4-EAD9-6B41-9EA3-CD8DACCE1B47}"/>
              </a:ext>
            </a:extLst>
          </p:cNvPr>
          <p:cNvSpPr>
            <a:spLocks noChangeAspect="1"/>
          </p:cNvSpPr>
          <p:nvPr/>
        </p:nvSpPr>
        <p:spPr>
          <a:xfrm>
            <a:off x="11634274" y="4747652"/>
            <a:ext cx="1188720" cy="1188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Montserrat Light" pitchFamily="2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A5236D-44B0-F04A-B9FF-500C47ED9322}"/>
              </a:ext>
            </a:extLst>
          </p:cNvPr>
          <p:cNvSpPr>
            <a:spLocks noChangeAspect="1"/>
          </p:cNvSpPr>
          <p:nvPr/>
        </p:nvSpPr>
        <p:spPr>
          <a:xfrm>
            <a:off x="11634274" y="7670476"/>
            <a:ext cx="1188720" cy="118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Montserrat Light" pitchFamily="2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D00FAB-E208-E94D-AC54-B05C9E988903}"/>
              </a:ext>
            </a:extLst>
          </p:cNvPr>
          <p:cNvSpPr>
            <a:spLocks noChangeAspect="1"/>
          </p:cNvSpPr>
          <p:nvPr/>
        </p:nvSpPr>
        <p:spPr>
          <a:xfrm>
            <a:off x="11634274" y="10418174"/>
            <a:ext cx="1188720" cy="1188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Montserrat Light" pitchFamily="2" charset="77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041479-A347-B948-828A-E19346A125E4}"/>
              </a:ext>
            </a:extLst>
          </p:cNvPr>
          <p:cNvCxnSpPr/>
          <p:nvPr/>
        </p:nvCxnSpPr>
        <p:spPr>
          <a:xfrm flipH="1">
            <a:off x="6752980" y="8258506"/>
            <a:ext cx="4896423" cy="18451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1739C9-CC6E-CA40-8EF3-7C92F1BA4CB4}"/>
              </a:ext>
            </a:extLst>
          </p:cNvPr>
          <p:cNvCxnSpPr/>
          <p:nvPr/>
        </p:nvCxnSpPr>
        <p:spPr>
          <a:xfrm flipH="1">
            <a:off x="6752979" y="11001044"/>
            <a:ext cx="5038688" cy="18451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8602FC-A441-0945-A4FD-D7D4D6985D65}"/>
              </a:ext>
            </a:extLst>
          </p:cNvPr>
          <p:cNvCxnSpPr>
            <a:cxnSpLocks/>
          </p:cNvCxnSpPr>
          <p:nvPr/>
        </p:nvCxnSpPr>
        <p:spPr>
          <a:xfrm>
            <a:off x="12460378" y="5344735"/>
            <a:ext cx="496670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475610-F421-F24E-9E07-999000C123DA}"/>
              </a:ext>
            </a:extLst>
          </p:cNvPr>
          <p:cNvCxnSpPr>
            <a:cxnSpLocks/>
          </p:cNvCxnSpPr>
          <p:nvPr/>
        </p:nvCxnSpPr>
        <p:spPr>
          <a:xfrm>
            <a:off x="12530663" y="8243904"/>
            <a:ext cx="489642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15B49F-E582-8E49-A944-F9963224F61D}"/>
              </a:ext>
            </a:extLst>
          </p:cNvPr>
          <p:cNvCxnSpPr>
            <a:cxnSpLocks/>
          </p:cNvCxnSpPr>
          <p:nvPr/>
        </p:nvCxnSpPr>
        <p:spPr>
          <a:xfrm>
            <a:off x="12388397" y="10987291"/>
            <a:ext cx="503868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1026">
            <a:extLst>
              <a:ext uri="{FF2B5EF4-FFF2-40B4-BE49-F238E27FC236}">
                <a16:creationId xmlns:a16="http://schemas.microsoft.com/office/drawing/2014/main" id="{787AB32E-86DF-9C49-8534-8748DE880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77748" y="7842714"/>
            <a:ext cx="900834" cy="900834"/>
          </a:xfrm>
          <a:custGeom>
            <a:avLst/>
            <a:gdLst>
              <a:gd name="T0" fmla="*/ 140280 w 293329"/>
              <a:gd name="T1" fmla="*/ 277811 h 293329"/>
              <a:gd name="T2" fmla="*/ 218968 w 293329"/>
              <a:gd name="T3" fmla="*/ 285387 h 293329"/>
              <a:gd name="T4" fmla="*/ 226548 w 293329"/>
              <a:gd name="T5" fmla="*/ 267708 h 293329"/>
              <a:gd name="T6" fmla="*/ 18049 w 293329"/>
              <a:gd name="T7" fmla="*/ 267708 h 293329"/>
              <a:gd name="T8" fmla="*/ 25270 w 293329"/>
              <a:gd name="T9" fmla="*/ 285387 h 293329"/>
              <a:gd name="T10" fmla="*/ 74365 w 293329"/>
              <a:gd name="T11" fmla="*/ 277811 h 293329"/>
              <a:gd name="T12" fmla="*/ 18049 w 293329"/>
              <a:gd name="T13" fmla="*/ 267708 h 293329"/>
              <a:gd name="T14" fmla="*/ 128371 w 293329"/>
              <a:gd name="T15" fmla="*/ 228382 h 293329"/>
              <a:gd name="T16" fmla="*/ 129813 w 293329"/>
              <a:gd name="T17" fmla="*/ 258688 h 293329"/>
              <a:gd name="T18" fmla="*/ 238459 w 293329"/>
              <a:gd name="T19" fmla="*/ 257245 h 293329"/>
              <a:gd name="T20" fmla="*/ 147862 w 293329"/>
              <a:gd name="T21" fmla="*/ 241010 h 293329"/>
              <a:gd name="T22" fmla="*/ 147862 w 293329"/>
              <a:gd name="T23" fmla="*/ 231990 h 293329"/>
              <a:gd name="T24" fmla="*/ 238459 w 293329"/>
              <a:gd name="T25" fmla="*/ 227661 h 293329"/>
              <a:gd name="T26" fmla="*/ 126566 w 293329"/>
              <a:gd name="T27" fmla="*/ 214311 h 293329"/>
              <a:gd name="T28" fmla="*/ 166630 w 293329"/>
              <a:gd name="T29" fmla="*/ 205291 h 293329"/>
              <a:gd name="T30" fmla="*/ 207779 w 293329"/>
              <a:gd name="T31" fmla="*/ 174623 h 293329"/>
              <a:gd name="T32" fmla="*/ 159050 w 293329"/>
              <a:gd name="T33" fmla="*/ 174623 h 293329"/>
              <a:gd name="T34" fmla="*/ 187566 w 293329"/>
              <a:gd name="T35" fmla="*/ 161275 h 293329"/>
              <a:gd name="T36" fmla="*/ 183595 w 293329"/>
              <a:gd name="T37" fmla="*/ 167408 h 293329"/>
              <a:gd name="T38" fmla="*/ 174933 w 293329"/>
              <a:gd name="T39" fmla="*/ 75406 h 293329"/>
              <a:gd name="T40" fmla="*/ 183595 w 293329"/>
              <a:gd name="T41" fmla="*/ 171738 h 293329"/>
              <a:gd name="T42" fmla="*/ 185762 w 293329"/>
              <a:gd name="T43" fmla="*/ 68911 h 293329"/>
              <a:gd name="T44" fmla="*/ 18049 w 293329"/>
              <a:gd name="T45" fmla="*/ 258688 h 293329"/>
              <a:gd name="T46" fmla="*/ 41874 w 293329"/>
              <a:gd name="T47" fmla="*/ 56644 h 293329"/>
              <a:gd name="T48" fmla="*/ 45846 w 293329"/>
              <a:gd name="T49" fmla="*/ 12627 h 293329"/>
              <a:gd name="T50" fmla="*/ 70393 w 293329"/>
              <a:gd name="T51" fmla="*/ 47987 h 293329"/>
              <a:gd name="T52" fmla="*/ 182874 w 293329"/>
              <a:gd name="T53" fmla="*/ 9020 h 293329"/>
              <a:gd name="T54" fmla="*/ 110323 w 293329"/>
              <a:gd name="T55" fmla="*/ 183643 h 293329"/>
              <a:gd name="T56" fmla="*/ 157607 w 293329"/>
              <a:gd name="T57" fmla="*/ 205291 h 293329"/>
              <a:gd name="T58" fmla="*/ 137394 w 293329"/>
              <a:gd name="T59" fmla="*/ 130968 h 293329"/>
              <a:gd name="T60" fmla="*/ 186122 w 293329"/>
              <a:gd name="T61" fmla="*/ 57366 h 293329"/>
              <a:gd name="T62" fmla="*/ 219691 w 293329"/>
              <a:gd name="T63" fmla="*/ 164522 h 293329"/>
              <a:gd name="T64" fmla="*/ 242430 w 293329"/>
              <a:gd name="T65" fmla="*/ 205291 h 293329"/>
              <a:gd name="T66" fmla="*/ 285383 w 293329"/>
              <a:gd name="T67" fmla="*/ 111846 h 293329"/>
              <a:gd name="T68" fmla="*/ 182874 w 293329"/>
              <a:gd name="T69" fmla="*/ 0 h 293329"/>
              <a:gd name="T70" fmla="*/ 262643 w 293329"/>
              <a:gd name="T71" fmla="*/ 189417 h 293329"/>
              <a:gd name="T72" fmla="*/ 247484 w 293329"/>
              <a:gd name="T73" fmla="*/ 257245 h 293329"/>
              <a:gd name="T74" fmla="*/ 235572 w 293329"/>
              <a:gd name="T75" fmla="*/ 267708 h 293329"/>
              <a:gd name="T76" fmla="*/ 218968 w 293329"/>
              <a:gd name="T77" fmla="*/ 294407 h 293329"/>
              <a:gd name="T78" fmla="*/ 131257 w 293329"/>
              <a:gd name="T79" fmla="*/ 277811 h 293329"/>
              <a:gd name="T80" fmla="*/ 129813 w 293329"/>
              <a:gd name="T81" fmla="*/ 267708 h 293329"/>
              <a:gd name="T82" fmla="*/ 119347 w 293329"/>
              <a:gd name="T83" fmla="*/ 228382 h 293329"/>
              <a:gd name="T84" fmla="*/ 71701 w 293329"/>
              <a:gd name="T85" fmla="*/ 111846 h 293329"/>
              <a:gd name="T86" fmla="*/ 45846 w 293329"/>
              <a:gd name="T87" fmla="*/ 0 h 293329"/>
              <a:gd name="T88" fmla="*/ 82305 w 293329"/>
              <a:gd name="T89" fmla="*/ 49790 h 293329"/>
              <a:gd name="T90" fmla="*/ 78696 w 293329"/>
              <a:gd name="T91" fmla="*/ 56644 h 293329"/>
              <a:gd name="T92" fmla="*/ 50539 w 293329"/>
              <a:gd name="T93" fmla="*/ 258688 h 293329"/>
              <a:gd name="T94" fmla="*/ 74365 w 293329"/>
              <a:gd name="T95" fmla="*/ 177510 h 293329"/>
              <a:gd name="T96" fmla="*/ 83389 w 293329"/>
              <a:gd name="T97" fmla="*/ 177510 h 293329"/>
              <a:gd name="T98" fmla="*/ 87720 w 293329"/>
              <a:gd name="T99" fmla="*/ 258688 h 293329"/>
              <a:gd name="T100" fmla="*/ 87720 w 293329"/>
              <a:gd name="T101" fmla="*/ 267708 h 293329"/>
              <a:gd name="T102" fmla="*/ 83389 w 293329"/>
              <a:gd name="T103" fmla="*/ 277811 h 293329"/>
              <a:gd name="T104" fmla="*/ 25270 w 293329"/>
              <a:gd name="T105" fmla="*/ 294407 h 293329"/>
              <a:gd name="T106" fmla="*/ 9025 w 293329"/>
              <a:gd name="T107" fmla="*/ 267708 h 293329"/>
              <a:gd name="T108" fmla="*/ 0 w 293329"/>
              <a:gd name="T109" fmla="*/ 263019 h 293329"/>
              <a:gd name="T110" fmla="*/ 9025 w 293329"/>
              <a:gd name="T111" fmla="*/ 258688 h 293329"/>
              <a:gd name="T112" fmla="*/ 9747 w 293329"/>
              <a:gd name="T113" fmla="*/ 49790 h 293329"/>
              <a:gd name="T114" fmla="*/ 45846 w 293329"/>
              <a:gd name="T115" fmla="*/ 0 h 29332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3329" h="293329">
                <a:moveTo>
                  <a:pt x="139767" y="266728"/>
                </a:moveTo>
                <a:lnTo>
                  <a:pt x="139767" y="276793"/>
                </a:lnTo>
                <a:cubicBezTo>
                  <a:pt x="139767" y="281107"/>
                  <a:pt x="143004" y="284342"/>
                  <a:pt x="147320" y="284342"/>
                </a:cubicBezTo>
                <a:lnTo>
                  <a:pt x="218166" y="284342"/>
                </a:lnTo>
                <a:cubicBezTo>
                  <a:pt x="222482" y="284342"/>
                  <a:pt x="225718" y="281107"/>
                  <a:pt x="225718" y="276793"/>
                </a:cubicBezTo>
                <a:lnTo>
                  <a:pt x="225718" y="266728"/>
                </a:lnTo>
                <a:lnTo>
                  <a:pt x="139767" y="266728"/>
                </a:lnTo>
                <a:close/>
                <a:moveTo>
                  <a:pt x="17983" y="266728"/>
                </a:moveTo>
                <a:lnTo>
                  <a:pt x="17983" y="276793"/>
                </a:lnTo>
                <a:cubicBezTo>
                  <a:pt x="17983" y="281107"/>
                  <a:pt x="20861" y="284342"/>
                  <a:pt x="25177" y="284342"/>
                </a:cubicBezTo>
                <a:lnTo>
                  <a:pt x="66538" y="284342"/>
                </a:lnTo>
                <a:cubicBezTo>
                  <a:pt x="70854" y="284342"/>
                  <a:pt x="74092" y="281107"/>
                  <a:pt x="74092" y="276793"/>
                </a:cubicBezTo>
                <a:lnTo>
                  <a:pt x="74092" y="266728"/>
                </a:lnTo>
                <a:lnTo>
                  <a:pt x="17983" y="266728"/>
                </a:lnTo>
                <a:close/>
                <a:moveTo>
                  <a:pt x="126102" y="213526"/>
                </a:moveTo>
                <a:cubicBezTo>
                  <a:pt x="127180" y="218199"/>
                  <a:pt x="127900" y="222872"/>
                  <a:pt x="127900" y="227546"/>
                </a:cubicBezTo>
                <a:lnTo>
                  <a:pt x="127900" y="256303"/>
                </a:lnTo>
                <a:cubicBezTo>
                  <a:pt x="127900" y="257022"/>
                  <a:pt x="128619" y="257741"/>
                  <a:pt x="129338" y="257741"/>
                </a:cubicBezTo>
                <a:lnTo>
                  <a:pt x="236148" y="257741"/>
                </a:lnTo>
                <a:cubicBezTo>
                  <a:pt x="236867" y="257741"/>
                  <a:pt x="237586" y="257022"/>
                  <a:pt x="237586" y="256303"/>
                </a:cubicBezTo>
                <a:lnTo>
                  <a:pt x="237586" y="240127"/>
                </a:lnTo>
                <a:lnTo>
                  <a:pt x="147320" y="240127"/>
                </a:lnTo>
                <a:cubicBezTo>
                  <a:pt x="144802" y="240127"/>
                  <a:pt x="142644" y="237970"/>
                  <a:pt x="142644" y="235454"/>
                </a:cubicBezTo>
                <a:cubicBezTo>
                  <a:pt x="142644" y="232938"/>
                  <a:pt x="144802" y="231140"/>
                  <a:pt x="147320" y="231140"/>
                </a:cubicBezTo>
                <a:lnTo>
                  <a:pt x="237586" y="231140"/>
                </a:lnTo>
                <a:lnTo>
                  <a:pt x="237586" y="226827"/>
                </a:lnTo>
                <a:cubicBezTo>
                  <a:pt x="237586" y="222153"/>
                  <a:pt x="237946" y="217480"/>
                  <a:pt x="239025" y="213526"/>
                </a:cubicBezTo>
                <a:lnTo>
                  <a:pt x="126102" y="213526"/>
                </a:lnTo>
                <a:close/>
                <a:moveTo>
                  <a:pt x="158468" y="173984"/>
                </a:moveTo>
                <a:lnTo>
                  <a:pt x="166020" y="204539"/>
                </a:lnTo>
                <a:lnTo>
                  <a:pt x="199466" y="204539"/>
                </a:lnTo>
                <a:lnTo>
                  <a:pt x="207018" y="173984"/>
                </a:lnTo>
                <a:cubicBezTo>
                  <a:pt x="200185" y="177579"/>
                  <a:pt x="192273" y="179736"/>
                  <a:pt x="182923" y="179736"/>
                </a:cubicBezTo>
                <a:cubicBezTo>
                  <a:pt x="173213" y="179736"/>
                  <a:pt x="165301" y="177579"/>
                  <a:pt x="158468" y="173984"/>
                </a:cubicBezTo>
                <a:close/>
                <a:moveTo>
                  <a:pt x="185081" y="68659"/>
                </a:moveTo>
                <a:cubicBezTo>
                  <a:pt x="181125" y="84835"/>
                  <a:pt x="172494" y="126894"/>
                  <a:pt x="186879" y="160684"/>
                </a:cubicBezTo>
                <a:cubicBezTo>
                  <a:pt x="187598" y="163200"/>
                  <a:pt x="186519" y="165716"/>
                  <a:pt x="184721" y="166795"/>
                </a:cubicBezTo>
                <a:cubicBezTo>
                  <a:pt x="184002" y="166795"/>
                  <a:pt x="183282" y="166795"/>
                  <a:pt x="182923" y="166795"/>
                </a:cubicBezTo>
                <a:cubicBezTo>
                  <a:pt x="181125" y="166795"/>
                  <a:pt x="179326" y="166076"/>
                  <a:pt x="178607" y="164279"/>
                </a:cubicBezTo>
                <a:cubicBezTo>
                  <a:pt x="165301" y="132645"/>
                  <a:pt x="169976" y="95260"/>
                  <a:pt x="174292" y="75130"/>
                </a:cubicBezTo>
                <a:cubicBezTo>
                  <a:pt x="162424" y="87711"/>
                  <a:pt x="145521" y="109280"/>
                  <a:pt x="145521" y="130488"/>
                </a:cubicBezTo>
                <a:cubicBezTo>
                  <a:pt x="145521" y="165716"/>
                  <a:pt x="168897" y="171109"/>
                  <a:pt x="182923" y="171109"/>
                </a:cubicBezTo>
                <a:cubicBezTo>
                  <a:pt x="196589" y="171109"/>
                  <a:pt x="219964" y="165716"/>
                  <a:pt x="219964" y="130488"/>
                </a:cubicBezTo>
                <a:cubicBezTo>
                  <a:pt x="219964" y="104966"/>
                  <a:pt x="195869" y="79084"/>
                  <a:pt x="185081" y="68659"/>
                </a:cubicBezTo>
                <a:close/>
                <a:moveTo>
                  <a:pt x="17983" y="56437"/>
                </a:moveTo>
                <a:lnTo>
                  <a:pt x="17983" y="257741"/>
                </a:lnTo>
                <a:lnTo>
                  <a:pt x="41721" y="257741"/>
                </a:lnTo>
                <a:lnTo>
                  <a:pt x="41721" y="56437"/>
                </a:lnTo>
                <a:lnTo>
                  <a:pt x="17983" y="56437"/>
                </a:lnTo>
                <a:close/>
                <a:moveTo>
                  <a:pt x="45678" y="12582"/>
                </a:moveTo>
                <a:lnTo>
                  <a:pt x="21580" y="47810"/>
                </a:lnTo>
                <a:lnTo>
                  <a:pt x="70135" y="47810"/>
                </a:lnTo>
                <a:lnTo>
                  <a:pt x="45678" y="12582"/>
                </a:lnTo>
                <a:close/>
                <a:moveTo>
                  <a:pt x="182204" y="8987"/>
                </a:moveTo>
                <a:cubicBezTo>
                  <a:pt x="126102" y="8987"/>
                  <a:pt x="80069" y="54999"/>
                  <a:pt x="80069" y="111436"/>
                </a:cubicBezTo>
                <a:cubicBezTo>
                  <a:pt x="80069" y="138397"/>
                  <a:pt x="90858" y="163919"/>
                  <a:pt x="109918" y="182971"/>
                </a:cubicBezTo>
                <a:cubicBezTo>
                  <a:pt x="116032" y="189082"/>
                  <a:pt x="120707" y="196631"/>
                  <a:pt x="123584" y="204539"/>
                </a:cubicBezTo>
                <a:lnTo>
                  <a:pt x="157030" y="204539"/>
                </a:lnTo>
                <a:lnTo>
                  <a:pt x="146600" y="163919"/>
                </a:lnTo>
                <a:cubicBezTo>
                  <a:pt x="140127" y="155651"/>
                  <a:pt x="136890" y="144508"/>
                  <a:pt x="136890" y="130488"/>
                </a:cubicBezTo>
                <a:cubicBezTo>
                  <a:pt x="136890" y="93822"/>
                  <a:pt x="178248" y="58594"/>
                  <a:pt x="180046" y="57156"/>
                </a:cubicBezTo>
                <a:cubicBezTo>
                  <a:pt x="181484" y="55718"/>
                  <a:pt x="184002" y="55718"/>
                  <a:pt x="185440" y="57156"/>
                </a:cubicBezTo>
                <a:cubicBezTo>
                  <a:pt x="187238" y="58594"/>
                  <a:pt x="228595" y="93822"/>
                  <a:pt x="228595" y="130488"/>
                </a:cubicBezTo>
                <a:cubicBezTo>
                  <a:pt x="228595" y="144508"/>
                  <a:pt x="225359" y="155651"/>
                  <a:pt x="218886" y="163919"/>
                </a:cubicBezTo>
                <a:lnTo>
                  <a:pt x="208816" y="204539"/>
                </a:lnTo>
                <a:lnTo>
                  <a:pt x="241542" y="204539"/>
                </a:lnTo>
                <a:cubicBezTo>
                  <a:pt x="244419" y="196272"/>
                  <a:pt x="249094" y="189082"/>
                  <a:pt x="255568" y="182612"/>
                </a:cubicBezTo>
                <a:cubicBezTo>
                  <a:pt x="274268" y="163200"/>
                  <a:pt x="284338" y="138037"/>
                  <a:pt x="284338" y="111436"/>
                </a:cubicBezTo>
                <a:cubicBezTo>
                  <a:pt x="284338" y="54999"/>
                  <a:pt x="238665" y="8987"/>
                  <a:pt x="182204" y="8987"/>
                </a:cubicBezTo>
                <a:close/>
                <a:moveTo>
                  <a:pt x="182204" y="0"/>
                </a:moveTo>
                <a:cubicBezTo>
                  <a:pt x="243340" y="0"/>
                  <a:pt x="293329" y="49967"/>
                  <a:pt x="293329" y="111436"/>
                </a:cubicBezTo>
                <a:cubicBezTo>
                  <a:pt x="293329" y="140553"/>
                  <a:pt x="282180" y="167873"/>
                  <a:pt x="261681" y="188723"/>
                </a:cubicBezTo>
                <a:cubicBezTo>
                  <a:pt x="251971" y="198788"/>
                  <a:pt x="246577" y="212448"/>
                  <a:pt x="246577" y="226827"/>
                </a:cubicBezTo>
                <a:lnTo>
                  <a:pt x="246577" y="256303"/>
                </a:lnTo>
                <a:cubicBezTo>
                  <a:pt x="246577" y="262055"/>
                  <a:pt x="241902" y="266728"/>
                  <a:pt x="236148" y="266728"/>
                </a:cubicBezTo>
                <a:lnTo>
                  <a:pt x="234709" y="266728"/>
                </a:lnTo>
                <a:lnTo>
                  <a:pt x="234709" y="276793"/>
                </a:lnTo>
                <a:cubicBezTo>
                  <a:pt x="234709" y="286139"/>
                  <a:pt x="227157" y="293329"/>
                  <a:pt x="218166" y="293329"/>
                </a:cubicBezTo>
                <a:lnTo>
                  <a:pt x="147320" y="293329"/>
                </a:lnTo>
                <a:cubicBezTo>
                  <a:pt x="138329" y="293329"/>
                  <a:pt x="130777" y="286139"/>
                  <a:pt x="130777" y="276793"/>
                </a:cubicBezTo>
                <a:lnTo>
                  <a:pt x="130777" y="266728"/>
                </a:lnTo>
                <a:lnTo>
                  <a:pt x="129338" y="266728"/>
                </a:lnTo>
                <a:cubicBezTo>
                  <a:pt x="123584" y="266728"/>
                  <a:pt x="118909" y="262055"/>
                  <a:pt x="118909" y="256303"/>
                </a:cubicBezTo>
                <a:lnTo>
                  <a:pt x="118909" y="227546"/>
                </a:lnTo>
                <a:cubicBezTo>
                  <a:pt x="118909" y="213167"/>
                  <a:pt x="113515" y="199507"/>
                  <a:pt x="103445" y="189442"/>
                </a:cubicBezTo>
                <a:cubicBezTo>
                  <a:pt x="82587" y="168592"/>
                  <a:pt x="71438" y="140553"/>
                  <a:pt x="71438" y="111436"/>
                </a:cubicBezTo>
                <a:cubicBezTo>
                  <a:pt x="71438" y="49967"/>
                  <a:pt x="121067" y="0"/>
                  <a:pt x="182204" y="0"/>
                </a:cubicBezTo>
                <a:close/>
                <a:moveTo>
                  <a:pt x="45678" y="0"/>
                </a:moveTo>
                <a:cubicBezTo>
                  <a:pt x="47116" y="0"/>
                  <a:pt x="48555" y="719"/>
                  <a:pt x="49274" y="2157"/>
                </a:cubicBezTo>
                <a:lnTo>
                  <a:pt x="82004" y="49607"/>
                </a:lnTo>
                <a:cubicBezTo>
                  <a:pt x="83083" y="50686"/>
                  <a:pt x="83083" y="52483"/>
                  <a:pt x="82364" y="53921"/>
                </a:cubicBezTo>
                <a:cubicBezTo>
                  <a:pt x="81645" y="55359"/>
                  <a:pt x="80206" y="56437"/>
                  <a:pt x="78408" y="56437"/>
                </a:cubicBezTo>
                <a:lnTo>
                  <a:pt x="50353" y="56437"/>
                </a:lnTo>
                <a:lnTo>
                  <a:pt x="50353" y="257741"/>
                </a:lnTo>
                <a:lnTo>
                  <a:pt x="74092" y="257741"/>
                </a:lnTo>
                <a:lnTo>
                  <a:pt x="74092" y="176860"/>
                </a:lnTo>
                <a:cubicBezTo>
                  <a:pt x="74092" y="174344"/>
                  <a:pt x="76250" y="172187"/>
                  <a:pt x="78408" y="172187"/>
                </a:cubicBezTo>
                <a:cubicBezTo>
                  <a:pt x="80925" y="172187"/>
                  <a:pt x="83083" y="174344"/>
                  <a:pt x="83083" y="176860"/>
                </a:cubicBezTo>
                <a:lnTo>
                  <a:pt x="83083" y="257741"/>
                </a:lnTo>
                <a:lnTo>
                  <a:pt x="87399" y="257741"/>
                </a:lnTo>
                <a:cubicBezTo>
                  <a:pt x="89557" y="257741"/>
                  <a:pt x="91715" y="259538"/>
                  <a:pt x="91715" y="262055"/>
                </a:cubicBezTo>
                <a:cubicBezTo>
                  <a:pt x="91715" y="264571"/>
                  <a:pt x="89557" y="266728"/>
                  <a:pt x="87399" y="266728"/>
                </a:cubicBezTo>
                <a:lnTo>
                  <a:pt x="83083" y="266728"/>
                </a:lnTo>
                <a:lnTo>
                  <a:pt x="83083" y="276793"/>
                </a:lnTo>
                <a:cubicBezTo>
                  <a:pt x="83083" y="286139"/>
                  <a:pt x="75890" y="293329"/>
                  <a:pt x="66538" y="293329"/>
                </a:cubicBezTo>
                <a:lnTo>
                  <a:pt x="25177" y="293329"/>
                </a:lnTo>
                <a:cubicBezTo>
                  <a:pt x="16185" y="293329"/>
                  <a:pt x="8992" y="286139"/>
                  <a:pt x="8992" y="276793"/>
                </a:cubicBezTo>
                <a:lnTo>
                  <a:pt x="8992" y="266728"/>
                </a:lnTo>
                <a:lnTo>
                  <a:pt x="4316" y="266728"/>
                </a:lnTo>
                <a:cubicBezTo>
                  <a:pt x="2158" y="266728"/>
                  <a:pt x="0" y="264571"/>
                  <a:pt x="0" y="262055"/>
                </a:cubicBezTo>
                <a:cubicBezTo>
                  <a:pt x="0" y="259538"/>
                  <a:pt x="2158" y="257741"/>
                  <a:pt x="4316" y="257741"/>
                </a:cubicBezTo>
                <a:lnTo>
                  <a:pt x="8992" y="257741"/>
                </a:lnTo>
                <a:lnTo>
                  <a:pt x="8992" y="52124"/>
                </a:lnTo>
                <a:cubicBezTo>
                  <a:pt x="8992" y="51045"/>
                  <a:pt x="9351" y="50326"/>
                  <a:pt x="9711" y="49607"/>
                </a:cubicBezTo>
                <a:lnTo>
                  <a:pt x="42081" y="2157"/>
                </a:lnTo>
                <a:cubicBezTo>
                  <a:pt x="42800" y="1079"/>
                  <a:pt x="44239" y="0"/>
                  <a:pt x="456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6" name="Freeform 1030">
            <a:extLst>
              <a:ext uri="{FF2B5EF4-FFF2-40B4-BE49-F238E27FC236}">
                <a16:creationId xmlns:a16="http://schemas.microsoft.com/office/drawing/2014/main" id="{2803CFEE-ECE0-8243-9510-55248E4E9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77748" y="4894316"/>
            <a:ext cx="900834" cy="900834"/>
          </a:xfrm>
          <a:custGeom>
            <a:avLst/>
            <a:gdLst>
              <a:gd name="T0" fmla="*/ 240233 w 293328"/>
              <a:gd name="T1" fmla="*/ 267684 h 293328"/>
              <a:gd name="T2" fmla="*/ 207136 w 293328"/>
              <a:gd name="T3" fmla="*/ 267684 h 293328"/>
              <a:gd name="T4" fmla="*/ 192429 w 293328"/>
              <a:gd name="T5" fmla="*/ 267684 h 293328"/>
              <a:gd name="T6" fmla="*/ 187648 w 293328"/>
              <a:gd name="T7" fmla="*/ 262903 h 293328"/>
              <a:gd name="T8" fmla="*/ 168532 w 293328"/>
              <a:gd name="T9" fmla="*/ 267684 h 293328"/>
              <a:gd name="T10" fmla="*/ 135436 w 293328"/>
              <a:gd name="T11" fmla="*/ 267684 h 293328"/>
              <a:gd name="T12" fmla="*/ 205323 w 293328"/>
              <a:gd name="T13" fmla="*/ 197576 h 293328"/>
              <a:gd name="T14" fmla="*/ 152825 w 293328"/>
              <a:gd name="T15" fmla="*/ 206753 h 293328"/>
              <a:gd name="T16" fmla="*/ 72868 w 293328"/>
              <a:gd name="T17" fmla="*/ 160929 h 293328"/>
              <a:gd name="T18" fmla="*/ 104072 w 293328"/>
              <a:gd name="T19" fmla="*/ 168946 h 293328"/>
              <a:gd name="T20" fmla="*/ 86656 w 293328"/>
              <a:gd name="T21" fmla="*/ 169294 h 293328"/>
              <a:gd name="T22" fmla="*/ 72868 w 293328"/>
              <a:gd name="T23" fmla="*/ 160929 h 293328"/>
              <a:gd name="T24" fmla="*/ 53808 w 293328"/>
              <a:gd name="T25" fmla="*/ 165518 h 293328"/>
              <a:gd name="T26" fmla="*/ 22306 w 293328"/>
              <a:gd name="T27" fmla="*/ 165518 h 293328"/>
              <a:gd name="T28" fmla="*/ 223247 w 293328"/>
              <a:gd name="T29" fmla="*/ 154555 h 293328"/>
              <a:gd name="T30" fmla="*/ 193858 w 293328"/>
              <a:gd name="T31" fmla="*/ 163747 h 293328"/>
              <a:gd name="T32" fmla="*/ 152877 w 293328"/>
              <a:gd name="T33" fmla="*/ 154555 h 293328"/>
              <a:gd name="T34" fmla="*/ 170213 w 293328"/>
              <a:gd name="T35" fmla="*/ 163747 h 293328"/>
              <a:gd name="T36" fmla="*/ 152877 w 293328"/>
              <a:gd name="T37" fmla="*/ 154555 h 293328"/>
              <a:gd name="T38" fmla="*/ 101526 w 293328"/>
              <a:gd name="T39" fmla="*/ 122206 h 293328"/>
              <a:gd name="T40" fmla="*/ 98256 w 293328"/>
              <a:gd name="T41" fmla="*/ 129978 h 293328"/>
              <a:gd name="T42" fmla="*/ 22306 w 293328"/>
              <a:gd name="T43" fmla="*/ 123556 h 293328"/>
              <a:gd name="T44" fmla="*/ 224705 w 293328"/>
              <a:gd name="T45" fmla="*/ 113129 h 293328"/>
              <a:gd name="T46" fmla="*/ 152919 w 293328"/>
              <a:gd name="T47" fmla="*/ 122307 h 293328"/>
              <a:gd name="T48" fmla="*/ 72868 w 293328"/>
              <a:gd name="T49" fmla="*/ 78075 h 293328"/>
              <a:gd name="T50" fmla="*/ 104072 w 293328"/>
              <a:gd name="T51" fmla="*/ 86091 h 293328"/>
              <a:gd name="T52" fmla="*/ 86656 w 293328"/>
              <a:gd name="T53" fmla="*/ 86787 h 293328"/>
              <a:gd name="T54" fmla="*/ 72868 w 293328"/>
              <a:gd name="T55" fmla="*/ 78075 h 293328"/>
              <a:gd name="T56" fmla="*/ 53808 w 293328"/>
              <a:gd name="T57" fmla="*/ 82487 h 293328"/>
              <a:gd name="T58" fmla="*/ 22306 w 293328"/>
              <a:gd name="T59" fmla="*/ 82487 h 293328"/>
              <a:gd name="T60" fmla="*/ 223247 w 293328"/>
              <a:gd name="T61" fmla="*/ 71702 h 293328"/>
              <a:gd name="T62" fmla="*/ 193858 w 293328"/>
              <a:gd name="T63" fmla="*/ 80893 h 293328"/>
              <a:gd name="T64" fmla="*/ 152877 w 293328"/>
              <a:gd name="T65" fmla="*/ 71702 h 293328"/>
              <a:gd name="T66" fmla="*/ 170213 w 293328"/>
              <a:gd name="T67" fmla="*/ 80893 h 293328"/>
              <a:gd name="T68" fmla="*/ 152877 w 293328"/>
              <a:gd name="T69" fmla="*/ 71702 h 293328"/>
              <a:gd name="T70" fmla="*/ 249616 w 293328"/>
              <a:gd name="T71" fmla="*/ 238056 h 293328"/>
              <a:gd name="T72" fmla="*/ 27031 w 293328"/>
              <a:gd name="T73" fmla="*/ 36648 h 293328"/>
              <a:gd name="T74" fmla="*/ 104071 w 293328"/>
              <a:gd name="T75" fmla="*/ 44665 h 293328"/>
              <a:gd name="T76" fmla="*/ 86628 w 293328"/>
              <a:gd name="T77" fmla="*/ 45361 h 293328"/>
              <a:gd name="T78" fmla="*/ 27031 w 293328"/>
              <a:gd name="T79" fmla="*/ 36648 h 293328"/>
              <a:gd name="T80" fmla="*/ 87420 w 293328"/>
              <a:gd name="T81" fmla="*/ 202294 h 293328"/>
              <a:gd name="T82" fmla="*/ 87420 w 293328"/>
              <a:gd name="T83" fmla="*/ 9031 h 293328"/>
              <a:gd name="T84" fmla="*/ 87420 w 293328"/>
              <a:gd name="T85" fmla="*/ 0 h 293328"/>
              <a:gd name="T86" fmla="*/ 258647 w 293328"/>
              <a:gd name="T87" fmla="*/ 40097 h 293328"/>
              <a:gd name="T88" fmla="*/ 123183 w 293328"/>
              <a:gd name="T89" fmla="*/ 246726 h 293328"/>
              <a:gd name="T90" fmla="*/ 91753 w 293328"/>
              <a:gd name="T91" fmla="*/ 278154 h 293328"/>
              <a:gd name="T92" fmla="*/ 285378 w 293328"/>
              <a:gd name="T93" fmla="*/ 278154 h 293328"/>
              <a:gd name="T94" fmla="*/ 129323 w 293328"/>
              <a:gd name="T95" fmla="*/ 9031 h 293328"/>
              <a:gd name="T96" fmla="*/ 278154 w 293328"/>
              <a:gd name="T97" fmla="*/ 0 h 293328"/>
              <a:gd name="T98" fmla="*/ 278154 w 293328"/>
              <a:gd name="T99" fmla="*/ 294409 h 293328"/>
              <a:gd name="T100" fmla="*/ 83086 w 293328"/>
              <a:gd name="T101" fmla="*/ 211325 h 293328"/>
              <a:gd name="T102" fmla="*/ 0 w 293328"/>
              <a:gd name="T103" fmla="*/ 4697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8" h="293328">
                <a:moveTo>
                  <a:pt x="210724" y="261938"/>
                </a:moveTo>
                <a:lnTo>
                  <a:pt x="234640" y="261938"/>
                </a:lnTo>
                <a:cubicBezTo>
                  <a:pt x="237177" y="261938"/>
                  <a:pt x="239351" y="264136"/>
                  <a:pt x="239351" y="266701"/>
                </a:cubicBezTo>
                <a:cubicBezTo>
                  <a:pt x="239351" y="269265"/>
                  <a:pt x="237177" y="271097"/>
                  <a:pt x="234640" y="271097"/>
                </a:cubicBezTo>
                <a:lnTo>
                  <a:pt x="210724" y="271097"/>
                </a:lnTo>
                <a:cubicBezTo>
                  <a:pt x="208187" y="271097"/>
                  <a:pt x="206375" y="269265"/>
                  <a:pt x="206375" y="266701"/>
                </a:cubicBezTo>
                <a:cubicBezTo>
                  <a:pt x="206375" y="264136"/>
                  <a:pt x="208187" y="261938"/>
                  <a:pt x="210724" y="261938"/>
                </a:cubicBezTo>
                <a:close/>
                <a:moveTo>
                  <a:pt x="186959" y="261938"/>
                </a:moveTo>
                <a:cubicBezTo>
                  <a:pt x="189524" y="261938"/>
                  <a:pt x="191722" y="264136"/>
                  <a:pt x="191722" y="266701"/>
                </a:cubicBezTo>
                <a:cubicBezTo>
                  <a:pt x="191722" y="269265"/>
                  <a:pt x="189524" y="271097"/>
                  <a:pt x="186959" y="271097"/>
                </a:cubicBezTo>
                <a:cubicBezTo>
                  <a:pt x="184395" y="271097"/>
                  <a:pt x="182563" y="269265"/>
                  <a:pt x="182563" y="266701"/>
                </a:cubicBezTo>
                <a:cubicBezTo>
                  <a:pt x="182563" y="264136"/>
                  <a:pt x="184395" y="261938"/>
                  <a:pt x="186959" y="261938"/>
                </a:cubicBezTo>
                <a:close/>
                <a:moveTo>
                  <a:pt x="139649" y="261938"/>
                </a:moveTo>
                <a:lnTo>
                  <a:pt x="163202" y="261938"/>
                </a:lnTo>
                <a:cubicBezTo>
                  <a:pt x="165739" y="261938"/>
                  <a:pt x="167913" y="264136"/>
                  <a:pt x="167913" y="266701"/>
                </a:cubicBezTo>
                <a:cubicBezTo>
                  <a:pt x="167913" y="269265"/>
                  <a:pt x="165739" y="271097"/>
                  <a:pt x="163202" y="271097"/>
                </a:cubicBezTo>
                <a:lnTo>
                  <a:pt x="139649" y="271097"/>
                </a:lnTo>
                <a:cubicBezTo>
                  <a:pt x="137112" y="271097"/>
                  <a:pt x="134938" y="269265"/>
                  <a:pt x="134938" y="266701"/>
                </a:cubicBezTo>
                <a:cubicBezTo>
                  <a:pt x="134938" y="264136"/>
                  <a:pt x="137112" y="261938"/>
                  <a:pt x="139649" y="261938"/>
                </a:cubicBezTo>
                <a:close/>
                <a:moveTo>
                  <a:pt x="152264" y="196850"/>
                </a:moveTo>
                <a:lnTo>
                  <a:pt x="204569" y="196850"/>
                </a:lnTo>
                <a:cubicBezTo>
                  <a:pt x="207415" y="196850"/>
                  <a:pt x="209194" y="198755"/>
                  <a:pt x="209194" y="201422"/>
                </a:cubicBezTo>
                <a:cubicBezTo>
                  <a:pt x="209194" y="204089"/>
                  <a:pt x="207415" y="205994"/>
                  <a:pt x="204569" y="205994"/>
                </a:cubicBezTo>
                <a:lnTo>
                  <a:pt x="152264" y="205994"/>
                </a:lnTo>
                <a:cubicBezTo>
                  <a:pt x="149417" y="205994"/>
                  <a:pt x="147638" y="204089"/>
                  <a:pt x="147638" y="201422"/>
                </a:cubicBezTo>
                <a:cubicBezTo>
                  <a:pt x="147638" y="198755"/>
                  <a:pt x="149417" y="196850"/>
                  <a:pt x="152264" y="196850"/>
                </a:cubicBezTo>
                <a:close/>
                <a:moveTo>
                  <a:pt x="72601" y="160338"/>
                </a:moveTo>
                <a:lnTo>
                  <a:pt x="86338" y="160338"/>
                </a:lnTo>
                <a:cubicBezTo>
                  <a:pt x="91399" y="160338"/>
                  <a:pt x="96460" y="161032"/>
                  <a:pt x="101160" y="162769"/>
                </a:cubicBezTo>
                <a:cubicBezTo>
                  <a:pt x="103329" y="163810"/>
                  <a:pt x="104413" y="166241"/>
                  <a:pt x="103690" y="168325"/>
                </a:cubicBezTo>
                <a:cubicBezTo>
                  <a:pt x="102967" y="170061"/>
                  <a:pt x="101160" y="171103"/>
                  <a:pt x="99352" y="171103"/>
                </a:cubicBezTo>
                <a:cubicBezTo>
                  <a:pt x="98991" y="171103"/>
                  <a:pt x="98268" y="171103"/>
                  <a:pt x="97906" y="171103"/>
                </a:cubicBezTo>
                <a:cubicBezTo>
                  <a:pt x="94291" y="169366"/>
                  <a:pt x="90315" y="168672"/>
                  <a:pt x="86338" y="168672"/>
                </a:cubicBezTo>
                <a:lnTo>
                  <a:pt x="72601" y="168672"/>
                </a:lnTo>
                <a:cubicBezTo>
                  <a:pt x="70432" y="168672"/>
                  <a:pt x="68263" y="166936"/>
                  <a:pt x="68263" y="164505"/>
                </a:cubicBezTo>
                <a:cubicBezTo>
                  <a:pt x="68263" y="162074"/>
                  <a:pt x="70432" y="160338"/>
                  <a:pt x="72601" y="160338"/>
                </a:cubicBezTo>
                <a:close/>
                <a:moveTo>
                  <a:pt x="26969" y="160338"/>
                </a:moveTo>
                <a:lnTo>
                  <a:pt x="49231" y="160338"/>
                </a:lnTo>
                <a:cubicBezTo>
                  <a:pt x="51785" y="160338"/>
                  <a:pt x="53610" y="162243"/>
                  <a:pt x="53610" y="164910"/>
                </a:cubicBezTo>
                <a:cubicBezTo>
                  <a:pt x="53610" y="167577"/>
                  <a:pt x="51785" y="169482"/>
                  <a:pt x="49231" y="169482"/>
                </a:cubicBezTo>
                <a:lnTo>
                  <a:pt x="26969" y="169482"/>
                </a:lnTo>
                <a:cubicBezTo>
                  <a:pt x="24415" y="169482"/>
                  <a:pt x="22225" y="167577"/>
                  <a:pt x="22225" y="164910"/>
                </a:cubicBezTo>
                <a:cubicBezTo>
                  <a:pt x="22225" y="162243"/>
                  <a:pt x="24415" y="160338"/>
                  <a:pt x="26969" y="160338"/>
                </a:cubicBezTo>
                <a:close/>
                <a:moveTo>
                  <a:pt x="193146" y="153988"/>
                </a:moveTo>
                <a:lnTo>
                  <a:pt x="222427" y="153988"/>
                </a:lnTo>
                <a:cubicBezTo>
                  <a:pt x="224896" y="153988"/>
                  <a:pt x="226660" y="156186"/>
                  <a:pt x="226660" y="158750"/>
                </a:cubicBezTo>
                <a:cubicBezTo>
                  <a:pt x="226660" y="160948"/>
                  <a:pt x="224896" y="163146"/>
                  <a:pt x="222427" y="163146"/>
                </a:cubicBezTo>
                <a:lnTo>
                  <a:pt x="193146" y="163146"/>
                </a:lnTo>
                <a:cubicBezTo>
                  <a:pt x="190677" y="163146"/>
                  <a:pt x="188913" y="160948"/>
                  <a:pt x="188913" y="158750"/>
                </a:cubicBezTo>
                <a:cubicBezTo>
                  <a:pt x="188913" y="156186"/>
                  <a:pt x="190677" y="153988"/>
                  <a:pt x="193146" y="153988"/>
                </a:cubicBezTo>
                <a:close/>
                <a:moveTo>
                  <a:pt x="152316" y="153988"/>
                </a:moveTo>
                <a:lnTo>
                  <a:pt x="169588" y="153988"/>
                </a:lnTo>
                <a:cubicBezTo>
                  <a:pt x="172106" y="153988"/>
                  <a:pt x="174265" y="156186"/>
                  <a:pt x="174265" y="158750"/>
                </a:cubicBezTo>
                <a:cubicBezTo>
                  <a:pt x="174265" y="160948"/>
                  <a:pt x="172106" y="163146"/>
                  <a:pt x="169588" y="163146"/>
                </a:cubicBezTo>
                <a:lnTo>
                  <a:pt x="152316" y="163146"/>
                </a:lnTo>
                <a:cubicBezTo>
                  <a:pt x="149437" y="163146"/>
                  <a:pt x="147638" y="160948"/>
                  <a:pt x="147638" y="158750"/>
                </a:cubicBezTo>
                <a:cubicBezTo>
                  <a:pt x="147638" y="156186"/>
                  <a:pt x="149437" y="153988"/>
                  <a:pt x="152316" y="153988"/>
                </a:cubicBezTo>
                <a:close/>
                <a:moveTo>
                  <a:pt x="26932" y="119063"/>
                </a:moveTo>
                <a:lnTo>
                  <a:pt x="86310" y="119063"/>
                </a:lnTo>
                <a:cubicBezTo>
                  <a:pt x="91379" y="119063"/>
                  <a:pt x="96447" y="120073"/>
                  <a:pt x="101154" y="121757"/>
                </a:cubicBezTo>
                <a:cubicBezTo>
                  <a:pt x="103327" y="122430"/>
                  <a:pt x="104413" y="124787"/>
                  <a:pt x="103689" y="127144"/>
                </a:cubicBezTo>
                <a:cubicBezTo>
                  <a:pt x="102965" y="128828"/>
                  <a:pt x="101154" y="129838"/>
                  <a:pt x="99344" y="129838"/>
                </a:cubicBezTo>
                <a:cubicBezTo>
                  <a:pt x="98982" y="129838"/>
                  <a:pt x="98258" y="129501"/>
                  <a:pt x="97896" y="129501"/>
                </a:cubicBezTo>
                <a:cubicBezTo>
                  <a:pt x="94275" y="128154"/>
                  <a:pt x="90292" y="127481"/>
                  <a:pt x="86310" y="127481"/>
                </a:cubicBezTo>
                <a:lnTo>
                  <a:pt x="26932" y="127481"/>
                </a:lnTo>
                <a:cubicBezTo>
                  <a:pt x="24397" y="127481"/>
                  <a:pt x="22225" y="125461"/>
                  <a:pt x="22225" y="123103"/>
                </a:cubicBezTo>
                <a:cubicBezTo>
                  <a:pt x="22225" y="121083"/>
                  <a:pt x="24397" y="119063"/>
                  <a:pt x="26932" y="119063"/>
                </a:cubicBezTo>
                <a:close/>
                <a:moveTo>
                  <a:pt x="152358" y="112713"/>
                </a:moveTo>
                <a:lnTo>
                  <a:pt x="223880" y="112713"/>
                </a:lnTo>
                <a:cubicBezTo>
                  <a:pt x="226422" y="112713"/>
                  <a:pt x="228237" y="114618"/>
                  <a:pt x="228237" y="117285"/>
                </a:cubicBezTo>
                <a:cubicBezTo>
                  <a:pt x="228237" y="119952"/>
                  <a:pt x="226422" y="121857"/>
                  <a:pt x="223880" y="121857"/>
                </a:cubicBezTo>
                <a:lnTo>
                  <a:pt x="152358" y="121857"/>
                </a:lnTo>
                <a:cubicBezTo>
                  <a:pt x="149453" y="121857"/>
                  <a:pt x="147638" y="119952"/>
                  <a:pt x="147638" y="117285"/>
                </a:cubicBezTo>
                <a:cubicBezTo>
                  <a:pt x="147638" y="114618"/>
                  <a:pt x="149453" y="112713"/>
                  <a:pt x="152358" y="112713"/>
                </a:cubicBezTo>
                <a:close/>
                <a:moveTo>
                  <a:pt x="72601" y="77788"/>
                </a:moveTo>
                <a:lnTo>
                  <a:pt x="86338" y="77788"/>
                </a:lnTo>
                <a:cubicBezTo>
                  <a:pt x="91399" y="77788"/>
                  <a:pt x="96460" y="78482"/>
                  <a:pt x="101160" y="80566"/>
                </a:cubicBezTo>
                <a:cubicBezTo>
                  <a:pt x="103329" y="81260"/>
                  <a:pt x="104413" y="83691"/>
                  <a:pt x="103690" y="85775"/>
                </a:cubicBezTo>
                <a:cubicBezTo>
                  <a:pt x="102967" y="87511"/>
                  <a:pt x="101160" y="88553"/>
                  <a:pt x="99352" y="88553"/>
                </a:cubicBezTo>
                <a:cubicBezTo>
                  <a:pt x="98991" y="88553"/>
                  <a:pt x="98268" y="88553"/>
                  <a:pt x="97906" y="88553"/>
                </a:cubicBezTo>
                <a:cubicBezTo>
                  <a:pt x="94291" y="87164"/>
                  <a:pt x="90315" y="86469"/>
                  <a:pt x="86338" y="86469"/>
                </a:cubicBezTo>
                <a:lnTo>
                  <a:pt x="72601" y="86469"/>
                </a:lnTo>
                <a:cubicBezTo>
                  <a:pt x="70432" y="86469"/>
                  <a:pt x="68263" y="84386"/>
                  <a:pt x="68263" y="81955"/>
                </a:cubicBezTo>
                <a:cubicBezTo>
                  <a:pt x="68263" y="79871"/>
                  <a:pt x="70432" y="77788"/>
                  <a:pt x="72601" y="77788"/>
                </a:cubicBezTo>
                <a:close/>
                <a:moveTo>
                  <a:pt x="26969" y="77788"/>
                </a:moveTo>
                <a:lnTo>
                  <a:pt x="49231" y="77788"/>
                </a:lnTo>
                <a:cubicBezTo>
                  <a:pt x="51785" y="77788"/>
                  <a:pt x="53610" y="79986"/>
                  <a:pt x="53610" y="82184"/>
                </a:cubicBezTo>
                <a:cubicBezTo>
                  <a:pt x="53610" y="84748"/>
                  <a:pt x="51785" y="86946"/>
                  <a:pt x="49231" y="86946"/>
                </a:cubicBezTo>
                <a:lnTo>
                  <a:pt x="26969" y="86946"/>
                </a:lnTo>
                <a:cubicBezTo>
                  <a:pt x="24415" y="86946"/>
                  <a:pt x="22225" y="84748"/>
                  <a:pt x="22225" y="82184"/>
                </a:cubicBezTo>
                <a:cubicBezTo>
                  <a:pt x="22225" y="79986"/>
                  <a:pt x="24415" y="77788"/>
                  <a:pt x="26969" y="77788"/>
                </a:cubicBezTo>
                <a:close/>
                <a:moveTo>
                  <a:pt x="193146" y="71438"/>
                </a:moveTo>
                <a:lnTo>
                  <a:pt x="222427" y="71438"/>
                </a:lnTo>
                <a:cubicBezTo>
                  <a:pt x="224896" y="71438"/>
                  <a:pt x="226660" y="73636"/>
                  <a:pt x="226660" y="76200"/>
                </a:cubicBezTo>
                <a:cubicBezTo>
                  <a:pt x="226660" y="78765"/>
                  <a:pt x="224896" y="80596"/>
                  <a:pt x="222427" y="80596"/>
                </a:cubicBezTo>
                <a:lnTo>
                  <a:pt x="193146" y="80596"/>
                </a:lnTo>
                <a:cubicBezTo>
                  <a:pt x="190677" y="80596"/>
                  <a:pt x="188913" y="78765"/>
                  <a:pt x="188913" y="76200"/>
                </a:cubicBezTo>
                <a:cubicBezTo>
                  <a:pt x="188913" y="73636"/>
                  <a:pt x="190677" y="71438"/>
                  <a:pt x="193146" y="71438"/>
                </a:cubicBezTo>
                <a:close/>
                <a:moveTo>
                  <a:pt x="152316" y="71438"/>
                </a:moveTo>
                <a:lnTo>
                  <a:pt x="169588" y="71438"/>
                </a:lnTo>
                <a:cubicBezTo>
                  <a:pt x="172106" y="71438"/>
                  <a:pt x="174265" y="73636"/>
                  <a:pt x="174265" y="76200"/>
                </a:cubicBezTo>
                <a:cubicBezTo>
                  <a:pt x="174265" y="78765"/>
                  <a:pt x="172106" y="80596"/>
                  <a:pt x="169588" y="80596"/>
                </a:cubicBezTo>
                <a:lnTo>
                  <a:pt x="152316" y="80596"/>
                </a:lnTo>
                <a:cubicBezTo>
                  <a:pt x="149437" y="80596"/>
                  <a:pt x="147638" y="78765"/>
                  <a:pt x="147638" y="76200"/>
                </a:cubicBezTo>
                <a:cubicBezTo>
                  <a:pt x="147638" y="73636"/>
                  <a:pt x="149437" y="71438"/>
                  <a:pt x="152316" y="71438"/>
                </a:cubicBezTo>
                <a:close/>
                <a:moveTo>
                  <a:pt x="127409" y="44629"/>
                </a:moveTo>
                <a:lnTo>
                  <a:pt x="127409" y="237182"/>
                </a:lnTo>
                <a:lnTo>
                  <a:pt x="248699" y="237182"/>
                </a:lnTo>
                <a:lnTo>
                  <a:pt x="248699" y="44629"/>
                </a:lnTo>
                <a:lnTo>
                  <a:pt x="127409" y="44629"/>
                </a:lnTo>
                <a:close/>
                <a:moveTo>
                  <a:pt x="26932" y="36513"/>
                </a:moveTo>
                <a:lnTo>
                  <a:pt x="86310" y="36513"/>
                </a:lnTo>
                <a:cubicBezTo>
                  <a:pt x="91379" y="36513"/>
                  <a:pt x="96447" y="37207"/>
                  <a:pt x="101154" y="38944"/>
                </a:cubicBezTo>
                <a:cubicBezTo>
                  <a:pt x="103327" y="39985"/>
                  <a:pt x="104413" y="42416"/>
                  <a:pt x="103689" y="44500"/>
                </a:cubicBezTo>
                <a:cubicBezTo>
                  <a:pt x="102965" y="46236"/>
                  <a:pt x="101154" y="47278"/>
                  <a:pt x="99344" y="47278"/>
                </a:cubicBezTo>
                <a:cubicBezTo>
                  <a:pt x="98982" y="47278"/>
                  <a:pt x="98258" y="47278"/>
                  <a:pt x="97896" y="47278"/>
                </a:cubicBezTo>
                <a:cubicBezTo>
                  <a:pt x="94275" y="45541"/>
                  <a:pt x="90292" y="45194"/>
                  <a:pt x="86310" y="45194"/>
                </a:cubicBezTo>
                <a:lnTo>
                  <a:pt x="26932" y="45194"/>
                </a:lnTo>
                <a:cubicBezTo>
                  <a:pt x="24397" y="45194"/>
                  <a:pt x="22225" y="43111"/>
                  <a:pt x="22225" y="40680"/>
                </a:cubicBezTo>
                <a:cubicBezTo>
                  <a:pt x="22225" y="38249"/>
                  <a:pt x="24397" y="36513"/>
                  <a:pt x="26932" y="36513"/>
                </a:cubicBezTo>
                <a:close/>
                <a:moveTo>
                  <a:pt x="8638" y="8998"/>
                </a:moveTo>
                <a:lnTo>
                  <a:pt x="8638" y="201551"/>
                </a:lnTo>
                <a:lnTo>
                  <a:pt x="87099" y="201551"/>
                </a:lnTo>
                <a:cubicBezTo>
                  <a:pt x="99695" y="201551"/>
                  <a:pt x="110853" y="207309"/>
                  <a:pt x="118411" y="216307"/>
                </a:cubicBezTo>
                <a:lnTo>
                  <a:pt x="118411" y="39950"/>
                </a:lnTo>
                <a:cubicBezTo>
                  <a:pt x="118411" y="23034"/>
                  <a:pt x="104374" y="8998"/>
                  <a:pt x="87099" y="8998"/>
                </a:cubicBezTo>
                <a:lnTo>
                  <a:pt x="8638" y="8998"/>
                </a:lnTo>
                <a:close/>
                <a:moveTo>
                  <a:pt x="4319" y="0"/>
                </a:moveTo>
                <a:lnTo>
                  <a:pt x="87099" y="0"/>
                </a:lnTo>
                <a:cubicBezTo>
                  <a:pt x="107973" y="0"/>
                  <a:pt x="124889" y="15476"/>
                  <a:pt x="127049" y="35631"/>
                </a:cubicBezTo>
                <a:lnTo>
                  <a:pt x="253378" y="35631"/>
                </a:lnTo>
                <a:cubicBezTo>
                  <a:pt x="255537" y="35631"/>
                  <a:pt x="257697" y="37431"/>
                  <a:pt x="257697" y="39950"/>
                </a:cubicBezTo>
                <a:lnTo>
                  <a:pt x="257697" y="241501"/>
                </a:lnTo>
                <a:cubicBezTo>
                  <a:pt x="257697" y="244020"/>
                  <a:pt x="255537" y="245820"/>
                  <a:pt x="253378" y="245820"/>
                </a:cubicBezTo>
                <a:lnTo>
                  <a:pt x="122730" y="245820"/>
                </a:lnTo>
                <a:cubicBezTo>
                  <a:pt x="120210" y="245820"/>
                  <a:pt x="118411" y="244020"/>
                  <a:pt x="118411" y="241501"/>
                </a:cubicBezTo>
                <a:cubicBezTo>
                  <a:pt x="118411" y="226025"/>
                  <a:pt x="106894" y="213068"/>
                  <a:pt x="91417" y="210909"/>
                </a:cubicBezTo>
                <a:lnTo>
                  <a:pt x="91417" y="277132"/>
                </a:lnTo>
                <a:cubicBezTo>
                  <a:pt x="91417" y="281091"/>
                  <a:pt x="95017" y="284690"/>
                  <a:pt x="98976" y="284690"/>
                </a:cubicBezTo>
                <a:lnTo>
                  <a:pt x="277132" y="284690"/>
                </a:lnTo>
                <a:cubicBezTo>
                  <a:pt x="281091" y="284690"/>
                  <a:pt x="284330" y="281091"/>
                  <a:pt x="284330" y="277132"/>
                </a:cubicBezTo>
                <a:lnTo>
                  <a:pt x="284330" y="16196"/>
                </a:lnTo>
                <a:cubicBezTo>
                  <a:pt x="284330" y="12237"/>
                  <a:pt x="281091" y="8998"/>
                  <a:pt x="277132" y="8998"/>
                </a:cubicBezTo>
                <a:lnTo>
                  <a:pt x="128848" y="8998"/>
                </a:lnTo>
                <a:cubicBezTo>
                  <a:pt x="126329" y="8998"/>
                  <a:pt x="124169" y="6838"/>
                  <a:pt x="124169" y="4679"/>
                </a:cubicBezTo>
                <a:cubicBezTo>
                  <a:pt x="124169" y="1799"/>
                  <a:pt x="126329" y="0"/>
                  <a:pt x="128848" y="0"/>
                </a:cubicBezTo>
                <a:lnTo>
                  <a:pt x="277132" y="0"/>
                </a:lnTo>
                <a:cubicBezTo>
                  <a:pt x="285770" y="0"/>
                  <a:pt x="293328" y="7198"/>
                  <a:pt x="293328" y="16196"/>
                </a:cubicBezTo>
                <a:lnTo>
                  <a:pt x="293328" y="277132"/>
                </a:lnTo>
                <a:cubicBezTo>
                  <a:pt x="293328" y="286130"/>
                  <a:pt x="285770" y="293328"/>
                  <a:pt x="277132" y="293328"/>
                </a:cubicBezTo>
                <a:lnTo>
                  <a:pt x="98976" y="293328"/>
                </a:lnTo>
                <a:cubicBezTo>
                  <a:pt x="89978" y="293328"/>
                  <a:pt x="82780" y="286130"/>
                  <a:pt x="82780" y="277132"/>
                </a:cubicBezTo>
                <a:lnTo>
                  <a:pt x="82780" y="210549"/>
                </a:lnTo>
                <a:lnTo>
                  <a:pt x="4319" y="210549"/>
                </a:lnTo>
                <a:cubicBezTo>
                  <a:pt x="1799" y="210549"/>
                  <a:pt x="0" y="208389"/>
                  <a:pt x="0" y="205870"/>
                </a:cubicBezTo>
                <a:lnTo>
                  <a:pt x="0" y="4679"/>
                </a:lnTo>
                <a:cubicBezTo>
                  <a:pt x="0" y="1799"/>
                  <a:pt x="1799" y="0"/>
                  <a:pt x="43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7" name="Freeform 1028">
            <a:extLst>
              <a:ext uri="{FF2B5EF4-FFF2-40B4-BE49-F238E27FC236}">
                <a16:creationId xmlns:a16="http://schemas.microsoft.com/office/drawing/2014/main" id="{374EB116-0595-674E-9995-FC62853CAF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93" y="10536874"/>
            <a:ext cx="900834" cy="900834"/>
          </a:xfrm>
          <a:custGeom>
            <a:avLst/>
            <a:gdLst>
              <a:gd name="T0" fmla="*/ 166892 w 293328"/>
              <a:gd name="T1" fmla="*/ 253951 h 293328"/>
              <a:gd name="T2" fmla="*/ 241669 w 293328"/>
              <a:gd name="T3" fmla="*/ 197236 h 293328"/>
              <a:gd name="T4" fmla="*/ 95368 w 293328"/>
              <a:gd name="T5" fmla="*/ 175923 h 293328"/>
              <a:gd name="T6" fmla="*/ 38652 w 293328"/>
              <a:gd name="T7" fmla="*/ 253951 h 293328"/>
              <a:gd name="T8" fmla="*/ 142689 w 293328"/>
              <a:gd name="T9" fmla="*/ 175923 h 293328"/>
              <a:gd name="T10" fmla="*/ 33726 w 293328"/>
              <a:gd name="T11" fmla="*/ 144818 h 293328"/>
              <a:gd name="T12" fmla="*/ 72665 w 293328"/>
              <a:gd name="T13" fmla="*/ 144818 h 293328"/>
              <a:gd name="T14" fmla="*/ 41004 w 293328"/>
              <a:gd name="T15" fmla="*/ 119501 h 293328"/>
              <a:gd name="T16" fmla="*/ 81762 w 293328"/>
              <a:gd name="T17" fmla="*/ 142678 h 293328"/>
              <a:gd name="T18" fmla="*/ 65387 w 293328"/>
              <a:gd name="T19" fmla="*/ 170133 h 293328"/>
              <a:gd name="T20" fmla="*/ 24628 w 293328"/>
              <a:gd name="T21" fmla="*/ 147313 h 293328"/>
              <a:gd name="T22" fmla="*/ 41004 w 293328"/>
              <a:gd name="T23" fmla="*/ 119501 h 293328"/>
              <a:gd name="T24" fmla="*/ 52741 w 293328"/>
              <a:gd name="T25" fmla="*/ 188205 h 293328"/>
              <a:gd name="T26" fmla="*/ 201571 w 293328"/>
              <a:gd name="T27" fmla="*/ 166892 h 293328"/>
              <a:gd name="T28" fmla="*/ 277070 w 293328"/>
              <a:gd name="T29" fmla="*/ 170144 h 293328"/>
              <a:gd name="T30" fmla="*/ 219272 w 293328"/>
              <a:gd name="T31" fmla="*/ 146663 h 293328"/>
              <a:gd name="T32" fmla="*/ 235528 w 293328"/>
              <a:gd name="T33" fmla="*/ 118486 h 293328"/>
              <a:gd name="T34" fmla="*/ 205184 w 293328"/>
              <a:gd name="T35" fmla="*/ 119570 h 293328"/>
              <a:gd name="T36" fmla="*/ 89225 w 293328"/>
              <a:gd name="T37" fmla="*/ 119570 h 293328"/>
              <a:gd name="T38" fmla="*/ 151721 w 293328"/>
              <a:gd name="T39" fmla="*/ 24204 h 293328"/>
              <a:gd name="T40" fmla="*/ 241669 w 293328"/>
              <a:gd name="T41" fmla="*/ 91393 h 293328"/>
              <a:gd name="T42" fmla="*/ 166892 w 293328"/>
              <a:gd name="T43" fmla="*/ 9031 h 293328"/>
              <a:gd name="T44" fmla="*/ 52741 w 293328"/>
              <a:gd name="T45" fmla="*/ 91393 h 293328"/>
              <a:gd name="T46" fmla="*/ 142689 w 293328"/>
              <a:gd name="T47" fmla="*/ 24204 h 293328"/>
              <a:gd name="T48" fmla="*/ 34318 w 293328"/>
              <a:gd name="T49" fmla="*/ 0 h 293328"/>
              <a:gd name="T50" fmla="*/ 166892 w 293328"/>
              <a:gd name="T51" fmla="*/ 0 h 293328"/>
              <a:gd name="T52" fmla="*/ 264788 w 293328"/>
              <a:gd name="T53" fmla="*/ 29621 h 293328"/>
              <a:gd name="T54" fmla="*/ 294409 w 293328"/>
              <a:gd name="T55" fmla="*/ 102592 h 293328"/>
              <a:gd name="T56" fmla="*/ 285739 w 293328"/>
              <a:gd name="T57" fmla="*/ 38651 h 293328"/>
              <a:gd name="T58" fmla="*/ 288991 w 293328"/>
              <a:gd name="T59" fmla="*/ 121377 h 293328"/>
              <a:gd name="T60" fmla="*/ 238056 w 293328"/>
              <a:gd name="T61" fmla="*/ 127517 h 293328"/>
              <a:gd name="T62" fmla="*/ 285018 w 293328"/>
              <a:gd name="T63" fmla="*/ 161112 h 293328"/>
              <a:gd name="T64" fmla="*/ 264788 w 293328"/>
              <a:gd name="T65" fmla="*/ 191456 h 293328"/>
              <a:gd name="T66" fmla="*/ 166892 w 293328"/>
              <a:gd name="T67" fmla="*/ 262621 h 293328"/>
              <a:gd name="T68" fmla="*/ 285739 w 293328"/>
              <a:gd name="T69" fmla="*/ 285739 h 293328"/>
              <a:gd name="T70" fmla="*/ 294409 w 293328"/>
              <a:gd name="T71" fmla="*/ 186038 h 293328"/>
              <a:gd name="T72" fmla="*/ 4697 w 293328"/>
              <a:gd name="T73" fmla="*/ 294409 h 293328"/>
              <a:gd name="T74" fmla="*/ 4697 w 293328"/>
              <a:gd name="T75" fmla="*/ 181342 h 293328"/>
              <a:gd name="T76" fmla="*/ 142689 w 293328"/>
              <a:gd name="T77" fmla="*/ 285739 h 293328"/>
              <a:gd name="T78" fmla="*/ 34318 w 293328"/>
              <a:gd name="T79" fmla="*/ 262621 h 293328"/>
              <a:gd name="T80" fmla="*/ 0 w 293328"/>
              <a:gd name="T81" fmla="*/ 144134 h 293328"/>
              <a:gd name="T82" fmla="*/ 9031 w 293328"/>
              <a:gd name="T83" fmla="*/ 38651 h 293328"/>
              <a:gd name="T84" fmla="*/ 0 w 293328"/>
              <a:gd name="T85" fmla="*/ 102592 h 293328"/>
              <a:gd name="T86" fmla="*/ 29984 w 293328"/>
              <a:gd name="T87" fmla="*/ 29621 h 2933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3328" h="293328">
                <a:moveTo>
                  <a:pt x="151163" y="175277"/>
                </a:moveTo>
                <a:lnTo>
                  <a:pt x="151163" y="258417"/>
                </a:lnTo>
                <a:cubicBezTo>
                  <a:pt x="155482" y="255178"/>
                  <a:pt x="160881" y="253018"/>
                  <a:pt x="166279" y="253018"/>
                </a:cubicBezTo>
                <a:lnTo>
                  <a:pt x="254818" y="253018"/>
                </a:lnTo>
                <a:lnTo>
                  <a:pt x="254818" y="194353"/>
                </a:lnTo>
                <a:cubicBezTo>
                  <a:pt x="250139" y="195792"/>
                  <a:pt x="245460" y="196512"/>
                  <a:pt x="240781" y="196512"/>
                </a:cubicBezTo>
                <a:cubicBezTo>
                  <a:pt x="223865" y="196512"/>
                  <a:pt x="208389" y="188594"/>
                  <a:pt x="198671" y="175277"/>
                </a:cubicBezTo>
                <a:lnTo>
                  <a:pt x="151163" y="175277"/>
                </a:lnTo>
                <a:close/>
                <a:moveTo>
                  <a:pt x="95017" y="175277"/>
                </a:moveTo>
                <a:cubicBezTo>
                  <a:pt x="84939" y="188594"/>
                  <a:pt x="69463" y="196512"/>
                  <a:pt x="52547" y="196512"/>
                </a:cubicBezTo>
                <a:cubicBezTo>
                  <a:pt x="47868" y="196512"/>
                  <a:pt x="42830" y="195792"/>
                  <a:pt x="38511" y="194353"/>
                </a:cubicBezTo>
                <a:lnTo>
                  <a:pt x="38511" y="253018"/>
                </a:lnTo>
                <a:lnTo>
                  <a:pt x="127049" y="253018"/>
                </a:lnTo>
                <a:cubicBezTo>
                  <a:pt x="132808" y="253018"/>
                  <a:pt x="138206" y="255178"/>
                  <a:pt x="142165" y="258417"/>
                </a:cubicBezTo>
                <a:lnTo>
                  <a:pt x="142165" y="175277"/>
                </a:lnTo>
                <a:lnTo>
                  <a:pt x="95017" y="175277"/>
                </a:lnTo>
                <a:close/>
                <a:moveTo>
                  <a:pt x="43392" y="127944"/>
                </a:moveTo>
                <a:lnTo>
                  <a:pt x="33603" y="144286"/>
                </a:lnTo>
                <a:lnTo>
                  <a:pt x="43392" y="160982"/>
                </a:lnTo>
                <a:lnTo>
                  <a:pt x="62971" y="160982"/>
                </a:lnTo>
                <a:lnTo>
                  <a:pt x="72398" y="144286"/>
                </a:lnTo>
                <a:lnTo>
                  <a:pt x="62971" y="127944"/>
                </a:lnTo>
                <a:lnTo>
                  <a:pt x="43392" y="127944"/>
                </a:lnTo>
                <a:close/>
                <a:moveTo>
                  <a:pt x="40854" y="119063"/>
                </a:moveTo>
                <a:lnTo>
                  <a:pt x="65147" y="119063"/>
                </a:lnTo>
                <a:cubicBezTo>
                  <a:pt x="66959" y="119063"/>
                  <a:pt x="68410" y="120129"/>
                  <a:pt x="69135" y="121550"/>
                </a:cubicBezTo>
                <a:lnTo>
                  <a:pt x="81462" y="142154"/>
                </a:lnTo>
                <a:cubicBezTo>
                  <a:pt x="82188" y="143575"/>
                  <a:pt x="82188" y="145351"/>
                  <a:pt x="81462" y="146772"/>
                </a:cubicBezTo>
                <a:lnTo>
                  <a:pt x="69135" y="167377"/>
                </a:lnTo>
                <a:cubicBezTo>
                  <a:pt x="68410" y="168798"/>
                  <a:pt x="66959" y="169508"/>
                  <a:pt x="65147" y="169508"/>
                </a:cubicBezTo>
                <a:lnTo>
                  <a:pt x="40854" y="169508"/>
                </a:lnTo>
                <a:cubicBezTo>
                  <a:pt x="39041" y="169508"/>
                  <a:pt x="37591" y="168798"/>
                  <a:pt x="36866" y="167377"/>
                </a:cubicBezTo>
                <a:lnTo>
                  <a:pt x="24538" y="146772"/>
                </a:lnTo>
                <a:cubicBezTo>
                  <a:pt x="23813" y="145351"/>
                  <a:pt x="23813" y="143575"/>
                  <a:pt x="24538" y="142154"/>
                </a:cubicBezTo>
                <a:lnTo>
                  <a:pt x="36866" y="121550"/>
                </a:lnTo>
                <a:cubicBezTo>
                  <a:pt x="37591" y="120129"/>
                  <a:pt x="39041" y="119063"/>
                  <a:pt x="40854" y="119063"/>
                </a:cubicBezTo>
                <a:close/>
                <a:moveTo>
                  <a:pt x="52547" y="99695"/>
                </a:moveTo>
                <a:cubicBezTo>
                  <a:pt x="28433" y="99695"/>
                  <a:pt x="8998" y="119491"/>
                  <a:pt x="8998" y="143605"/>
                </a:cubicBezTo>
                <a:cubicBezTo>
                  <a:pt x="8998" y="168079"/>
                  <a:pt x="28433" y="187514"/>
                  <a:pt x="52547" y="187514"/>
                </a:cubicBezTo>
                <a:cubicBezTo>
                  <a:pt x="67304" y="187514"/>
                  <a:pt x="80980" y="180316"/>
                  <a:pt x="88898" y="168439"/>
                </a:cubicBezTo>
                <a:cubicBezTo>
                  <a:pt x="89618" y="166999"/>
                  <a:pt x="91058" y="166279"/>
                  <a:pt x="92497" y="166279"/>
                </a:cubicBezTo>
                <a:lnTo>
                  <a:pt x="200831" y="166279"/>
                </a:lnTo>
                <a:cubicBezTo>
                  <a:pt x="202271" y="166279"/>
                  <a:pt x="203710" y="166999"/>
                  <a:pt x="204430" y="168439"/>
                </a:cubicBezTo>
                <a:cubicBezTo>
                  <a:pt x="212708" y="180316"/>
                  <a:pt x="226385" y="187514"/>
                  <a:pt x="240781" y="187514"/>
                </a:cubicBezTo>
                <a:cubicBezTo>
                  <a:pt x="254818" y="187514"/>
                  <a:pt x="268134" y="180676"/>
                  <a:pt x="276052" y="169519"/>
                </a:cubicBezTo>
                <a:lnTo>
                  <a:pt x="234663" y="169519"/>
                </a:lnTo>
                <a:cubicBezTo>
                  <a:pt x="232863" y="169519"/>
                  <a:pt x="231423" y="168439"/>
                  <a:pt x="230704" y="166999"/>
                </a:cubicBezTo>
                <a:lnTo>
                  <a:pt x="218467" y="146124"/>
                </a:lnTo>
                <a:cubicBezTo>
                  <a:pt x="217387" y="144685"/>
                  <a:pt x="217387" y="142885"/>
                  <a:pt x="218467" y="141446"/>
                </a:cubicBezTo>
                <a:lnTo>
                  <a:pt x="230704" y="120571"/>
                </a:lnTo>
                <a:cubicBezTo>
                  <a:pt x="231423" y="119131"/>
                  <a:pt x="232863" y="118051"/>
                  <a:pt x="234663" y="118051"/>
                </a:cubicBezTo>
                <a:lnTo>
                  <a:pt x="276052" y="118051"/>
                </a:lnTo>
                <a:cubicBezTo>
                  <a:pt x="268134" y="106894"/>
                  <a:pt x="254818" y="99695"/>
                  <a:pt x="240781" y="99695"/>
                </a:cubicBezTo>
                <a:cubicBezTo>
                  <a:pt x="226385" y="99695"/>
                  <a:pt x="212708" y="106894"/>
                  <a:pt x="204430" y="119131"/>
                </a:cubicBezTo>
                <a:cubicBezTo>
                  <a:pt x="203710" y="120571"/>
                  <a:pt x="202271" y="120931"/>
                  <a:pt x="200831" y="120931"/>
                </a:cubicBezTo>
                <a:lnTo>
                  <a:pt x="92497" y="120931"/>
                </a:lnTo>
                <a:cubicBezTo>
                  <a:pt x="91058" y="120931"/>
                  <a:pt x="89618" y="120571"/>
                  <a:pt x="88898" y="119131"/>
                </a:cubicBezTo>
                <a:cubicBezTo>
                  <a:pt x="80980" y="106894"/>
                  <a:pt x="67304" y="99695"/>
                  <a:pt x="52547" y="99695"/>
                </a:cubicBezTo>
                <a:close/>
                <a:moveTo>
                  <a:pt x="166279" y="8998"/>
                </a:moveTo>
                <a:cubicBezTo>
                  <a:pt x="158001" y="8998"/>
                  <a:pt x="151163" y="15836"/>
                  <a:pt x="151163" y="24114"/>
                </a:cubicBezTo>
                <a:lnTo>
                  <a:pt x="151163" y="112292"/>
                </a:lnTo>
                <a:lnTo>
                  <a:pt x="198671" y="112292"/>
                </a:lnTo>
                <a:cubicBezTo>
                  <a:pt x="208389" y="98975"/>
                  <a:pt x="223865" y="91057"/>
                  <a:pt x="240781" y="91057"/>
                </a:cubicBezTo>
                <a:cubicBezTo>
                  <a:pt x="245460" y="91057"/>
                  <a:pt x="250139" y="91777"/>
                  <a:pt x="254818" y="93217"/>
                </a:cubicBezTo>
                <a:lnTo>
                  <a:pt x="254818" y="8998"/>
                </a:lnTo>
                <a:lnTo>
                  <a:pt x="166279" y="8998"/>
                </a:lnTo>
                <a:close/>
                <a:moveTo>
                  <a:pt x="38511" y="8998"/>
                </a:moveTo>
                <a:lnTo>
                  <a:pt x="38511" y="93217"/>
                </a:lnTo>
                <a:cubicBezTo>
                  <a:pt x="42830" y="91777"/>
                  <a:pt x="47868" y="91057"/>
                  <a:pt x="52547" y="91057"/>
                </a:cubicBezTo>
                <a:cubicBezTo>
                  <a:pt x="69463" y="91057"/>
                  <a:pt x="84939" y="98975"/>
                  <a:pt x="95017" y="112292"/>
                </a:cubicBezTo>
                <a:lnTo>
                  <a:pt x="142165" y="112292"/>
                </a:lnTo>
                <a:lnTo>
                  <a:pt x="142165" y="24114"/>
                </a:lnTo>
                <a:cubicBezTo>
                  <a:pt x="142165" y="15836"/>
                  <a:pt x="135327" y="8998"/>
                  <a:pt x="127049" y="8998"/>
                </a:cubicBezTo>
                <a:lnTo>
                  <a:pt x="38511" y="8998"/>
                </a:lnTo>
                <a:close/>
                <a:moveTo>
                  <a:pt x="34192" y="0"/>
                </a:moveTo>
                <a:lnTo>
                  <a:pt x="127049" y="0"/>
                </a:lnTo>
                <a:cubicBezTo>
                  <a:pt x="135327" y="0"/>
                  <a:pt x="142165" y="3959"/>
                  <a:pt x="146844" y="10437"/>
                </a:cubicBezTo>
                <a:cubicBezTo>
                  <a:pt x="151163" y="3959"/>
                  <a:pt x="158361" y="0"/>
                  <a:pt x="166279" y="0"/>
                </a:cubicBezTo>
                <a:lnTo>
                  <a:pt x="259497" y="0"/>
                </a:lnTo>
                <a:cubicBezTo>
                  <a:pt x="261656" y="0"/>
                  <a:pt x="263815" y="1799"/>
                  <a:pt x="263815" y="4679"/>
                </a:cubicBezTo>
                <a:lnTo>
                  <a:pt x="263815" y="29513"/>
                </a:lnTo>
                <a:lnTo>
                  <a:pt x="289009" y="29513"/>
                </a:lnTo>
                <a:cubicBezTo>
                  <a:pt x="291169" y="29513"/>
                  <a:pt x="293328" y="31672"/>
                  <a:pt x="293328" y="34191"/>
                </a:cubicBezTo>
                <a:lnTo>
                  <a:pt x="293328" y="102215"/>
                </a:lnTo>
                <a:cubicBezTo>
                  <a:pt x="293328" y="104734"/>
                  <a:pt x="291169" y="106534"/>
                  <a:pt x="289009" y="106534"/>
                </a:cubicBezTo>
                <a:cubicBezTo>
                  <a:pt x="286490" y="106534"/>
                  <a:pt x="284690" y="104734"/>
                  <a:pt x="284690" y="102215"/>
                </a:cubicBezTo>
                <a:lnTo>
                  <a:pt x="284690" y="38510"/>
                </a:lnTo>
                <a:lnTo>
                  <a:pt x="263815" y="38510"/>
                </a:lnTo>
                <a:lnTo>
                  <a:pt x="263815" y="96456"/>
                </a:lnTo>
                <a:cubicBezTo>
                  <a:pt x="273893" y="101495"/>
                  <a:pt x="282531" y="109773"/>
                  <a:pt x="287930" y="120931"/>
                </a:cubicBezTo>
                <a:cubicBezTo>
                  <a:pt x="288649" y="122010"/>
                  <a:pt x="288649" y="123810"/>
                  <a:pt x="287930" y="124890"/>
                </a:cubicBezTo>
                <a:cubicBezTo>
                  <a:pt x="286850" y="126329"/>
                  <a:pt x="285410" y="127049"/>
                  <a:pt x="283971" y="127049"/>
                </a:cubicBezTo>
                <a:lnTo>
                  <a:pt x="237182" y="127049"/>
                </a:lnTo>
                <a:lnTo>
                  <a:pt x="227464" y="143605"/>
                </a:lnTo>
                <a:lnTo>
                  <a:pt x="237182" y="160521"/>
                </a:lnTo>
                <a:lnTo>
                  <a:pt x="283971" y="160521"/>
                </a:lnTo>
                <a:cubicBezTo>
                  <a:pt x="285410" y="160521"/>
                  <a:pt x="286850" y="161241"/>
                  <a:pt x="287930" y="162320"/>
                </a:cubicBezTo>
                <a:cubicBezTo>
                  <a:pt x="288649" y="163760"/>
                  <a:pt x="288649" y="165200"/>
                  <a:pt x="287930" y="166999"/>
                </a:cubicBezTo>
                <a:cubicBezTo>
                  <a:pt x="282531" y="177797"/>
                  <a:pt x="273893" y="186075"/>
                  <a:pt x="263815" y="190753"/>
                </a:cubicBezTo>
                <a:lnTo>
                  <a:pt x="263815" y="257337"/>
                </a:lnTo>
                <a:cubicBezTo>
                  <a:pt x="263815" y="259857"/>
                  <a:pt x="261656" y="261656"/>
                  <a:pt x="259497" y="261656"/>
                </a:cubicBezTo>
                <a:lnTo>
                  <a:pt x="166279" y="261656"/>
                </a:lnTo>
                <a:cubicBezTo>
                  <a:pt x="158001" y="261656"/>
                  <a:pt x="151163" y="268854"/>
                  <a:pt x="151163" y="277132"/>
                </a:cubicBezTo>
                <a:lnTo>
                  <a:pt x="151163" y="284690"/>
                </a:lnTo>
                <a:lnTo>
                  <a:pt x="284690" y="284690"/>
                </a:lnTo>
                <a:lnTo>
                  <a:pt x="284690" y="185355"/>
                </a:lnTo>
                <a:cubicBezTo>
                  <a:pt x="284690" y="182835"/>
                  <a:pt x="286490" y="180676"/>
                  <a:pt x="289009" y="180676"/>
                </a:cubicBezTo>
                <a:cubicBezTo>
                  <a:pt x="291169" y="180676"/>
                  <a:pt x="293328" y="182835"/>
                  <a:pt x="293328" y="185355"/>
                </a:cubicBezTo>
                <a:lnTo>
                  <a:pt x="293328" y="289009"/>
                </a:lnTo>
                <a:cubicBezTo>
                  <a:pt x="293328" y="291529"/>
                  <a:pt x="291169" y="293328"/>
                  <a:pt x="289009" y="293328"/>
                </a:cubicBezTo>
                <a:lnTo>
                  <a:pt x="4679" y="293328"/>
                </a:lnTo>
                <a:cubicBezTo>
                  <a:pt x="1799" y="293328"/>
                  <a:pt x="0" y="291529"/>
                  <a:pt x="0" y="289009"/>
                </a:cubicBezTo>
                <a:lnTo>
                  <a:pt x="0" y="185355"/>
                </a:lnTo>
                <a:cubicBezTo>
                  <a:pt x="0" y="182835"/>
                  <a:pt x="1799" y="180676"/>
                  <a:pt x="4679" y="180676"/>
                </a:cubicBezTo>
                <a:cubicBezTo>
                  <a:pt x="7198" y="180676"/>
                  <a:pt x="8998" y="182835"/>
                  <a:pt x="8998" y="185355"/>
                </a:cubicBezTo>
                <a:lnTo>
                  <a:pt x="8998" y="284690"/>
                </a:lnTo>
                <a:lnTo>
                  <a:pt x="142165" y="284690"/>
                </a:lnTo>
                <a:lnTo>
                  <a:pt x="142165" y="277132"/>
                </a:lnTo>
                <a:cubicBezTo>
                  <a:pt x="142165" y="268854"/>
                  <a:pt x="135327" y="261656"/>
                  <a:pt x="127049" y="261656"/>
                </a:cubicBezTo>
                <a:lnTo>
                  <a:pt x="34192" y="261656"/>
                </a:lnTo>
                <a:cubicBezTo>
                  <a:pt x="31672" y="261656"/>
                  <a:pt x="29873" y="259857"/>
                  <a:pt x="29873" y="257337"/>
                </a:cubicBezTo>
                <a:lnTo>
                  <a:pt x="29873" y="190753"/>
                </a:lnTo>
                <a:cubicBezTo>
                  <a:pt x="12237" y="182476"/>
                  <a:pt x="0" y="164480"/>
                  <a:pt x="0" y="143605"/>
                </a:cubicBezTo>
                <a:cubicBezTo>
                  <a:pt x="0" y="122730"/>
                  <a:pt x="12237" y="105094"/>
                  <a:pt x="29873" y="96456"/>
                </a:cubicBezTo>
                <a:lnTo>
                  <a:pt x="29873" y="38510"/>
                </a:lnTo>
                <a:lnTo>
                  <a:pt x="8998" y="38510"/>
                </a:lnTo>
                <a:lnTo>
                  <a:pt x="8998" y="102215"/>
                </a:lnTo>
                <a:cubicBezTo>
                  <a:pt x="8998" y="104734"/>
                  <a:pt x="7198" y="106534"/>
                  <a:pt x="4679" y="106534"/>
                </a:cubicBezTo>
                <a:cubicBezTo>
                  <a:pt x="1799" y="106534"/>
                  <a:pt x="0" y="104734"/>
                  <a:pt x="0" y="102215"/>
                </a:cubicBezTo>
                <a:lnTo>
                  <a:pt x="0" y="34191"/>
                </a:lnTo>
                <a:cubicBezTo>
                  <a:pt x="0" y="31672"/>
                  <a:pt x="1799" y="29513"/>
                  <a:pt x="4679" y="29513"/>
                </a:cubicBezTo>
                <a:lnTo>
                  <a:pt x="29873" y="29513"/>
                </a:lnTo>
                <a:lnTo>
                  <a:pt x="29873" y="4679"/>
                </a:lnTo>
                <a:cubicBezTo>
                  <a:pt x="29873" y="1799"/>
                  <a:pt x="31672" y="0"/>
                  <a:pt x="341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8" name="Freeform 1018">
            <a:extLst>
              <a:ext uri="{FF2B5EF4-FFF2-40B4-BE49-F238E27FC236}">
                <a16:creationId xmlns:a16="http://schemas.microsoft.com/office/drawing/2014/main" id="{0B4308CE-39E6-4B42-B4CE-34FBD934AF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93" y="4868919"/>
            <a:ext cx="900834" cy="900831"/>
          </a:xfrm>
          <a:custGeom>
            <a:avLst/>
            <a:gdLst>
              <a:gd name="T0" fmla="*/ 229080 w 293329"/>
              <a:gd name="T1" fmla="*/ 254744 h 293327"/>
              <a:gd name="T2" fmla="*/ 188014 w 293329"/>
              <a:gd name="T3" fmla="*/ 254744 h 293327"/>
              <a:gd name="T4" fmla="*/ 169003 w 293329"/>
              <a:gd name="T5" fmla="*/ 250156 h 293327"/>
              <a:gd name="T6" fmla="*/ 141338 w 293329"/>
              <a:gd name="T7" fmla="*/ 259333 h 293327"/>
              <a:gd name="T8" fmla="*/ 4309 w 293329"/>
              <a:gd name="T9" fmla="*/ 243782 h 293327"/>
              <a:gd name="T10" fmla="*/ 22267 w 293329"/>
              <a:gd name="T11" fmla="*/ 273613 h 293327"/>
              <a:gd name="T12" fmla="*/ 87275 w 293329"/>
              <a:gd name="T13" fmla="*/ 277926 h 293327"/>
              <a:gd name="T14" fmla="*/ 22267 w 293329"/>
              <a:gd name="T15" fmla="*/ 282239 h 293327"/>
              <a:gd name="T16" fmla="*/ 4309 w 293329"/>
              <a:gd name="T17" fmla="*/ 243782 h 293327"/>
              <a:gd name="T18" fmla="*/ 264134 w 293329"/>
              <a:gd name="T19" fmla="*/ 219883 h 293327"/>
              <a:gd name="T20" fmla="*/ 219880 w 293329"/>
              <a:gd name="T21" fmla="*/ 219883 h 293327"/>
              <a:gd name="T22" fmla="*/ 200519 w 293329"/>
              <a:gd name="T23" fmla="*/ 215102 h 293327"/>
              <a:gd name="T24" fmla="*/ 141332 w 293329"/>
              <a:gd name="T25" fmla="*/ 224295 h 293327"/>
              <a:gd name="T26" fmla="*/ 189564 w 293329"/>
              <a:gd name="T27" fmla="*/ 178455 h 293327"/>
              <a:gd name="T28" fmla="*/ 261350 w 293329"/>
              <a:gd name="T29" fmla="*/ 187633 h 293327"/>
              <a:gd name="T30" fmla="*/ 189564 w 293329"/>
              <a:gd name="T31" fmla="*/ 178455 h 293327"/>
              <a:gd name="T32" fmla="*/ 170123 w 293329"/>
              <a:gd name="T33" fmla="*/ 183044 h 293327"/>
              <a:gd name="T34" fmla="*/ 137026 w 293329"/>
              <a:gd name="T35" fmla="*/ 183044 h 293327"/>
              <a:gd name="T36" fmla="*/ 92526 w 293329"/>
              <a:gd name="T37" fmla="*/ 178455 h 293327"/>
              <a:gd name="T38" fmla="*/ 76010 w 293329"/>
              <a:gd name="T39" fmla="*/ 187633 h 293327"/>
              <a:gd name="T40" fmla="*/ 34725 w 293329"/>
              <a:gd name="T41" fmla="*/ 178455 h 293327"/>
              <a:gd name="T42" fmla="*/ 52166 w 293329"/>
              <a:gd name="T43" fmla="*/ 187633 h 293327"/>
              <a:gd name="T44" fmla="*/ 34725 w 293329"/>
              <a:gd name="T45" fmla="*/ 178455 h 293327"/>
              <a:gd name="T46" fmla="*/ 264138 w 293329"/>
              <a:gd name="T47" fmla="*/ 147814 h 293327"/>
              <a:gd name="T48" fmla="*/ 227848 w 293329"/>
              <a:gd name="T49" fmla="*/ 147814 h 293327"/>
              <a:gd name="T50" fmla="*/ 208818 w 293329"/>
              <a:gd name="T51" fmla="*/ 143402 h 293327"/>
              <a:gd name="T52" fmla="*/ 141356 w 293329"/>
              <a:gd name="T53" fmla="*/ 152595 h 293327"/>
              <a:gd name="T54" fmla="*/ 34600 w 293329"/>
              <a:gd name="T55" fmla="*/ 143402 h 293327"/>
              <a:gd name="T56" fmla="*/ 94099 w 293329"/>
              <a:gd name="T57" fmla="*/ 152595 h 293327"/>
              <a:gd name="T58" fmla="*/ 34600 w 293329"/>
              <a:gd name="T59" fmla="*/ 143402 h 293327"/>
              <a:gd name="T60" fmla="*/ 265724 w 293329"/>
              <a:gd name="T61" fmla="*/ 111535 h 293327"/>
              <a:gd name="T62" fmla="*/ 191200 w 293329"/>
              <a:gd name="T63" fmla="*/ 111535 h 293327"/>
              <a:gd name="T64" fmla="*/ 103267 w 293329"/>
              <a:gd name="T65" fmla="*/ 106755 h 293327"/>
              <a:gd name="T66" fmla="*/ 76055 w 293329"/>
              <a:gd name="T67" fmla="*/ 115947 h 293327"/>
              <a:gd name="T68" fmla="*/ 34665 w 293329"/>
              <a:gd name="T69" fmla="*/ 106755 h 293327"/>
              <a:gd name="T70" fmla="*/ 52236 w 293329"/>
              <a:gd name="T71" fmla="*/ 115947 h 293327"/>
              <a:gd name="T72" fmla="*/ 34665 w 293329"/>
              <a:gd name="T73" fmla="*/ 106755 h 293327"/>
              <a:gd name="T74" fmla="*/ 160748 w 293329"/>
              <a:gd name="T75" fmla="*/ 119570 h 293327"/>
              <a:gd name="T76" fmla="*/ 169780 w 293329"/>
              <a:gd name="T77" fmla="*/ 123543 h 293327"/>
              <a:gd name="T78" fmla="*/ 116317 w 293329"/>
              <a:gd name="T79" fmla="*/ 285378 h 293327"/>
              <a:gd name="T80" fmla="*/ 169780 w 293329"/>
              <a:gd name="T81" fmla="*/ 80194 h 293327"/>
              <a:gd name="T82" fmla="*/ 133484 w 293329"/>
              <a:gd name="T83" fmla="*/ 76482 h 293327"/>
              <a:gd name="T84" fmla="*/ 97195 w 293329"/>
              <a:gd name="T85" fmla="*/ 76482 h 293327"/>
              <a:gd name="T86" fmla="*/ 78171 w 293329"/>
              <a:gd name="T87" fmla="*/ 71701 h 293327"/>
              <a:gd name="T88" fmla="*/ 34595 w 293329"/>
              <a:gd name="T89" fmla="*/ 80893 h 293327"/>
              <a:gd name="T90" fmla="*/ 69711 w 293329"/>
              <a:gd name="T91" fmla="*/ 36647 h 293327"/>
              <a:gd name="T92" fmla="*/ 117938 w 293329"/>
              <a:gd name="T93" fmla="*/ 45824 h 293327"/>
              <a:gd name="T94" fmla="*/ 69711 w 293329"/>
              <a:gd name="T95" fmla="*/ 36647 h 293327"/>
              <a:gd name="T96" fmla="*/ 107287 w 293329"/>
              <a:gd name="T97" fmla="*/ 213852 h 293327"/>
              <a:gd name="T98" fmla="*/ 162194 w 293329"/>
              <a:gd name="T99" fmla="*/ 72609 h 293327"/>
              <a:gd name="T100" fmla="*/ 178811 w 293329"/>
              <a:gd name="T101" fmla="*/ 8671 h 293327"/>
              <a:gd name="T102" fmla="*/ 230214 w 293329"/>
              <a:gd name="T103" fmla="*/ 12172 h 293327"/>
              <a:gd name="T104" fmla="*/ 294407 w 293329"/>
              <a:gd name="T105" fmla="*/ 45955 h 293327"/>
              <a:gd name="T106" fmla="*/ 285751 w 293329"/>
              <a:gd name="T107" fmla="*/ 34096 h 293327"/>
              <a:gd name="T108" fmla="*/ 230214 w 293329"/>
              <a:gd name="T109" fmla="*/ 29782 h 293327"/>
              <a:gd name="T110" fmla="*/ 4334 w 293329"/>
              <a:gd name="T111" fmla="*/ 0 h 293327"/>
              <a:gd name="T112" fmla="*/ 187481 w 293329"/>
              <a:gd name="T113" fmla="*/ 71164 h 293327"/>
              <a:gd name="T114" fmla="*/ 294406 w 293329"/>
              <a:gd name="T115" fmla="*/ 290074 h 293327"/>
              <a:gd name="T116" fmla="*/ 107287 w 293329"/>
              <a:gd name="T117" fmla="*/ 290074 h 293327"/>
              <a:gd name="T118" fmla="*/ 0 w 293329"/>
              <a:gd name="T119" fmla="*/ 218549 h 29332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3329" h="293327">
                <a:moveTo>
                  <a:pt x="191991" y="249237"/>
                </a:moveTo>
                <a:lnTo>
                  <a:pt x="223575" y="249237"/>
                </a:lnTo>
                <a:cubicBezTo>
                  <a:pt x="226088" y="249237"/>
                  <a:pt x="228241" y="251142"/>
                  <a:pt x="228241" y="253809"/>
                </a:cubicBezTo>
                <a:cubicBezTo>
                  <a:pt x="228241" y="256476"/>
                  <a:pt x="226088" y="258381"/>
                  <a:pt x="223575" y="258381"/>
                </a:cubicBezTo>
                <a:lnTo>
                  <a:pt x="191991" y="258381"/>
                </a:lnTo>
                <a:cubicBezTo>
                  <a:pt x="189478" y="258381"/>
                  <a:pt x="187325" y="256476"/>
                  <a:pt x="187325" y="253809"/>
                </a:cubicBezTo>
                <a:cubicBezTo>
                  <a:pt x="187325" y="251142"/>
                  <a:pt x="189478" y="249237"/>
                  <a:pt x="191991" y="249237"/>
                </a:cubicBezTo>
                <a:close/>
                <a:moveTo>
                  <a:pt x="140820" y="249237"/>
                </a:moveTo>
                <a:lnTo>
                  <a:pt x="168384" y="249237"/>
                </a:lnTo>
                <a:cubicBezTo>
                  <a:pt x="170890" y="249237"/>
                  <a:pt x="172680" y="251142"/>
                  <a:pt x="172680" y="253809"/>
                </a:cubicBezTo>
                <a:cubicBezTo>
                  <a:pt x="172680" y="256476"/>
                  <a:pt x="170890" y="258381"/>
                  <a:pt x="168384" y="258381"/>
                </a:cubicBezTo>
                <a:lnTo>
                  <a:pt x="140820" y="258381"/>
                </a:lnTo>
                <a:cubicBezTo>
                  <a:pt x="138673" y="258381"/>
                  <a:pt x="136525" y="256476"/>
                  <a:pt x="136525" y="253809"/>
                </a:cubicBezTo>
                <a:cubicBezTo>
                  <a:pt x="136525" y="251142"/>
                  <a:pt x="138673" y="249237"/>
                  <a:pt x="140820" y="249237"/>
                </a:cubicBezTo>
                <a:close/>
                <a:moveTo>
                  <a:pt x="4294" y="242887"/>
                </a:moveTo>
                <a:cubicBezTo>
                  <a:pt x="7157" y="242887"/>
                  <a:pt x="8946" y="245036"/>
                  <a:pt x="8946" y="247184"/>
                </a:cubicBezTo>
                <a:lnTo>
                  <a:pt x="8946" y="259359"/>
                </a:lnTo>
                <a:cubicBezTo>
                  <a:pt x="8946" y="266521"/>
                  <a:pt x="15029" y="272608"/>
                  <a:pt x="22186" y="272608"/>
                </a:cubicBezTo>
                <a:lnTo>
                  <a:pt x="64053" y="272608"/>
                </a:lnTo>
                <a:lnTo>
                  <a:pt x="64053" y="263656"/>
                </a:lnTo>
                <a:lnTo>
                  <a:pt x="86955" y="276905"/>
                </a:lnTo>
                <a:lnTo>
                  <a:pt x="64053" y="290154"/>
                </a:lnTo>
                <a:lnTo>
                  <a:pt x="64053" y="281202"/>
                </a:lnTo>
                <a:lnTo>
                  <a:pt x="22186" y="281202"/>
                </a:lnTo>
                <a:cubicBezTo>
                  <a:pt x="10019" y="281202"/>
                  <a:pt x="0" y="271534"/>
                  <a:pt x="0" y="259359"/>
                </a:cubicBezTo>
                <a:lnTo>
                  <a:pt x="0" y="247184"/>
                </a:lnTo>
                <a:cubicBezTo>
                  <a:pt x="0" y="245036"/>
                  <a:pt x="2147" y="242887"/>
                  <a:pt x="4294" y="242887"/>
                </a:cubicBezTo>
                <a:close/>
                <a:moveTo>
                  <a:pt x="223377" y="214312"/>
                </a:moveTo>
                <a:lnTo>
                  <a:pt x="258865" y="214312"/>
                </a:lnTo>
                <a:cubicBezTo>
                  <a:pt x="261374" y="214312"/>
                  <a:pt x="263167" y="216510"/>
                  <a:pt x="263167" y="219075"/>
                </a:cubicBezTo>
                <a:cubicBezTo>
                  <a:pt x="263167" y="221639"/>
                  <a:pt x="261374" y="223471"/>
                  <a:pt x="258865" y="223471"/>
                </a:cubicBezTo>
                <a:lnTo>
                  <a:pt x="223377" y="223471"/>
                </a:lnTo>
                <a:cubicBezTo>
                  <a:pt x="220868" y="223471"/>
                  <a:pt x="219075" y="221639"/>
                  <a:pt x="219075" y="219075"/>
                </a:cubicBezTo>
                <a:cubicBezTo>
                  <a:pt x="219075" y="216510"/>
                  <a:pt x="220868" y="214312"/>
                  <a:pt x="223377" y="214312"/>
                </a:cubicBezTo>
                <a:close/>
                <a:moveTo>
                  <a:pt x="140814" y="214312"/>
                </a:moveTo>
                <a:lnTo>
                  <a:pt x="199784" y="214312"/>
                </a:lnTo>
                <a:cubicBezTo>
                  <a:pt x="202286" y="214312"/>
                  <a:pt x="204430" y="216510"/>
                  <a:pt x="204430" y="219075"/>
                </a:cubicBezTo>
                <a:cubicBezTo>
                  <a:pt x="204430" y="221639"/>
                  <a:pt x="202286" y="223471"/>
                  <a:pt x="199784" y="223471"/>
                </a:cubicBezTo>
                <a:lnTo>
                  <a:pt x="140814" y="223471"/>
                </a:lnTo>
                <a:cubicBezTo>
                  <a:pt x="138669" y="223471"/>
                  <a:pt x="136525" y="221639"/>
                  <a:pt x="136525" y="219075"/>
                </a:cubicBezTo>
                <a:cubicBezTo>
                  <a:pt x="136525" y="216510"/>
                  <a:pt x="138669" y="214312"/>
                  <a:pt x="140814" y="214312"/>
                </a:cubicBezTo>
                <a:close/>
                <a:moveTo>
                  <a:pt x="188870" y="177800"/>
                </a:moveTo>
                <a:lnTo>
                  <a:pt x="260393" y="177800"/>
                </a:lnTo>
                <a:cubicBezTo>
                  <a:pt x="262935" y="177800"/>
                  <a:pt x="264750" y="179705"/>
                  <a:pt x="264750" y="182372"/>
                </a:cubicBezTo>
                <a:cubicBezTo>
                  <a:pt x="264750" y="185039"/>
                  <a:pt x="262935" y="186944"/>
                  <a:pt x="260393" y="186944"/>
                </a:cubicBezTo>
                <a:lnTo>
                  <a:pt x="188870" y="186944"/>
                </a:lnTo>
                <a:cubicBezTo>
                  <a:pt x="185965" y="186944"/>
                  <a:pt x="184150" y="185039"/>
                  <a:pt x="184150" y="182372"/>
                </a:cubicBezTo>
                <a:cubicBezTo>
                  <a:pt x="184150" y="179705"/>
                  <a:pt x="185965" y="177800"/>
                  <a:pt x="188870" y="177800"/>
                </a:cubicBezTo>
                <a:close/>
                <a:moveTo>
                  <a:pt x="140873" y="177800"/>
                </a:moveTo>
                <a:lnTo>
                  <a:pt x="165152" y="177800"/>
                </a:lnTo>
                <a:cubicBezTo>
                  <a:pt x="167326" y="177800"/>
                  <a:pt x="169500" y="179705"/>
                  <a:pt x="169500" y="182372"/>
                </a:cubicBezTo>
                <a:cubicBezTo>
                  <a:pt x="169500" y="185039"/>
                  <a:pt x="167326" y="186944"/>
                  <a:pt x="165152" y="186944"/>
                </a:cubicBezTo>
                <a:lnTo>
                  <a:pt x="140873" y="186944"/>
                </a:lnTo>
                <a:cubicBezTo>
                  <a:pt x="138699" y="186944"/>
                  <a:pt x="136525" y="185039"/>
                  <a:pt x="136525" y="182372"/>
                </a:cubicBezTo>
                <a:cubicBezTo>
                  <a:pt x="136525" y="179705"/>
                  <a:pt x="138699" y="177800"/>
                  <a:pt x="140873" y="177800"/>
                </a:cubicBezTo>
                <a:close/>
                <a:moveTo>
                  <a:pt x="75731" y="177800"/>
                </a:moveTo>
                <a:lnTo>
                  <a:pt x="92187" y="177800"/>
                </a:lnTo>
                <a:cubicBezTo>
                  <a:pt x="94334" y="177800"/>
                  <a:pt x="96480" y="179705"/>
                  <a:pt x="96480" y="182372"/>
                </a:cubicBezTo>
                <a:cubicBezTo>
                  <a:pt x="96480" y="185039"/>
                  <a:pt x="94334" y="186944"/>
                  <a:pt x="92187" y="186944"/>
                </a:cubicBezTo>
                <a:lnTo>
                  <a:pt x="75731" y="186944"/>
                </a:lnTo>
                <a:cubicBezTo>
                  <a:pt x="73584" y="186944"/>
                  <a:pt x="71438" y="185039"/>
                  <a:pt x="71438" y="182372"/>
                </a:cubicBezTo>
                <a:cubicBezTo>
                  <a:pt x="71438" y="179705"/>
                  <a:pt x="73584" y="177800"/>
                  <a:pt x="75731" y="177800"/>
                </a:cubicBezTo>
                <a:close/>
                <a:moveTo>
                  <a:pt x="34599" y="177800"/>
                </a:moveTo>
                <a:lnTo>
                  <a:pt x="51974" y="177800"/>
                </a:lnTo>
                <a:cubicBezTo>
                  <a:pt x="54562" y="177800"/>
                  <a:pt x="56780" y="179705"/>
                  <a:pt x="56780" y="182372"/>
                </a:cubicBezTo>
                <a:cubicBezTo>
                  <a:pt x="56780" y="185039"/>
                  <a:pt x="54562" y="186944"/>
                  <a:pt x="51974" y="186944"/>
                </a:cubicBezTo>
                <a:lnTo>
                  <a:pt x="34599" y="186944"/>
                </a:lnTo>
                <a:cubicBezTo>
                  <a:pt x="32011" y="186944"/>
                  <a:pt x="30163" y="185039"/>
                  <a:pt x="30163" y="182372"/>
                </a:cubicBezTo>
                <a:cubicBezTo>
                  <a:pt x="30163" y="179705"/>
                  <a:pt x="32011" y="177800"/>
                  <a:pt x="34599" y="177800"/>
                </a:cubicBezTo>
                <a:close/>
                <a:moveTo>
                  <a:pt x="231622" y="142875"/>
                </a:moveTo>
                <a:lnTo>
                  <a:pt x="258917" y="142875"/>
                </a:lnTo>
                <a:cubicBezTo>
                  <a:pt x="261398" y="142875"/>
                  <a:pt x="263171" y="144707"/>
                  <a:pt x="263171" y="147271"/>
                </a:cubicBezTo>
                <a:cubicBezTo>
                  <a:pt x="263171" y="149836"/>
                  <a:pt x="261398" y="152034"/>
                  <a:pt x="258917" y="152034"/>
                </a:cubicBezTo>
                <a:lnTo>
                  <a:pt x="231622" y="152034"/>
                </a:lnTo>
                <a:cubicBezTo>
                  <a:pt x="229140" y="152034"/>
                  <a:pt x="227013" y="149836"/>
                  <a:pt x="227013" y="147271"/>
                </a:cubicBezTo>
                <a:cubicBezTo>
                  <a:pt x="227013" y="144707"/>
                  <a:pt x="229140" y="142875"/>
                  <a:pt x="231622" y="142875"/>
                </a:cubicBezTo>
                <a:close/>
                <a:moveTo>
                  <a:pt x="140838" y="142875"/>
                </a:moveTo>
                <a:lnTo>
                  <a:pt x="208053" y="142875"/>
                </a:lnTo>
                <a:cubicBezTo>
                  <a:pt x="210569" y="142875"/>
                  <a:pt x="212366" y="144707"/>
                  <a:pt x="212366" y="147271"/>
                </a:cubicBezTo>
                <a:cubicBezTo>
                  <a:pt x="212366" y="149836"/>
                  <a:pt x="210569" y="152034"/>
                  <a:pt x="208053" y="152034"/>
                </a:cubicBezTo>
                <a:lnTo>
                  <a:pt x="140838" y="152034"/>
                </a:lnTo>
                <a:cubicBezTo>
                  <a:pt x="138681" y="152034"/>
                  <a:pt x="136525" y="149836"/>
                  <a:pt x="136525" y="147271"/>
                </a:cubicBezTo>
                <a:cubicBezTo>
                  <a:pt x="136525" y="144707"/>
                  <a:pt x="138681" y="142875"/>
                  <a:pt x="140838" y="142875"/>
                </a:cubicBezTo>
                <a:close/>
                <a:moveTo>
                  <a:pt x="34474" y="142875"/>
                </a:moveTo>
                <a:lnTo>
                  <a:pt x="93754" y="142875"/>
                </a:lnTo>
                <a:cubicBezTo>
                  <a:pt x="96269" y="142875"/>
                  <a:pt x="98065" y="144707"/>
                  <a:pt x="98065" y="147271"/>
                </a:cubicBezTo>
                <a:cubicBezTo>
                  <a:pt x="98065" y="149836"/>
                  <a:pt x="96269" y="152034"/>
                  <a:pt x="93754" y="152034"/>
                </a:cubicBezTo>
                <a:lnTo>
                  <a:pt x="34474" y="152034"/>
                </a:lnTo>
                <a:cubicBezTo>
                  <a:pt x="31959" y="152034"/>
                  <a:pt x="30163" y="149836"/>
                  <a:pt x="30163" y="147271"/>
                </a:cubicBezTo>
                <a:cubicBezTo>
                  <a:pt x="30163" y="144707"/>
                  <a:pt x="31959" y="142875"/>
                  <a:pt x="34474" y="142875"/>
                </a:cubicBezTo>
                <a:close/>
                <a:moveTo>
                  <a:pt x="194846" y="106362"/>
                </a:moveTo>
                <a:lnTo>
                  <a:pt x="260405" y="106362"/>
                </a:lnTo>
                <a:cubicBezTo>
                  <a:pt x="262940" y="106362"/>
                  <a:pt x="264751" y="108560"/>
                  <a:pt x="264751" y="111125"/>
                </a:cubicBezTo>
                <a:cubicBezTo>
                  <a:pt x="264751" y="113323"/>
                  <a:pt x="262940" y="115521"/>
                  <a:pt x="260405" y="115521"/>
                </a:cubicBezTo>
                <a:lnTo>
                  <a:pt x="194846" y="115521"/>
                </a:lnTo>
                <a:cubicBezTo>
                  <a:pt x="192311" y="115521"/>
                  <a:pt x="190500" y="113323"/>
                  <a:pt x="190500" y="111125"/>
                </a:cubicBezTo>
                <a:cubicBezTo>
                  <a:pt x="190500" y="108560"/>
                  <a:pt x="192311" y="106362"/>
                  <a:pt x="194846" y="106362"/>
                </a:cubicBezTo>
                <a:close/>
                <a:moveTo>
                  <a:pt x="75776" y="106362"/>
                </a:moveTo>
                <a:lnTo>
                  <a:pt x="102889" y="106362"/>
                </a:lnTo>
                <a:cubicBezTo>
                  <a:pt x="105781" y="106362"/>
                  <a:pt x="107588" y="108560"/>
                  <a:pt x="107588" y="111125"/>
                </a:cubicBezTo>
                <a:cubicBezTo>
                  <a:pt x="107588" y="113323"/>
                  <a:pt x="105781" y="115521"/>
                  <a:pt x="102889" y="115521"/>
                </a:cubicBezTo>
                <a:lnTo>
                  <a:pt x="75776" y="115521"/>
                </a:lnTo>
                <a:cubicBezTo>
                  <a:pt x="73607" y="115521"/>
                  <a:pt x="71438" y="113323"/>
                  <a:pt x="71438" y="111125"/>
                </a:cubicBezTo>
                <a:cubicBezTo>
                  <a:pt x="71438" y="108560"/>
                  <a:pt x="73607" y="106362"/>
                  <a:pt x="75776" y="106362"/>
                </a:cubicBezTo>
                <a:close/>
                <a:moveTo>
                  <a:pt x="34539" y="106362"/>
                </a:moveTo>
                <a:lnTo>
                  <a:pt x="52044" y="106362"/>
                </a:lnTo>
                <a:cubicBezTo>
                  <a:pt x="54962" y="106362"/>
                  <a:pt x="56785" y="108560"/>
                  <a:pt x="56785" y="111125"/>
                </a:cubicBezTo>
                <a:cubicBezTo>
                  <a:pt x="56785" y="113323"/>
                  <a:pt x="54962" y="115521"/>
                  <a:pt x="52044" y="115521"/>
                </a:cubicBezTo>
                <a:lnTo>
                  <a:pt x="34539" y="115521"/>
                </a:lnTo>
                <a:cubicBezTo>
                  <a:pt x="31986" y="115521"/>
                  <a:pt x="30163" y="113323"/>
                  <a:pt x="30163" y="111125"/>
                </a:cubicBezTo>
                <a:cubicBezTo>
                  <a:pt x="30163" y="108560"/>
                  <a:pt x="31986" y="106362"/>
                  <a:pt x="34539" y="106362"/>
                </a:cubicBezTo>
                <a:close/>
                <a:moveTo>
                  <a:pt x="160160" y="86379"/>
                </a:moveTo>
                <a:lnTo>
                  <a:pt x="123449" y="123090"/>
                </a:lnTo>
                <a:lnTo>
                  <a:pt x="160160" y="119131"/>
                </a:lnTo>
                <a:lnTo>
                  <a:pt x="160160" y="86379"/>
                </a:lnTo>
                <a:close/>
                <a:moveTo>
                  <a:pt x="169158" y="79900"/>
                </a:moveTo>
                <a:lnTo>
                  <a:pt x="169158" y="123090"/>
                </a:lnTo>
                <a:cubicBezTo>
                  <a:pt x="169158" y="124889"/>
                  <a:pt x="167359" y="127049"/>
                  <a:pt x="165199" y="127409"/>
                </a:cubicBezTo>
                <a:lnTo>
                  <a:pt x="115891" y="132807"/>
                </a:lnTo>
                <a:lnTo>
                  <a:pt x="115891" y="284330"/>
                </a:lnTo>
                <a:lnTo>
                  <a:pt x="284690" y="284330"/>
                </a:lnTo>
                <a:lnTo>
                  <a:pt x="284690" y="79900"/>
                </a:lnTo>
                <a:lnTo>
                  <a:pt x="169158" y="79900"/>
                </a:lnTo>
                <a:close/>
                <a:moveTo>
                  <a:pt x="101446" y="71437"/>
                </a:moveTo>
                <a:lnTo>
                  <a:pt x="128387" y="71437"/>
                </a:lnTo>
                <a:cubicBezTo>
                  <a:pt x="130868" y="71437"/>
                  <a:pt x="132995" y="73635"/>
                  <a:pt x="132995" y="76200"/>
                </a:cubicBezTo>
                <a:cubicBezTo>
                  <a:pt x="132995" y="78398"/>
                  <a:pt x="130868" y="80596"/>
                  <a:pt x="128387" y="80596"/>
                </a:cubicBezTo>
                <a:lnTo>
                  <a:pt x="101446" y="80596"/>
                </a:lnTo>
                <a:cubicBezTo>
                  <a:pt x="98610" y="80596"/>
                  <a:pt x="96838" y="78398"/>
                  <a:pt x="96838" y="76200"/>
                </a:cubicBezTo>
                <a:cubicBezTo>
                  <a:pt x="96838" y="73635"/>
                  <a:pt x="98610" y="71437"/>
                  <a:pt x="101446" y="71437"/>
                </a:cubicBezTo>
                <a:close/>
                <a:moveTo>
                  <a:pt x="34469" y="71437"/>
                </a:moveTo>
                <a:lnTo>
                  <a:pt x="77885" y="71437"/>
                </a:lnTo>
                <a:cubicBezTo>
                  <a:pt x="80038" y="71437"/>
                  <a:pt x="82191" y="73635"/>
                  <a:pt x="82191" y="76200"/>
                </a:cubicBezTo>
                <a:cubicBezTo>
                  <a:pt x="82191" y="78398"/>
                  <a:pt x="80038" y="80596"/>
                  <a:pt x="77885" y="80596"/>
                </a:cubicBezTo>
                <a:lnTo>
                  <a:pt x="34469" y="80596"/>
                </a:lnTo>
                <a:cubicBezTo>
                  <a:pt x="31957" y="80596"/>
                  <a:pt x="30163" y="78398"/>
                  <a:pt x="30163" y="76200"/>
                </a:cubicBezTo>
                <a:cubicBezTo>
                  <a:pt x="30163" y="73635"/>
                  <a:pt x="31957" y="71437"/>
                  <a:pt x="34469" y="71437"/>
                </a:cubicBezTo>
                <a:close/>
                <a:moveTo>
                  <a:pt x="69456" y="36512"/>
                </a:moveTo>
                <a:lnTo>
                  <a:pt x="117506" y="36512"/>
                </a:lnTo>
                <a:cubicBezTo>
                  <a:pt x="120054" y="36512"/>
                  <a:pt x="121874" y="38417"/>
                  <a:pt x="121874" y="41084"/>
                </a:cubicBezTo>
                <a:cubicBezTo>
                  <a:pt x="121874" y="43751"/>
                  <a:pt x="120054" y="45656"/>
                  <a:pt x="117506" y="45656"/>
                </a:cubicBezTo>
                <a:lnTo>
                  <a:pt x="69456" y="45656"/>
                </a:lnTo>
                <a:cubicBezTo>
                  <a:pt x="66908" y="45656"/>
                  <a:pt x="65088" y="43751"/>
                  <a:pt x="65088" y="41084"/>
                </a:cubicBezTo>
                <a:cubicBezTo>
                  <a:pt x="65088" y="38417"/>
                  <a:pt x="66908" y="36512"/>
                  <a:pt x="69456" y="36512"/>
                </a:cubicBezTo>
                <a:close/>
                <a:moveTo>
                  <a:pt x="8998" y="8638"/>
                </a:moveTo>
                <a:lnTo>
                  <a:pt x="8998" y="213067"/>
                </a:lnTo>
                <a:lnTo>
                  <a:pt x="106894" y="213067"/>
                </a:lnTo>
                <a:lnTo>
                  <a:pt x="106894" y="128848"/>
                </a:lnTo>
                <a:cubicBezTo>
                  <a:pt x="106894" y="127768"/>
                  <a:pt x="107253" y="126689"/>
                  <a:pt x="107973" y="125609"/>
                </a:cubicBezTo>
                <a:lnTo>
                  <a:pt x="161600" y="72342"/>
                </a:lnTo>
                <a:cubicBezTo>
                  <a:pt x="162320" y="71263"/>
                  <a:pt x="163400" y="70903"/>
                  <a:pt x="164839" y="70903"/>
                </a:cubicBezTo>
                <a:lnTo>
                  <a:pt x="178156" y="70903"/>
                </a:lnTo>
                <a:lnTo>
                  <a:pt x="178156" y="8638"/>
                </a:lnTo>
                <a:lnTo>
                  <a:pt x="8998" y="8638"/>
                </a:lnTo>
                <a:close/>
                <a:moveTo>
                  <a:pt x="229371" y="3175"/>
                </a:moveTo>
                <a:lnTo>
                  <a:pt x="229371" y="12127"/>
                </a:lnTo>
                <a:lnTo>
                  <a:pt x="271411" y="12127"/>
                </a:lnTo>
                <a:cubicBezTo>
                  <a:pt x="283627" y="12127"/>
                  <a:pt x="293329" y="21796"/>
                  <a:pt x="293329" y="33970"/>
                </a:cubicBezTo>
                <a:lnTo>
                  <a:pt x="293329" y="45787"/>
                </a:lnTo>
                <a:cubicBezTo>
                  <a:pt x="293329" y="48294"/>
                  <a:pt x="291532" y="50442"/>
                  <a:pt x="289017" y="50442"/>
                </a:cubicBezTo>
                <a:cubicBezTo>
                  <a:pt x="286861" y="50442"/>
                  <a:pt x="284705" y="48294"/>
                  <a:pt x="284705" y="45787"/>
                </a:cubicBezTo>
                <a:lnTo>
                  <a:pt x="284705" y="33970"/>
                </a:lnTo>
                <a:cubicBezTo>
                  <a:pt x="284705" y="26809"/>
                  <a:pt x="278597" y="20721"/>
                  <a:pt x="271411" y="20721"/>
                </a:cubicBezTo>
                <a:lnTo>
                  <a:pt x="229371" y="20721"/>
                </a:lnTo>
                <a:lnTo>
                  <a:pt x="229371" y="29673"/>
                </a:lnTo>
                <a:lnTo>
                  <a:pt x="206375" y="16424"/>
                </a:lnTo>
                <a:lnTo>
                  <a:pt x="229371" y="3175"/>
                </a:lnTo>
                <a:close/>
                <a:moveTo>
                  <a:pt x="4319" y="0"/>
                </a:moveTo>
                <a:lnTo>
                  <a:pt x="182475" y="0"/>
                </a:lnTo>
                <a:cubicBezTo>
                  <a:pt x="184994" y="0"/>
                  <a:pt x="186794" y="1799"/>
                  <a:pt x="186794" y="4319"/>
                </a:cubicBezTo>
                <a:lnTo>
                  <a:pt x="186794" y="70903"/>
                </a:lnTo>
                <a:lnTo>
                  <a:pt x="289009" y="70903"/>
                </a:lnTo>
                <a:cubicBezTo>
                  <a:pt x="291529" y="70903"/>
                  <a:pt x="293328" y="73062"/>
                  <a:pt x="293328" y="75581"/>
                </a:cubicBezTo>
                <a:lnTo>
                  <a:pt x="293328" y="289008"/>
                </a:lnTo>
                <a:cubicBezTo>
                  <a:pt x="293328" y="291168"/>
                  <a:pt x="291529" y="293327"/>
                  <a:pt x="289009" y="293327"/>
                </a:cubicBezTo>
                <a:lnTo>
                  <a:pt x="111212" y="293327"/>
                </a:lnTo>
                <a:cubicBezTo>
                  <a:pt x="109053" y="293327"/>
                  <a:pt x="106894" y="291168"/>
                  <a:pt x="106894" y="289008"/>
                </a:cubicBezTo>
                <a:lnTo>
                  <a:pt x="106894" y="222065"/>
                </a:lnTo>
                <a:lnTo>
                  <a:pt x="4319" y="222065"/>
                </a:lnTo>
                <a:cubicBezTo>
                  <a:pt x="2159" y="222065"/>
                  <a:pt x="0" y="220265"/>
                  <a:pt x="0" y="217746"/>
                </a:cubicBezTo>
                <a:lnTo>
                  <a:pt x="0" y="4319"/>
                </a:lnTo>
                <a:cubicBezTo>
                  <a:pt x="0" y="1799"/>
                  <a:pt x="2159" y="0"/>
                  <a:pt x="43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9" name="Freeform 1010">
            <a:extLst>
              <a:ext uri="{FF2B5EF4-FFF2-40B4-BE49-F238E27FC236}">
                <a16:creationId xmlns:a16="http://schemas.microsoft.com/office/drawing/2014/main" id="{15C8DDD5-D866-0743-943B-A0EAFA055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93" y="7826541"/>
            <a:ext cx="900834" cy="900831"/>
          </a:xfrm>
          <a:custGeom>
            <a:avLst/>
            <a:gdLst>
              <a:gd name="T0" fmla="*/ 285342 w 293327"/>
              <a:gd name="T1" fmla="*/ 285704 h 293327"/>
              <a:gd name="T2" fmla="*/ 61693 w 293327"/>
              <a:gd name="T3" fmla="*/ 243782 h 293327"/>
              <a:gd name="T4" fmla="*/ 117998 w 293327"/>
              <a:gd name="T5" fmla="*/ 252975 h 293327"/>
              <a:gd name="T6" fmla="*/ 61693 w 293327"/>
              <a:gd name="T7" fmla="*/ 243782 h 293327"/>
              <a:gd name="T8" fmla="*/ 44234 w 293327"/>
              <a:gd name="T9" fmla="*/ 248563 h 293327"/>
              <a:gd name="T10" fmla="*/ 28680 w 293327"/>
              <a:gd name="T11" fmla="*/ 248563 h 293327"/>
              <a:gd name="T12" fmla="*/ 117998 w 293327"/>
              <a:gd name="T13" fmla="*/ 202355 h 293327"/>
              <a:gd name="T14" fmla="*/ 61693 w 293327"/>
              <a:gd name="T15" fmla="*/ 211548 h 293327"/>
              <a:gd name="T16" fmla="*/ 33233 w 293327"/>
              <a:gd name="T17" fmla="*/ 202355 h 293327"/>
              <a:gd name="T18" fmla="*/ 39683 w 293327"/>
              <a:gd name="T19" fmla="*/ 211548 h 293327"/>
              <a:gd name="T20" fmla="*/ 33233 w 293327"/>
              <a:gd name="T21" fmla="*/ 202355 h 293327"/>
              <a:gd name="T22" fmla="*/ 176507 w 293327"/>
              <a:gd name="T23" fmla="*/ 164116 h 293327"/>
              <a:gd name="T24" fmla="*/ 138623 w 293327"/>
              <a:gd name="T25" fmla="*/ 164116 h 293327"/>
              <a:gd name="T26" fmla="*/ 117998 w 293327"/>
              <a:gd name="T27" fmla="*/ 159335 h 293327"/>
              <a:gd name="T28" fmla="*/ 61693 w 293327"/>
              <a:gd name="T29" fmla="*/ 168528 h 293327"/>
              <a:gd name="T30" fmla="*/ 33233 w 293327"/>
              <a:gd name="T31" fmla="*/ 159335 h 293327"/>
              <a:gd name="T32" fmla="*/ 39683 w 293327"/>
              <a:gd name="T33" fmla="*/ 168528 h 293327"/>
              <a:gd name="T34" fmla="*/ 33233 w 293327"/>
              <a:gd name="T35" fmla="*/ 159335 h 293327"/>
              <a:gd name="T36" fmla="*/ 176505 w 293327"/>
              <a:gd name="T37" fmla="*/ 122688 h 293327"/>
              <a:gd name="T38" fmla="*/ 114723 w 293327"/>
              <a:gd name="T39" fmla="*/ 122688 h 293327"/>
              <a:gd name="T40" fmla="*/ 93788 w 293327"/>
              <a:gd name="T41" fmla="*/ 117908 h 293327"/>
              <a:gd name="T42" fmla="*/ 61648 w 293327"/>
              <a:gd name="T43" fmla="*/ 127101 h 293327"/>
              <a:gd name="T44" fmla="*/ 33233 w 293327"/>
              <a:gd name="T45" fmla="*/ 117908 h 293327"/>
              <a:gd name="T46" fmla="*/ 39683 w 293327"/>
              <a:gd name="T47" fmla="*/ 127101 h 293327"/>
              <a:gd name="T48" fmla="*/ 33233 w 293327"/>
              <a:gd name="T49" fmla="*/ 117908 h 293327"/>
              <a:gd name="T50" fmla="*/ 197550 w 293327"/>
              <a:gd name="T51" fmla="*/ 207744 h 293327"/>
              <a:gd name="T52" fmla="*/ 165989 w 293327"/>
              <a:gd name="T53" fmla="*/ 209558 h 293327"/>
              <a:gd name="T54" fmla="*/ 161635 w 293327"/>
              <a:gd name="T55" fmla="*/ 229501 h 293327"/>
              <a:gd name="T56" fmla="*/ 218953 w 293327"/>
              <a:gd name="T57" fmla="*/ 261772 h 293327"/>
              <a:gd name="T58" fmla="*/ 275183 w 293327"/>
              <a:gd name="T59" fmla="*/ 165683 h 293327"/>
              <a:gd name="T60" fmla="*/ 263575 w 293327"/>
              <a:gd name="T61" fmla="*/ 163869 h 293327"/>
              <a:gd name="T62" fmla="*/ 242897 w 293327"/>
              <a:gd name="T63" fmla="*/ 159881 h 293327"/>
              <a:gd name="T64" fmla="*/ 218591 w 293327"/>
              <a:gd name="T65" fmla="*/ 159518 h 293327"/>
              <a:gd name="T66" fmla="*/ 206619 w 293327"/>
              <a:gd name="T67" fmla="*/ 85547 h 293327"/>
              <a:gd name="T68" fmla="*/ 224032 w 293327"/>
              <a:gd name="T69" fmla="*/ 146464 h 293327"/>
              <a:gd name="T70" fmla="*/ 270830 w 293327"/>
              <a:gd name="T71" fmla="*/ 157342 h 293327"/>
              <a:gd name="T72" fmla="*/ 294411 w 293327"/>
              <a:gd name="T73" fmla="*/ 175473 h 293327"/>
              <a:gd name="T74" fmla="*/ 218953 w 293327"/>
              <a:gd name="T75" fmla="*/ 294407 h 293327"/>
              <a:gd name="T76" fmla="*/ 195736 w 293327"/>
              <a:gd name="T77" fmla="*/ 257059 h 293327"/>
              <a:gd name="T78" fmla="*/ 135153 w 293327"/>
              <a:gd name="T79" fmla="*/ 238929 h 293327"/>
              <a:gd name="T80" fmla="*/ 188844 w 293327"/>
              <a:gd name="T81" fmla="*/ 201943 h 293327"/>
              <a:gd name="T82" fmla="*/ 142912 w 293327"/>
              <a:gd name="T83" fmla="*/ 76482 h 293327"/>
              <a:gd name="T84" fmla="*/ 172218 w 293327"/>
              <a:gd name="T85" fmla="*/ 85674 h 293327"/>
              <a:gd name="T86" fmla="*/ 142912 w 293327"/>
              <a:gd name="T87" fmla="*/ 76482 h 293327"/>
              <a:gd name="T88" fmla="*/ 122328 w 293327"/>
              <a:gd name="T89" fmla="*/ 81261 h 293327"/>
              <a:gd name="T90" fmla="*/ 57361 w 293327"/>
              <a:gd name="T91" fmla="*/ 81261 h 293327"/>
              <a:gd name="T92" fmla="*/ 39683 w 293327"/>
              <a:gd name="T93" fmla="*/ 76482 h 293327"/>
              <a:gd name="T94" fmla="*/ 33233 w 293327"/>
              <a:gd name="T95" fmla="*/ 85674 h 293327"/>
              <a:gd name="T96" fmla="*/ 80416 w 293327"/>
              <a:gd name="T97" fmla="*/ 9031 h 293327"/>
              <a:gd name="T98" fmla="*/ 165539 w 293327"/>
              <a:gd name="T99" fmla="*/ 35400 h 293327"/>
              <a:gd name="T100" fmla="*/ 80416 w 293327"/>
              <a:gd name="T101" fmla="*/ 9031 h 293327"/>
              <a:gd name="T102" fmla="*/ 259357 w 293327"/>
              <a:gd name="T103" fmla="*/ 22395 h 293327"/>
              <a:gd name="T104" fmla="*/ 250302 w 293327"/>
              <a:gd name="T105" fmla="*/ 123543 h 293327"/>
              <a:gd name="T106" fmla="*/ 187636 w 293327"/>
              <a:gd name="T107" fmla="*/ 9031 h 293327"/>
              <a:gd name="T108" fmla="*/ 93817 w 293327"/>
              <a:gd name="T109" fmla="*/ 44431 h 293327"/>
              <a:gd name="T110" fmla="*/ 22095 w 293327"/>
              <a:gd name="T111" fmla="*/ 9031 h 293327"/>
              <a:gd name="T112" fmla="*/ 22095 w 293327"/>
              <a:gd name="T113" fmla="*/ 285738 h 293327"/>
              <a:gd name="T114" fmla="*/ 195242 w 293327"/>
              <a:gd name="T115" fmla="*/ 294408 h 293327"/>
              <a:gd name="T116" fmla="*/ 0 w 293327"/>
              <a:gd name="T117" fmla="*/ 22395 h 293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3327" h="293327">
                <a:moveTo>
                  <a:pt x="222484" y="269482"/>
                </a:moveTo>
                <a:lnTo>
                  <a:pt x="222484" y="284655"/>
                </a:lnTo>
                <a:lnTo>
                  <a:pt x="284291" y="284655"/>
                </a:lnTo>
                <a:lnTo>
                  <a:pt x="284291" y="269482"/>
                </a:lnTo>
                <a:lnTo>
                  <a:pt x="222484" y="269482"/>
                </a:lnTo>
                <a:close/>
                <a:moveTo>
                  <a:pt x="61465" y="242887"/>
                </a:moveTo>
                <a:lnTo>
                  <a:pt x="117563" y="242887"/>
                </a:lnTo>
                <a:cubicBezTo>
                  <a:pt x="120080" y="242887"/>
                  <a:pt x="121878" y="245085"/>
                  <a:pt x="121878" y="247650"/>
                </a:cubicBezTo>
                <a:cubicBezTo>
                  <a:pt x="121878" y="250214"/>
                  <a:pt x="120080" y="252046"/>
                  <a:pt x="117563" y="252046"/>
                </a:cubicBezTo>
                <a:lnTo>
                  <a:pt x="61465" y="252046"/>
                </a:lnTo>
                <a:cubicBezTo>
                  <a:pt x="59307" y="252046"/>
                  <a:pt x="57150" y="250214"/>
                  <a:pt x="57150" y="247650"/>
                </a:cubicBezTo>
                <a:cubicBezTo>
                  <a:pt x="57150" y="245085"/>
                  <a:pt x="59307" y="242887"/>
                  <a:pt x="61465" y="242887"/>
                </a:cubicBezTo>
                <a:close/>
                <a:moveTo>
                  <a:pt x="33110" y="242887"/>
                </a:moveTo>
                <a:lnTo>
                  <a:pt x="39536" y="242887"/>
                </a:lnTo>
                <a:cubicBezTo>
                  <a:pt x="42182" y="242887"/>
                  <a:pt x="44072" y="245085"/>
                  <a:pt x="44072" y="247650"/>
                </a:cubicBezTo>
                <a:cubicBezTo>
                  <a:pt x="44072" y="250214"/>
                  <a:pt x="42182" y="252046"/>
                  <a:pt x="39536" y="252046"/>
                </a:cubicBezTo>
                <a:lnTo>
                  <a:pt x="33110" y="252046"/>
                </a:lnTo>
                <a:cubicBezTo>
                  <a:pt x="30843" y="252046"/>
                  <a:pt x="28575" y="250214"/>
                  <a:pt x="28575" y="247650"/>
                </a:cubicBezTo>
                <a:cubicBezTo>
                  <a:pt x="28575" y="245085"/>
                  <a:pt x="30843" y="242887"/>
                  <a:pt x="33110" y="242887"/>
                </a:cubicBezTo>
                <a:close/>
                <a:moveTo>
                  <a:pt x="61465" y="201612"/>
                </a:moveTo>
                <a:lnTo>
                  <a:pt x="117563" y="201612"/>
                </a:lnTo>
                <a:cubicBezTo>
                  <a:pt x="120080" y="201612"/>
                  <a:pt x="121878" y="203444"/>
                  <a:pt x="121878" y="206008"/>
                </a:cubicBezTo>
                <a:cubicBezTo>
                  <a:pt x="121878" y="208573"/>
                  <a:pt x="120080" y="210771"/>
                  <a:pt x="117563" y="210771"/>
                </a:cubicBezTo>
                <a:lnTo>
                  <a:pt x="61465" y="210771"/>
                </a:lnTo>
                <a:cubicBezTo>
                  <a:pt x="59307" y="210771"/>
                  <a:pt x="57150" y="208573"/>
                  <a:pt x="57150" y="206008"/>
                </a:cubicBezTo>
                <a:cubicBezTo>
                  <a:pt x="57150" y="203444"/>
                  <a:pt x="59307" y="201612"/>
                  <a:pt x="61465" y="201612"/>
                </a:cubicBezTo>
                <a:close/>
                <a:moveTo>
                  <a:pt x="33110" y="201612"/>
                </a:moveTo>
                <a:lnTo>
                  <a:pt x="39536" y="201612"/>
                </a:lnTo>
                <a:cubicBezTo>
                  <a:pt x="42182" y="201612"/>
                  <a:pt x="44072" y="203444"/>
                  <a:pt x="44072" y="206008"/>
                </a:cubicBezTo>
                <a:cubicBezTo>
                  <a:pt x="44072" y="208573"/>
                  <a:pt x="42182" y="210771"/>
                  <a:pt x="39536" y="210771"/>
                </a:cubicBezTo>
                <a:lnTo>
                  <a:pt x="33110" y="210771"/>
                </a:lnTo>
                <a:cubicBezTo>
                  <a:pt x="30843" y="210771"/>
                  <a:pt x="28575" y="208573"/>
                  <a:pt x="28575" y="206008"/>
                </a:cubicBezTo>
                <a:cubicBezTo>
                  <a:pt x="28575" y="203444"/>
                  <a:pt x="30843" y="201612"/>
                  <a:pt x="33110" y="201612"/>
                </a:cubicBezTo>
                <a:close/>
                <a:moveTo>
                  <a:pt x="142386" y="158750"/>
                </a:moveTo>
                <a:lnTo>
                  <a:pt x="171584" y="158750"/>
                </a:lnTo>
                <a:cubicBezTo>
                  <a:pt x="174077" y="158750"/>
                  <a:pt x="175857" y="160948"/>
                  <a:pt x="175857" y="163513"/>
                </a:cubicBezTo>
                <a:cubicBezTo>
                  <a:pt x="175857" y="166077"/>
                  <a:pt x="174077" y="167909"/>
                  <a:pt x="171584" y="167909"/>
                </a:cubicBezTo>
                <a:lnTo>
                  <a:pt x="142386" y="167909"/>
                </a:lnTo>
                <a:cubicBezTo>
                  <a:pt x="139894" y="167909"/>
                  <a:pt x="138113" y="166077"/>
                  <a:pt x="138113" y="163513"/>
                </a:cubicBezTo>
                <a:cubicBezTo>
                  <a:pt x="138113" y="160948"/>
                  <a:pt x="139894" y="158750"/>
                  <a:pt x="142386" y="158750"/>
                </a:cubicBezTo>
                <a:close/>
                <a:moveTo>
                  <a:pt x="61465" y="158750"/>
                </a:moveTo>
                <a:lnTo>
                  <a:pt x="117563" y="158750"/>
                </a:lnTo>
                <a:cubicBezTo>
                  <a:pt x="120080" y="158750"/>
                  <a:pt x="121878" y="160948"/>
                  <a:pt x="121878" y="163513"/>
                </a:cubicBezTo>
                <a:cubicBezTo>
                  <a:pt x="121878" y="166077"/>
                  <a:pt x="120080" y="167909"/>
                  <a:pt x="117563" y="167909"/>
                </a:cubicBezTo>
                <a:lnTo>
                  <a:pt x="61465" y="167909"/>
                </a:lnTo>
                <a:cubicBezTo>
                  <a:pt x="59307" y="167909"/>
                  <a:pt x="57150" y="166077"/>
                  <a:pt x="57150" y="163513"/>
                </a:cubicBezTo>
                <a:cubicBezTo>
                  <a:pt x="57150" y="160948"/>
                  <a:pt x="59307" y="158750"/>
                  <a:pt x="61465" y="158750"/>
                </a:cubicBezTo>
                <a:close/>
                <a:moveTo>
                  <a:pt x="33110" y="158750"/>
                </a:moveTo>
                <a:lnTo>
                  <a:pt x="39536" y="158750"/>
                </a:lnTo>
                <a:cubicBezTo>
                  <a:pt x="42182" y="158750"/>
                  <a:pt x="44072" y="160948"/>
                  <a:pt x="44072" y="163513"/>
                </a:cubicBezTo>
                <a:cubicBezTo>
                  <a:pt x="44072" y="166077"/>
                  <a:pt x="42182" y="167909"/>
                  <a:pt x="39536" y="167909"/>
                </a:cubicBezTo>
                <a:lnTo>
                  <a:pt x="33110" y="167909"/>
                </a:lnTo>
                <a:cubicBezTo>
                  <a:pt x="30843" y="167909"/>
                  <a:pt x="28575" y="166077"/>
                  <a:pt x="28575" y="163513"/>
                </a:cubicBezTo>
                <a:cubicBezTo>
                  <a:pt x="28575" y="160948"/>
                  <a:pt x="30843" y="158750"/>
                  <a:pt x="33110" y="158750"/>
                </a:cubicBezTo>
                <a:close/>
                <a:moveTo>
                  <a:pt x="118594" y="117475"/>
                </a:moveTo>
                <a:lnTo>
                  <a:pt x="171561" y="117475"/>
                </a:lnTo>
                <a:cubicBezTo>
                  <a:pt x="174066" y="117475"/>
                  <a:pt x="175855" y="119673"/>
                  <a:pt x="175855" y="122238"/>
                </a:cubicBezTo>
                <a:cubicBezTo>
                  <a:pt x="175855" y="124802"/>
                  <a:pt x="174066" y="126634"/>
                  <a:pt x="171561" y="126634"/>
                </a:cubicBezTo>
                <a:lnTo>
                  <a:pt x="118594" y="126634"/>
                </a:lnTo>
                <a:cubicBezTo>
                  <a:pt x="116089" y="126634"/>
                  <a:pt x="114300" y="124802"/>
                  <a:pt x="114300" y="122238"/>
                </a:cubicBezTo>
                <a:cubicBezTo>
                  <a:pt x="114300" y="119673"/>
                  <a:pt x="116089" y="117475"/>
                  <a:pt x="118594" y="117475"/>
                </a:cubicBezTo>
                <a:close/>
                <a:moveTo>
                  <a:pt x="61420" y="117475"/>
                </a:moveTo>
                <a:lnTo>
                  <a:pt x="93443" y="117475"/>
                </a:lnTo>
                <a:cubicBezTo>
                  <a:pt x="95934" y="117475"/>
                  <a:pt x="98069" y="119673"/>
                  <a:pt x="98069" y="122238"/>
                </a:cubicBezTo>
                <a:cubicBezTo>
                  <a:pt x="98069" y="124802"/>
                  <a:pt x="95934" y="126634"/>
                  <a:pt x="93443" y="126634"/>
                </a:cubicBezTo>
                <a:lnTo>
                  <a:pt x="61420" y="126634"/>
                </a:lnTo>
                <a:cubicBezTo>
                  <a:pt x="59285" y="126634"/>
                  <a:pt x="57150" y="124802"/>
                  <a:pt x="57150" y="122238"/>
                </a:cubicBezTo>
                <a:cubicBezTo>
                  <a:pt x="57150" y="119673"/>
                  <a:pt x="59285" y="117475"/>
                  <a:pt x="61420" y="117475"/>
                </a:cubicBezTo>
                <a:close/>
                <a:moveTo>
                  <a:pt x="33110" y="117475"/>
                </a:moveTo>
                <a:lnTo>
                  <a:pt x="39536" y="117475"/>
                </a:lnTo>
                <a:cubicBezTo>
                  <a:pt x="42182" y="117475"/>
                  <a:pt x="44072" y="119673"/>
                  <a:pt x="44072" y="122238"/>
                </a:cubicBezTo>
                <a:cubicBezTo>
                  <a:pt x="44072" y="124802"/>
                  <a:pt x="42182" y="126634"/>
                  <a:pt x="39536" y="126634"/>
                </a:cubicBezTo>
                <a:lnTo>
                  <a:pt x="33110" y="126634"/>
                </a:lnTo>
                <a:cubicBezTo>
                  <a:pt x="30843" y="126634"/>
                  <a:pt x="28575" y="124802"/>
                  <a:pt x="28575" y="122238"/>
                </a:cubicBezTo>
                <a:cubicBezTo>
                  <a:pt x="28575" y="119673"/>
                  <a:pt x="30843" y="117475"/>
                  <a:pt x="33110" y="117475"/>
                </a:cubicBezTo>
                <a:close/>
                <a:moveTo>
                  <a:pt x="205858" y="85232"/>
                </a:moveTo>
                <a:cubicBezTo>
                  <a:pt x="200798" y="85232"/>
                  <a:pt x="196822" y="88122"/>
                  <a:pt x="196822" y="91735"/>
                </a:cubicBezTo>
                <a:lnTo>
                  <a:pt x="196822" y="206981"/>
                </a:lnTo>
                <a:cubicBezTo>
                  <a:pt x="196822" y="208427"/>
                  <a:pt x="196099" y="209872"/>
                  <a:pt x="195376" y="210594"/>
                </a:cubicBezTo>
                <a:cubicBezTo>
                  <a:pt x="193931" y="211678"/>
                  <a:pt x="192485" y="211678"/>
                  <a:pt x="191401" y="211317"/>
                </a:cubicBezTo>
                <a:cubicBezTo>
                  <a:pt x="187425" y="210233"/>
                  <a:pt x="177305" y="208065"/>
                  <a:pt x="165377" y="208788"/>
                </a:cubicBezTo>
                <a:cubicBezTo>
                  <a:pt x="151642" y="210233"/>
                  <a:pt x="141522" y="216013"/>
                  <a:pt x="141161" y="223239"/>
                </a:cubicBezTo>
                <a:cubicBezTo>
                  <a:pt x="141161" y="226490"/>
                  <a:pt x="141161" y="229019"/>
                  <a:pt x="141522" y="230826"/>
                </a:cubicBezTo>
                <a:cubicBezTo>
                  <a:pt x="146582" y="229742"/>
                  <a:pt x="154534" y="228658"/>
                  <a:pt x="161040" y="228658"/>
                </a:cubicBezTo>
                <a:cubicBezTo>
                  <a:pt x="164293" y="228658"/>
                  <a:pt x="167184" y="229019"/>
                  <a:pt x="168992" y="229380"/>
                </a:cubicBezTo>
                <a:cubicBezTo>
                  <a:pt x="180919" y="233354"/>
                  <a:pt x="191401" y="241664"/>
                  <a:pt x="200437" y="249612"/>
                </a:cubicBezTo>
                <a:cubicBezTo>
                  <a:pt x="206942" y="254670"/>
                  <a:pt x="214533" y="260811"/>
                  <a:pt x="218147" y="260811"/>
                </a:cubicBezTo>
                <a:lnTo>
                  <a:pt x="284291" y="260811"/>
                </a:lnTo>
                <a:lnTo>
                  <a:pt x="284291" y="174828"/>
                </a:lnTo>
                <a:cubicBezTo>
                  <a:pt x="283929" y="169048"/>
                  <a:pt x="279592" y="165074"/>
                  <a:pt x="274170" y="165074"/>
                </a:cubicBezTo>
                <a:cubicBezTo>
                  <a:pt x="272363" y="165074"/>
                  <a:pt x="270556" y="165435"/>
                  <a:pt x="269110" y="166519"/>
                </a:cubicBezTo>
                <a:cubicBezTo>
                  <a:pt x="268026" y="167241"/>
                  <a:pt x="266580" y="167241"/>
                  <a:pt x="265134" y="166519"/>
                </a:cubicBezTo>
                <a:cubicBezTo>
                  <a:pt x="264050" y="165796"/>
                  <a:pt x="262966" y="164712"/>
                  <a:pt x="262604" y="163267"/>
                </a:cubicBezTo>
                <a:cubicBezTo>
                  <a:pt x="261520" y="158571"/>
                  <a:pt x="257544" y="155319"/>
                  <a:pt x="252484" y="155319"/>
                </a:cubicBezTo>
                <a:cubicBezTo>
                  <a:pt x="249954" y="155319"/>
                  <a:pt x="247785" y="156403"/>
                  <a:pt x="245617" y="157848"/>
                </a:cubicBezTo>
                <a:cubicBezTo>
                  <a:pt x="244532" y="158932"/>
                  <a:pt x="243448" y="159293"/>
                  <a:pt x="242002" y="159293"/>
                </a:cubicBezTo>
                <a:cubicBezTo>
                  <a:pt x="240918" y="159293"/>
                  <a:pt x="239833" y="158209"/>
                  <a:pt x="238749" y="157487"/>
                </a:cubicBezTo>
                <a:cubicBezTo>
                  <a:pt x="235135" y="152429"/>
                  <a:pt x="226460" y="152429"/>
                  <a:pt x="222484" y="157487"/>
                </a:cubicBezTo>
                <a:cubicBezTo>
                  <a:pt x="221400" y="158932"/>
                  <a:pt x="219231" y="159655"/>
                  <a:pt x="217786" y="158932"/>
                </a:cubicBezTo>
                <a:cubicBezTo>
                  <a:pt x="215617" y="158209"/>
                  <a:pt x="214533" y="156764"/>
                  <a:pt x="214533" y="154597"/>
                </a:cubicBezTo>
                <a:lnTo>
                  <a:pt x="214533" y="91735"/>
                </a:lnTo>
                <a:cubicBezTo>
                  <a:pt x="214533" y="88122"/>
                  <a:pt x="210557" y="85232"/>
                  <a:pt x="205858" y="85232"/>
                </a:cubicBezTo>
                <a:close/>
                <a:moveTo>
                  <a:pt x="205858" y="76200"/>
                </a:moveTo>
                <a:cubicBezTo>
                  <a:pt x="215617" y="76200"/>
                  <a:pt x="223207" y="83064"/>
                  <a:pt x="223207" y="91735"/>
                </a:cubicBezTo>
                <a:lnTo>
                  <a:pt x="223207" y="145926"/>
                </a:lnTo>
                <a:cubicBezTo>
                  <a:pt x="229713" y="143036"/>
                  <a:pt x="237665" y="144481"/>
                  <a:pt x="243086" y="148816"/>
                </a:cubicBezTo>
                <a:cubicBezTo>
                  <a:pt x="245978" y="147010"/>
                  <a:pt x="249231" y="146287"/>
                  <a:pt x="252484" y="146287"/>
                </a:cubicBezTo>
                <a:cubicBezTo>
                  <a:pt x="259713" y="146287"/>
                  <a:pt x="266580" y="150623"/>
                  <a:pt x="269833" y="156764"/>
                </a:cubicBezTo>
                <a:cubicBezTo>
                  <a:pt x="271279" y="156403"/>
                  <a:pt x="272725" y="156042"/>
                  <a:pt x="274170" y="156042"/>
                </a:cubicBezTo>
                <a:cubicBezTo>
                  <a:pt x="284291" y="156042"/>
                  <a:pt x="292242" y="163629"/>
                  <a:pt x="293327" y="173383"/>
                </a:cubicBezTo>
                <a:cubicBezTo>
                  <a:pt x="293327" y="173744"/>
                  <a:pt x="293327" y="174467"/>
                  <a:pt x="293327" y="174828"/>
                </a:cubicBezTo>
                <a:lnTo>
                  <a:pt x="293327" y="288991"/>
                </a:lnTo>
                <a:cubicBezTo>
                  <a:pt x="293327" y="291520"/>
                  <a:pt x="291519" y="293326"/>
                  <a:pt x="288628" y="293326"/>
                </a:cubicBezTo>
                <a:lnTo>
                  <a:pt x="218147" y="293326"/>
                </a:lnTo>
                <a:cubicBezTo>
                  <a:pt x="215617" y="293326"/>
                  <a:pt x="213810" y="291520"/>
                  <a:pt x="213810" y="288991"/>
                </a:cubicBezTo>
                <a:lnTo>
                  <a:pt x="213810" y="268759"/>
                </a:lnTo>
                <a:cubicBezTo>
                  <a:pt x="208027" y="266953"/>
                  <a:pt x="202244" y="262256"/>
                  <a:pt x="195015" y="256115"/>
                </a:cubicBezTo>
                <a:cubicBezTo>
                  <a:pt x="186341" y="249251"/>
                  <a:pt x="176582" y="241302"/>
                  <a:pt x="166461" y="238051"/>
                </a:cubicBezTo>
                <a:cubicBezTo>
                  <a:pt x="162124" y="236606"/>
                  <a:pt x="148028" y="238412"/>
                  <a:pt x="139353" y="240219"/>
                </a:cubicBezTo>
                <a:cubicBezTo>
                  <a:pt x="137546" y="240580"/>
                  <a:pt x="135378" y="239496"/>
                  <a:pt x="134655" y="238051"/>
                </a:cubicBezTo>
                <a:cubicBezTo>
                  <a:pt x="133932" y="237328"/>
                  <a:pt x="131763" y="232993"/>
                  <a:pt x="132486" y="222878"/>
                </a:cubicBezTo>
                <a:cubicBezTo>
                  <a:pt x="132848" y="210955"/>
                  <a:pt x="145859" y="201562"/>
                  <a:pt x="164654" y="200117"/>
                </a:cubicBezTo>
                <a:cubicBezTo>
                  <a:pt x="174052" y="199033"/>
                  <a:pt x="182365" y="200117"/>
                  <a:pt x="188148" y="201201"/>
                </a:cubicBezTo>
                <a:lnTo>
                  <a:pt x="188148" y="91735"/>
                </a:lnTo>
                <a:cubicBezTo>
                  <a:pt x="188148" y="83064"/>
                  <a:pt x="196099" y="76200"/>
                  <a:pt x="205858" y="76200"/>
                </a:cubicBezTo>
                <a:close/>
                <a:moveTo>
                  <a:pt x="142386" y="76200"/>
                </a:moveTo>
                <a:lnTo>
                  <a:pt x="171584" y="76200"/>
                </a:lnTo>
                <a:cubicBezTo>
                  <a:pt x="174077" y="76200"/>
                  <a:pt x="175857" y="78032"/>
                  <a:pt x="175857" y="80963"/>
                </a:cubicBezTo>
                <a:cubicBezTo>
                  <a:pt x="175857" y="83161"/>
                  <a:pt x="174077" y="85359"/>
                  <a:pt x="171584" y="85359"/>
                </a:cubicBezTo>
                <a:lnTo>
                  <a:pt x="142386" y="85359"/>
                </a:lnTo>
                <a:cubicBezTo>
                  <a:pt x="139894" y="85359"/>
                  <a:pt x="138113" y="83161"/>
                  <a:pt x="138113" y="80963"/>
                </a:cubicBezTo>
                <a:cubicBezTo>
                  <a:pt x="138113" y="78032"/>
                  <a:pt x="139894" y="76200"/>
                  <a:pt x="142386" y="76200"/>
                </a:cubicBezTo>
                <a:close/>
                <a:moveTo>
                  <a:pt x="61465" y="76200"/>
                </a:moveTo>
                <a:lnTo>
                  <a:pt x="117563" y="76200"/>
                </a:lnTo>
                <a:cubicBezTo>
                  <a:pt x="120080" y="76200"/>
                  <a:pt x="121878" y="78032"/>
                  <a:pt x="121878" y="80963"/>
                </a:cubicBezTo>
                <a:cubicBezTo>
                  <a:pt x="121878" y="83161"/>
                  <a:pt x="120080" y="85359"/>
                  <a:pt x="117563" y="85359"/>
                </a:cubicBezTo>
                <a:lnTo>
                  <a:pt x="61465" y="85359"/>
                </a:lnTo>
                <a:cubicBezTo>
                  <a:pt x="59307" y="85359"/>
                  <a:pt x="57150" y="83161"/>
                  <a:pt x="57150" y="80963"/>
                </a:cubicBezTo>
                <a:cubicBezTo>
                  <a:pt x="57150" y="78032"/>
                  <a:pt x="59307" y="76200"/>
                  <a:pt x="61465" y="76200"/>
                </a:cubicBezTo>
                <a:close/>
                <a:moveTo>
                  <a:pt x="33110" y="76200"/>
                </a:moveTo>
                <a:lnTo>
                  <a:pt x="39536" y="76200"/>
                </a:lnTo>
                <a:cubicBezTo>
                  <a:pt x="42182" y="76200"/>
                  <a:pt x="44072" y="78032"/>
                  <a:pt x="44072" y="80963"/>
                </a:cubicBezTo>
                <a:cubicBezTo>
                  <a:pt x="44072" y="83161"/>
                  <a:pt x="42182" y="85359"/>
                  <a:pt x="39536" y="85359"/>
                </a:cubicBezTo>
                <a:lnTo>
                  <a:pt x="33110" y="85359"/>
                </a:lnTo>
                <a:cubicBezTo>
                  <a:pt x="30843" y="85359"/>
                  <a:pt x="28575" y="83161"/>
                  <a:pt x="28575" y="80963"/>
                </a:cubicBezTo>
                <a:cubicBezTo>
                  <a:pt x="28575" y="78032"/>
                  <a:pt x="30843" y="76200"/>
                  <a:pt x="33110" y="76200"/>
                </a:cubicBezTo>
                <a:close/>
                <a:moveTo>
                  <a:pt x="80119" y="8998"/>
                </a:moveTo>
                <a:lnTo>
                  <a:pt x="80119" y="22314"/>
                </a:lnTo>
                <a:cubicBezTo>
                  <a:pt x="80119" y="29512"/>
                  <a:pt x="86254" y="35271"/>
                  <a:pt x="93472" y="35271"/>
                </a:cubicBezTo>
                <a:lnTo>
                  <a:pt x="164930" y="35271"/>
                </a:lnTo>
                <a:cubicBezTo>
                  <a:pt x="172148" y="35271"/>
                  <a:pt x="178283" y="29512"/>
                  <a:pt x="178283" y="22314"/>
                </a:cubicBezTo>
                <a:lnTo>
                  <a:pt x="178283" y="8998"/>
                </a:lnTo>
                <a:lnTo>
                  <a:pt x="80119" y="8998"/>
                </a:lnTo>
                <a:close/>
                <a:moveTo>
                  <a:pt x="22014" y="0"/>
                </a:moveTo>
                <a:lnTo>
                  <a:pt x="236027" y="0"/>
                </a:lnTo>
                <a:cubicBezTo>
                  <a:pt x="248658" y="0"/>
                  <a:pt x="258402" y="9717"/>
                  <a:pt x="258402" y="22314"/>
                </a:cubicBezTo>
                <a:lnTo>
                  <a:pt x="258402" y="123090"/>
                </a:lnTo>
                <a:cubicBezTo>
                  <a:pt x="258402" y="125609"/>
                  <a:pt x="256598" y="127409"/>
                  <a:pt x="254071" y="127409"/>
                </a:cubicBezTo>
                <a:cubicBezTo>
                  <a:pt x="251545" y="127409"/>
                  <a:pt x="249380" y="125609"/>
                  <a:pt x="249380" y="123090"/>
                </a:cubicBezTo>
                <a:lnTo>
                  <a:pt x="249380" y="22314"/>
                </a:lnTo>
                <a:cubicBezTo>
                  <a:pt x="249380" y="15116"/>
                  <a:pt x="243605" y="8998"/>
                  <a:pt x="236027" y="8998"/>
                </a:cubicBezTo>
                <a:lnTo>
                  <a:pt x="186945" y="8998"/>
                </a:lnTo>
                <a:lnTo>
                  <a:pt x="186945" y="22314"/>
                </a:lnTo>
                <a:cubicBezTo>
                  <a:pt x="186945" y="34551"/>
                  <a:pt x="177201" y="44269"/>
                  <a:pt x="164930" y="44269"/>
                </a:cubicBezTo>
                <a:lnTo>
                  <a:pt x="93472" y="44269"/>
                </a:lnTo>
                <a:cubicBezTo>
                  <a:pt x="81202" y="44269"/>
                  <a:pt x="71096" y="34551"/>
                  <a:pt x="71096" y="22314"/>
                </a:cubicBezTo>
                <a:lnTo>
                  <a:pt x="71096" y="8998"/>
                </a:lnTo>
                <a:lnTo>
                  <a:pt x="22014" y="8998"/>
                </a:lnTo>
                <a:cubicBezTo>
                  <a:pt x="14797" y="8998"/>
                  <a:pt x="8661" y="15116"/>
                  <a:pt x="8661" y="22314"/>
                </a:cubicBezTo>
                <a:lnTo>
                  <a:pt x="8661" y="271013"/>
                </a:lnTo>
                <a:cubicBezTo>
                  <a:pt x="8661" y="278571"/>
                  <a:pt x="14797" y="284689"/>
                  <a:pt x="22014" y="284689"/>
                </a:cubicBezTo>
                <a:lnTo>
                  <a:pt x="194523" y="284689"/>
                </a:lnTo>
                <a:cubicBezTo>
                  <a:pt x="197050" y="284689"/>
                  <a:pt x="199215" y="286489"/>
                  <a:pt x="199215" y="289008"/>
                </a:cubicBezTo>
                <a:cubicBezTo>
                  <a:pt x="199215" y="291528"/>
                  <a:pt x="197050" y="293327"/>
                  <a:pt x="194523" y="293327"/>
                </a:cubicBezTo>
                <a:lnTo>
                  <a:pt x="22014" y="293327"/>
                </a:lnTo>
                <a:cubicBezTo>
                  <a:pt x="9744" y="293327"/>
                  <a:pt x="0" y="283250"/>
                  <a:pt x="0" y="271013"/>
                </a:cubicBezTo>
                <a:lnTo>
                  <a:pt x="0" y="22314"/>
                </a:lnTo>
                <a:cubicBezTo>
                  <a:pt x="0" y="9717"/>
                  <a:pt x="9744" y="0"/>
                  <a:pt x="22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70" name="Freeform 1021">
            <a:extLst>
              <a:ext uri="{FF2B5EF4-FFF2-40B4-BE49-F238E27FC236}">
                <a16:creationId xmlns:a16="http://schemas.microsoft.com/office/drawing/2014/main" id="{38B0BF85-120D-3A49-A282-5F818219B5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77748" y="10569077"/>
            <a:ext cx="900835" cy="900835"/>
          </a:xfrm>
          <a:custGeom>
            <a:avLst/>
            <a:gdLst>
              <a:gd name="T0" fmla="*/ 109573 w 293328"/>
              <a:gd name="T1" fmla="*/ 192414 h 293328"/>
              <a:gd name="T2" fmla="*/ 93627 w 293328"/>
              <a:gd name="T3" fmla="*/ 167303 h 293328"/>
              <a:gd name="T4" fmla="*/ 125889 w 293328"/>
              <a:gd name="T5" fmla="*/ 176494 h 293328"/>
              <a:gd name="T6" fmla="*/ 93627 w 293328"/>
              <a:gd name="T7" fmla="*/ 167303 h 293328"/>
              <a:gd name="T8" fmla="*/ 183057 w 293328"/>
              <a:gd name="T9" fmla="*/ 164593 h 293328"/>
              <a:gd name="T10" fmla="*/ 200212 w 293328"/>
              <a:gd name="T11" fmla="*/ 159588 h 293328"/>
              <a:gd name="T12" fmla="*/ 200212 w 293328"/>
              <a:gd name="T13" fmla="*/ 187823 h 293328"/>
              <a:gd name="T14" fmla="*/ 183057 w 293328"/>
              <a:gd name="T15" fmla="*/ 176743 h 293328"/>
              <a:gd name="T16" fmla="*/ 165903 w 293328"/>
              <a:gd name="T17" fmla="*/ 187823 h 293328"/>
              <a:gd name="T18" fmla="*/ 165903 w 293328"/>
              <a:gd name="T19" fmla="*/ 159588 h 293328"/>
              <a:gd name="T20" fmla="*/ 114354 w 293328"/>
              <a:gd name="T21" fmla="*/ 155781 h 293328"/>
              <a:gd name="T22" fmla="*/ 109573 w 293328"/>
              <a:gd name="T23" fmla="*/ 151369 h 293328"/>
              <a:gd name="T24" fmla="*/ 208059 w 293328"/>
              <a:gd name="T25" fmla="*/ 204125 h 293328"/>
              <a:gd name="T26" fmla="*/ 149944 w 293328"/>
              <a:gd name="T27" fmla="*/ 138790 h 293328"/>
              <a:gd name="T28" fmla="*/ 83165 w 293328"/>
              <a:gd name="T29" fmla="*/ 204125 h 293328"/>
              <a:gd name="T30" fmla="*/ 75584 w 293328"/>
              <a:gd name="T31" fmla="*/ 138790 h 293328"/>
              <a:gd name="T32" fmla="*/ 205177 w 293328"/>
              <a:gd name="T33" fmla="*/ 97004 h 293328"/>
              <a:gd name="T34" fmla="*/ 164116 w 293328"/>
              <a:gd name="T35" fmla="*/ 97004 h 293328"/>
              <a:gd name="T36" fmla="*/ 113589 w 293328"/>
              <a:gd name="T37" fmla="*/ 79155 h 293328"/>
              <a:gd name="T38" fmla="*/ 130300 w 293328"/>
              <a:gd name="T39" fmla="*/ 96221 h 293328"/>
              <a:gd name="T40" fmla="*/ 113589 w 293328"/>
              <a:gd name="T41" fmla="*/ 113287 h 293328"/>
              <a:gd name="T42" fmla="*/ 104700 w 293328"/>
              <a:gd name="T43" fmla="*/ 100486 h 293328"/>
              <a:gd name="T44" fmla="*/ 92257 w 293328"/>
              <a:gd name="T45" fmla="*/ 91954 h 293328"/>
              <a:gd name="T46" fmla="*/ 108967 w 293328"/>
              <a:gd name="T47" fmla="*/ 74889 h 293328"/>
              <a:gd name="T48" fmla="*/ 215279 w 293328"/>
              <a:gd name="T49" fmla="*/ 129766 h 293328"/>
              <a:gd name="T50" fmla="*/ 149944 w 293328"/>
              <a:gd name="T51" fmla="*/ 64431 h 293328"/>
              <a:gd name="T52" fmla="*/ 75584 w 293328"/>
              <a:gd name="T53" fmla="*/ 129766 h 293328"/>
              <a:gd name="T54" fmla="*/ 83165 w 293328"/>
              <a:gd name="T55" fmla="*/ 64431 h 293328"/>
              <a:gd name="T56" fmla="*/ 224303 w 293328"/>
              <a:gd name="T57" fmla="*/ 72010 h 293328"/>
              <a:gd name="T58" fmla="*/ 208059 w 293328"/>
              <a:gd name="T59" fmla="*/ 213149 h 293328"/>
              <a:gd name="T60" fmla="*/ 66921 w 293328"/>
              <a:gd name="T61" fmla="*/ 196905 h 293328"/>
              <a:gd name="T62" fmla="*/ 83165 w 293328"/>
              <a:gd name="T63" fmla="*/ 55767 h 293328"/>
              <a:gd name="T64" fmla="*/ 257518 w 293328"/>
              <a:gd name="T65" fmla="*/ 262621 h 293328"/>
              <a:gd name="T66" fmla="*/ 151545 w 293328"/>
              <a:gd name="T67" fmla="*/ 285739 h 293328"/>
              <a:gd name="T68" fmla="*/ 261858 w 293328"/>
              <a:gd name="T69" fmla="*/ 38651 h 293328"/>
              <a:gd name="T70" fmla="*/ 142865 w 293328"/>
              <a:gd name="T71" fmla="*/ 285739 h 293328"/>
              <a:gd name="T72" fmla="*/ 36891 w 293328"/>
              <a:gd name="T73" fmla="*/ 262621 h 293328"/>
              <a:gd name="T74" fmla="*/ 8681 w 293328"/>
              <a:gd name="T75" fmla="*/ 38651 h 293328"/>
              <a:gd name="T76" fmla="*/ 127313 w 293328"/>
              <a:gd name="T77" fmla="*/ 253951 h 293328"/>
              <a:gd name="T78" fmla="*/ 147204 w 293328"/>
              <a:gd name="T79" fmla="*/ 221439 h 293328"/>
              <a:gd name="T80" fmla="*/ 167098 w 293328"/>
              <a:gd name="T81" fmla="*/ 253951 h 293328"/>
              <a:gd name="T82" fmla="*/ 167098 w 293328"/>
              <a:gd name="T83" fmla="*/ 9031 h 293328"/>
              <a:gd name="T84" fmla="*/ 147204 w 293328"/>
              <a:gd name="T85" fmla="*/ 45877 h 293328"/>
              <a:gd name="T86" fmla="*/ 127313 w 293328"/>
              <a:gd name="T87" fmla="*/ 9031 h 293328"/>
              <a:gd name="T88" fmla="*/ 127313 w 293328"/>
              <a:gd name="T89" fmla="*/ 0 h 293328"/>
              <a:gd name="T90" fmla="*/ 257518 w 293328"/>
              <a:gd name="T91" fmla="*/ 0 h 293328"/>
              <a:gd name="T92" fmla="*/ 290070 w 293328"/>
              <a:gd name="T93" fmla="*/ 29621 h 293328"/>
              <a:gd name="T94" fmla="*/ 290070 w 293328"/>
              <a:gd name="T95" fmla="*/ 294409 h 293328"/>
              <a:gd name="T96" fmla="*/ 0 w 293328"/>
              <a:gd name="T97" fmla="*/ 34317 h 293328"/>
              <a:gd name="T98" fmla="*/ 32552 w 293328"/>
              <a:gd name="T99" fmla="*/ 4697 h 29332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3328" h="293328">
                <a:moveTo>
                  <a:pt x="109171" y="182563"/>
                </a:moveTo>
                <a:cubicBezTo>
                  <a:pt x="111736" y="182563"/>
                  <a:pt x="113934" y="184468"/>
                  <a:pt x="113934" y="187135"/>
                </a:cubicBezTo>
                <a:cubicBezTo>
                  <a:pt x="113934" y="189421"/>
                  <a:pt x="111736" y="191707"/>
                  <a:pt x="109171" y="191707"/>
                </a:cubicBezTo>
                <a:cubicBezTo>
                  <a:pt x="106607" y="191707"/>
                  <a:pt x="104775" y="189421"/>
                  <a:pt x="104775" y="187135"/>
                </a:cubicBezTo>
                <a:cubicBezTo>
                  <a:pt x="104775" y="184468"/>
                  <a:pt x="106607" y="182563"/>
                  <a:pt x="109171" y="182563"/>
                </a:cubicBezTo>
                <a:close/>
                <a:moveTo>
                  <a:pt x="93283" y="166688"/>
                </a:moveTo>
                <a:lnTo>
                  <a:pt x="125427" y="166688"/>
                </a:lnTo>
                <a:cubicBezTo>
                  <a:pt x="127618" y="166688"/>
                  <a:pt x="129810" y="168886"/>
                  <a:pt x="129810" y="171084"/>
                </a:cubicBezTo>
                <a:cubicBezTo>
                  <a:pt x="129810" y="173648"/>
                  <a:pt x="127618" y="175846"/>
                  <a:pt x="125427" y="175846"/>
                </a:cubicBezTo>
                <a:lnTo>
                  <a:pt x="93283" y="175846"/>
                </a:lnTo>
                <a:cubicBezTo>
                  <a:pt x="91091" y="175846"/>
                  <a:pt x="88900" y="173648"/>
                  <a:pt x="88900" y="171084"/>
                </a:cubicBezTo>
                <a:cubicBezTo>
                  <a:pt x="88900" y="168886"/>
                  <a:pt x="91091" y="166688"/>
                  <a:pt x="93283" y="166688"/>
                </a:cubicBezTo>
                <a:close/>
                <a:moveTo>
                  <a:pt x="165294" y="152593"/>
                </a:moveTo>
                <a:cubicBezTo>
                  <a:pt x="166718" y="150813"/>
                  <a:pt x="169567" y="150813"/>
                  <a:pt x="171347" y="152593"/>
                </a:cubicBezTo>
                <a:lnTo>
                  <a:pt x="182385" y="163988"/>
                </a:lnTo>
                <a:lnTo>
                  <a:pt x="193424" y="152593"/>
                </a:lnTo>
                <a:cubicBezTo>
                  <a:pt x="195204" y="150813"/>
                  <a:pt x="197696" y="150813"/>
                  <a:pt x="199477" y="152593"/>
                </a:cubicBezTo>
                <a:cubicBezTo>
                  <a:pt x="201257" y="154373"/>
                  <a:pt x="201257" y="157222"/>
                  <a:pt x="199477" y="159002"/>
                </a:cubicBezTo>
                <a:lnTo>
                  <a:pt x="188438" y="169685"/>
                </a:lnTo>
                <a:lnTo>
                  <a:pt x="199477" y="181079"/>
                </a:lnTo>
                <a:cubicBezTo>
                  <a:pt x="201257" y="182503"/>
                  <a:pt x="201257" y="185709"/>
                  <a:pt x="199477" y="187133"/>
                </a:cubicBezTo>
                <a:cubicBezTo>
                  <a:pt x="198765" y="188201"/>
                  <a:pt x="197696" y="188557"/>
                  <a:pt x="196628" y="188557"/>
                </a:cubicBezTo>
                <a:cubicBezTo>
                  <a:pt x="195204" y="188557"/>
                  <a:pt x="194136" y="188201"/>
                  <a:pt x="193424" y="187133"/>
                </a:cubicBezTo>
                <a:lnTo>
                  <a:pt x="182385" y="176094"/>
                </a:lnTo>
                <a:lnTo>
                  <a:pt x="171347" y="187133"/>
                </a:lnTo>
                <a:cubicBezTo>
                  <a:pt x="170635" y="188201"/>
                  <a:pt x="169210" y="188557"/>
                  <a:pt x="168142" y="188557"/>
                </a:cubicBezTo>
                <a:cubicBezTo>
                  <a:pt x="167074" y="188557"/>
                  <a:pt x="166006" y="188201"/>
                  <a:pt x="165294" y="187133"/>
                </a:cubicBezTo>
                <a:cubicBezTo>
                  <a:pt x="163513" y="185709"/>
                  <a:pt x="163513" y="182503"/>
                  <a:pt x="165294" y="181079"/>
                </a:cubicBezTo>
                <a:lnTo>
                  <a:pt x="175976" y="169685"/>
                </a:lnTo>
                <a:lnTo>
                  <a:pt x="165294" y="159002"/>
                </a:lnTo>
                <a:cubicBezTo>
                  <a:pt x="163513" y="157222"/>
                  <a:pt x="163513" y="154373"/>
                  <a:pt x="165294" y="152593"/>
                </a:cubicBezTo>
                <a:close/>
                <a:moveTo>
                  <a:pt x="109171" y="150813"/>
                </a:moveTo>
                <a:cubicBezTo>
                  <a:pt x="111736" y="150813"/>
                  <a:pt x="113934" y="153011"/>
                  <a:pt x="113934" y="155209"/>
                </a:cubicBezTo>
                <a:cubicBezTo>
                  <a:pt x="113934" y="158140"/>
                  <a:pt x="111736" y="159971"/>
                  <a:pt x="109171" y="159971"/>
                </a:cubicBezTo>
                <a:cubicBezTo>
                  <a:pt x="106607" y="159971"/>
                  <a:pt x="104775" y="158140"/>
                  <a:pt x="104775" y="155209"/>
                </a:cubicBezTo>
                <a:cubicBezTo>
                  <a:pt x="104775" y="153011"/>
                  <a:pt x="106607" y="150813"/>
                  <a:pt x="109171" y="150813"/>
                </a:cubicBezTo>
                <a:close/>
                <a:moveTo>
                  <a:pt x="149393" y="138280"/>
                </a:moveTo>
                <a:lnTo>
                  <a:pt x="149393" y="203375"/>
                </a:lnTo>
                <a:lnTo>
                  <a:pt x="207295" y="203375"/>
                </a:lnTo>
                <a:cubicBezTo>
                  <a:pt x="211251" y="203375"/>
                  <a:pt x="214488" y="200138"/>
                  <a:pt x="214488" y="196182"/>
                </a:cubicBezTo>
                <a:lnTo>
                  <a:pt x="214488" y="138280"/>
                </a:lnTo>
                <a:lnTo>
                  <a:pt x="149393" y="138280"/>
                </a:lnTo>
                <a:close/>
                <a:moveTo>
                  <a:pt x="75306" y="138280"/>
                </a:moveTo>
                <a:lnTo>
                  <a:pt x="75306" y="196182"/>
                </a:lnTo>
                <a:cubicBezTo>
                  <a:pt x="75306" y="200138"/>
                  <a:pt x="78903" y="203375"/>
                  <a:pt x="82859" y="203375"/>
                </a:cubicBezTo>
                <a:lnTo>
                  <a:pt x="140761" y="203375"/>
                </a:lnTo>
                <a:lnTo>
                  <a:pt x="140761" y="138280"/>
                </a:lnTo>
                <a:lnTo>
                  <a:pt x="75306" y="138280"/>
                </a:lnTo>
                <a:close/>
                <a:moveTo>
                  <a:pt x="167896" y="92075"/>
                </a:moveTo>
                <a:lnTo>
                  <a:pt x="199675" y="92075"/>
                </a:lnTo>
                <a:cubicBezTo>
                  <a:pt x="202231" y="92075"/>
                  <a:pt x="204423" y="93980"/>
                  <a:pt x="204423" y="96647"/>
                </a:cubicBezTo>
                <a:cubicBezTo>
                  <a:pt x="204423" y="99314"/>
                  <a:pt x="202231" y="101219"/>
                  <a:pt x="199675" y="101219"/>
                </a:cubicBezTo>
                <a:lnTo>
                  <a:pt x="167896" y="101219"/>
                </a:lnTo>
                <a:cubicBezTo>
                  <a:pt x="165340" y="101219"/>
                  <a:pt x="163513" y="99314"/>
                  <a:pt x="163513" y="96647"/>
                </a:cubicBezTo>
                <a:cubicBezTo>
                  <a:pt x="163513" y="93980"/>
                  <a:pt x="165340" y="92075"/>
                  <a:pt x="167896" y="92075"/>
                </a:cubicBezTo>
                <a:close/>
                <a:moveTo>
                  <a:pt x="108567" y="74613"/>
                </a:moveTo>
                <a:cubicBezTo>
                  <a:pt x="111047" y="74613"/>
                  <a:pt x="113172" y="76384"/>
                  <a:pt x="113172" y="78864"/>
                </a:cubicBezTo>
                <a:lnTo>
                  <a:pt x="113172" y="91616"/>
                </a:lnTo>
                <a:lnTo>
                  <a:pt x="125570" y="91616"/>
                </a:lnTo>
                <a:cubicBezTo>
                  <a:pt x="127696" y="91616"/>
                  <a:pt x="129821" y="93387"/>
                  <a:pt x="129821" y="95867"/>
                </a:cubicBezTo>
                <a:cubicBezTo>
                  <a:pt x="129821" y="98346"/>
                  <a:pt x="127696" y="100117"/>
                  <a:pt x="125570" y="100117"/>
                </a:cubicBezTo>
                <a:lnTo>
                  <a:pt x="113172" y="100117"/>
                </a:lnTo>
                <a:lnTo>
                  <a:pt x="113172" y="112870"/>
                </a:lnTo>
                <a:cubicBezTo>
                  <a:pt x="113172" y="115349"/>
                  <a:pt x="111047" y="117121"/>
                  <a:pt x="108567" y="117121"/>
                </a:cubicBezTo>
                <a:cubicBezTo>
                  <a:pt x="106088" y="117121"/>
                  <a:pt x="104316" y="115349"/>
                  <a:pt x="104316" y="112870"/>
                </a:cubicBezTo>
                <a:lnTo>
                  <a:pt x="104316" y="100117"/>
                </a:lnTo>
                <a:lnTo>
                  <a:pt x="91918" y="100117"/>
                </a:lnTo>
                <a:cubicBezTo>
                  <a:pt x="89438" y="100117"/>
                  <a:pt x="87313" y="98346"/>
                  <a:pt x="87313" y="95867"/>
                </a:cubicBezTo>
                <a:cubicBezTo>
                  <a:pt x="87313" y="93387"/>
                  <a:pt x="89438" y="91616"/>
                  <a:pt x="91918" y="91616"/>
                </a:cubicBezTo>
                <a:lnTo>
                  <a:pt x="104316" y="91616"/>
                </a:lnTo>
                <a:lnTo>
                  <a:pt x="104316" y="78864"/>
                </a:lnTo>
                <a:cubicBezTo>
                  <a:pt x="104316" y="76384"/>
                  <a:pt x="106088" y="74613"/>
                  <a:pt x="108567" y="74613"/>
                </a:cubicBezTo>
                <a:close/>
                <a:moveTo>
                  <a:pt x="149393" y="64194"/>
                </a:moveTo>
                <a:lnTo>
                  <a:pt x="149393" y="129289"/>
                </a:lnTo>
                <a:lnTo>
                  <a:pt x="214488" y="129289"/>
                </a:lnTo>
                <a:lnTo>
                  <a:pt x="214488" y="71746"/>
                </a:lnTo>
                <a:cubicBezTo>
                  <a:pt x="214488" y="67431"/>
                  <a:pt x="211251" y="64194"/>
                  <a:pt x="207295" y="64194"/>
                </a:cubicBezTo>
                <a:lnTo>
                  <a:pt x="149393" y="64194"/>
                </a:lnTo>
                <a:close/>
                <a:moveTo>
                  <a:pt x="82859" y="64194"/>
                </a:moveTo>
                <a:cubicBezTo>
                  <a:pt x="78903" y="64194"/>
                  <a:pt x="75306" y="67431"/>
                  <a:pt x="75306" y="71746"/>
                </a:cubicBezTo>
                <a:lnTo>
                  <a:pt x="75306" y="129289"/>
                </a:lnTo>
                <a:lnTo>
                  <a:pt x="140761" y="129289"/>
                </a:lnTo>
                <a:lnTo>
                  <a:pt x="140761" y="64194"/>
                </a:lnTo>
                <a:lnTo>
                  <a:pt x="82859" y="64194"/>
                </a:lnTo>
                <a:close/>
                <a:moveTo>
                  <a:pt x="82859" y="55563"/>
                </a:moveTo>
                <a:lnTo>
                  <a:pt x="207295" y="55563"/>
                </a:lnTo>
                <a:cubicBezTo>
                  <a:pt x="216286" y="55563"/>
                  <a:pt x="223479" y="62756"/>
                  <a:pt x="223479" y="71746"/>
                </a:cubicBezTo>
                <a:lnTo>
                  <a:pt x="223479" y="133964"/>
                </a:lnTo>
                <a:lnTo>
                  <a:pt x="223479" y="196182"/>
                </a:lnTo>
                <a:cubicBezTo>
                  <a:pt x="223479" y="205173"/>
                  <a:pt x="216286" y="212366"/>
                  <a:pt x="207295" y="212366"/>
                </a:cubicBezTo>
                <a:lnTo>
                  <a:pt x="145077" y="212366"/>
                </a:lnTo>
                <a:lnTo>
                  <a:pt x="82859" y="212366"/>
                </a:lnTo>
                <a:cubicBezTo>
                  <a:pt x="73868" y="212366"/>
                  <a:pt x="66675" y="205173"/>
                  <a:pt x="66675" y="196182"/>
                </a:cubicBezTo>
                <a:lnTo>
                  <a:pt x="66675" y="133964"/>
                </a:lnTo>
                <a:lnTo>
                  <a:pt x="66675" y="71746"/>
                </a:lnTo>
                <a:cubicBezTo>
                  <a:pt x="66675" y="62756"/>
                  <a:pt x="73868" y="55563"/>
                  <a:pt x="82859" y="55563"/>
                </a:cubicBezTo>
                <a:close/>
                <a:moveTo>
                  <a:pt x="260896" y="38510"/>
                </a:moveTo>
                <a:lnTo>
                  <a:pt x="260896" y="257337"/>
                </a:lnTo>
                <a:cubicBezTo>
                  <a:pt x="260896" y="259857"/>
                  <a:pt x="258734" y="261656"/>
                  <a:pt x="256572" y="261656"/>
                </a:cubicBezTo>
                <a:lnTo>
                  <a:pt x="166484" y="261656"/>
                </a:lnTo>
                <a:cubicBezTo>
                  <a:pt x="157835" y="261656"/>
                  <a:pt x="150988" y="268854"/>
                  <a:pt x="150988" y="277132"/>
                </a:cubicBezTo>
                <a:lnTo>
                  <a:pt x="150988" y="284690"/>
                </a:lnTo>
                <a:lnTo>
                  <a:pt x="284679" y="284690"/>
                </a:lnTo>
                <a:lnTo>
                  <a:pt x="284679" y="38510"/>
                </a:lnTo>
                <a:lnTo>
                  <a:pt x="260896" y="38510"/>
                </a:lnTo>
                <a:close/>
                <a:moveTo>
                  <a:pt x="8648" y="38510"/>
                </a:moveTo>
                <a:lnTo>
                  <a:pt x="8648" y="284690"/>
                </a:lnTo>
                <a:lnTo>
                  <a:pt x="142340" y="284690"/>
                </a:lnTo>
                <a:lnTo>
                  <a:pt x="142340" y="277132"/>
                </a:lnTo>
                <a:cubicBezTo>
                  <a:pt x="142340" y="268854"/>
                  <a:pt x="135133" y="261656"/>
                  <a:pt x="126845" y="261656"/>
                </a:cubicBezTo>
                <a:lnTo>
                  <a:pt x="36756" y="261656"/>
                </a:lnTo>
                <a:cubicBezTo>
                  <a:pt x="34233" y="261656"/>
                  <a:pt x="32432" y="259857"/>
                  <a:pt x="32432" y="257337"/>
                </a:cubicBezTo>
                <a:lnTo>
                  <a:pt x="32432" y="38510"/>
                </a:lnTo>
                <a:lnTo>
                  <a:pt x="8648" y="38510"/>
                </a:lnTo>
                <a:close/>
                <a:moveTo>
                  <a:pt x="41080" y="8998"/>
                </a:moveTo>
                <a:lnTo>
                  <a:pt x="41080" y="253018"/>
                </a:lnTo>
                <a:lnTo>
                  <a:pt x="126845" y="253018"/>
                </a:lnTo>
                <a:cubicBezTo>
                  <a:pt x="132610" y="253018"/>
                  <a:pt x="138016" y="255178"/>
                  <a:pt x="142340" y="258417"/>
                </a:cubicBezTo>
                <a:lnTo>
                  <a:pt x="142340" y="224945"/>
                </a:lnTo>
                <a:cubicBezTo>
                  <a:pt x="142340" y="222426"/>
                  <a:pt x="144142" y="220626"/>
                  <a:pt x="146664" y="220626"/>
                </a:cubicBezTo>
                <a:cubicBezTo>
                  <a:pt x="149187" y="220626"/>
                  <a:pt x="150988" y="222426"/>
                  <a:pt x="150988" y="224945"/>
                </a:cubicBezTo>
                <a:lnTo>
                  <a:pt x="150988" y="258417"/>
                </a:lnTo>
                <a:cubicBezTo>
                  <a:pt x="155313" y="255178"/>
                  <a:pt x="160718" y="253018"/>
                  <a:pt x="166484" y="253018"/>
                </a:cubicBezTo>
                <a:lnTo>
                  <a:pt x="252248" y="253018"/>
                </a:lnTo>
                <a:lnTo>
                  <a:pt x="252248" y="8998"/>
                </a:lnTo>
                <a:lnTo>
                  <a:pt x="166484" y="8998"/>
                </a:lnTo>
                <a:cubicBezTo>
                  <a:pt x="157835" y="8998"/>
                  <a:pt x="150988" y="15836"/>
                  <a:pt x="150988" y="24114"/>
                </a:cubicBezTo>
                <a:lnTo>
                  <a:pt x="150988" y="41390"/>
                </a:lnTo>
                <a:cubicBezTo>
                  <a:pt x="150988" y="43549"/>
                  <a:pt x="149187" y="45709"/>
                  <a:pt x="146664" y="45709"/>
                </a:cubicBezTo>
                <a:cubicBezTo>
                  <a:pt x="144142" y="45709"/>
                  <a:pt x="142340" y="43549"/>
                  <a:pt x="142340" y="41390"/>
                </a:cubicBezTo>
                <a:lnTo>
                  <a:pt x="142340" y="24114"/>
                </a:lnTo>
                <a:cubicBezTo>
                  <a:pt x="142340" y="15836"/>
                  <a:pt x="135133" y="8998"/>
                  <a:pt x="126845" y="8998"/>
                </a:cubicBezTo>
                <a:lnTo>
                  <a:pt x="41080" y="8998"/>
                </a:lnTo>
                <a:close/>
                <a:moveTo>
                  <a:pt x="36756" y="0"/>
                </a:moveTo>
                <a:lnTo>
                  <a:pt x="126845" y="0"/>
                </a:lnTo>
                <a:cubicBezTo>
                  <a:pt x="135133" y="0"/>
                  <a:pt x="142340" y="3959"/>
                  <a:pt x="146664" y="10437"/>
                </a:cubicBezTo>
                <a:cubicBezTo>
                  <a:pt x="150988" y="3959"/>
                  <a:pt x="158195" y="0"/>
                  <a:pt x="166484" y="0"/>
                </a:cubicBezTo>
                <a:lnTo>
                  <a:pt x="256572" y="0"/>
                </a:lnTo>
                <a:cubicBezTo>
                  <a:pt x="258734" y="0"/>
                  <a:pt x="260896" y="1799"/>
                  <a:pt x="260896" y="4679"/>
                </a:cubicBezTo>
                <a:lnTo>
                  <a:pt x="260896" y="29513"/>
                </a:lnTo>
                <a:lnTo>
                  <a:pt x="289004" y="29513"/>
                </a:lnTo>
                <a:cubicBezTo>
                  <a:pt x="291526" y="29513"/>
                  <a:pt x="293328" y="31672"/>
                  <a:pt x="293328" y="34191"/>
                </a:cubicBezTo>
                <a:lnTo>
                  <a:pt x="293328" y="289009"/>
                </a:lnTo>
                <a:cubicBezTo>
                  <a:pt x="293328" y="291529"/>
                  <a:pt x="291526" y="293328"/>
                  <a:pt x="289004" y="293328"/>
                </a:cubicBezTo>
                <a:lnTo>
                  <a:pt x="4324" y="293328"/>
                </a:lnTo>
                <a:cubicBezTo>
                  <a:pt x="1802" y="293328"/>
                  <a:pt x="0" y="291529"/>
                  <a:pt x="0" y="289009"/>
                </a:cubicBezTo>
                <a:lnTo>
                  <a:pt x="0" y="34191"/>
                </a:lnTo>
                <a:cubicBezTo>
                  <a:pt x="0" y="31672"/>
                  <a:pt x="1802" y="29513"/>
                  <a:pt x="4324" y="29513"/>
                </a:cubicBezTo>
                <a:lnTo>
                  <a:pt x="32432" y="29513"/>
                </a:lnTo>
                <a:lnTo>
                  <a:pt x="32432" y="4679"/>
                </a:lnTo>
                <a:cubicBezTo>
                  <a:pt x="32432" y="1799"/>
                  <a:pt x="34233" y="0"/>
                  <a:pt x="367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142B5-992D-DE40-B01E-B29A15C26411}"/>
              </a:ext>
            </a:extLst>
          </p:cNvPr>
          <p:cNvSpPr txBox="1"/>
          <p:nvPr/>
        </p:nvSpPr>
        <p:spPr>
          <a:xfrm>
            <a:off x="19107850" y="7252338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8143EF2-4F21-2F4A-88B2-15EEBFE7A02A}"/>
              </a:ext>
            </a:extLst>
          </p:cNvPr>
          <p:cNvSpPr txBox="1">
            <a:spLocks/>
          </p:cNvSpPr>
          <p:nvPr/>
        </p:nvSpPr>
        <p:spPr>
          <a:xfrm>
            <a:off x="18997304" y="7872524"/>
            <a:ext cx="4116696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C3256A-F279-0D40-A9A0-A47FE5FC3E82}"/>
              </a:ext>
            </a:extLst>
          </p:cNvPr>
          <p:cNvSpPr txBox="1"/>
          <p:nvPr/>
        </p:nvSpPr>
        <p:spPr>
          <a:xfrm>
            <a:off x="19107850" y="4308409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ED512EC1-1F77-AB40-A9F0-9E19E6D125EF}"/>
              </a:ext>
            </a:extLst>
          </p:cNvPr>
          <p:cNvSpPr txBox="1">
            <a:spLocks/>
          </p:cNvSpPr>
          <p:nvPr/>
        </p:nvSpPr>
        <p:spPr>
          <a:xfrm>
            <a:off x="18997304" y="4928595"/>
            <a:ext cx="4116696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39276B-93BD-1E45-9202-D743683CC0B5}"/>
              </a:ext>
            </a:extLst>
          </p:cNvPr>
          <p:cNvSpPr txBox="1"/>
          <p:nvPr/>
        </p:nvSpPr>
        <p:spPr>
          <a:xfrm>
            <a:off x="19107850" y="9916688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B06A109F-3C8F-8043-B821-1390FAD2E375}"/>
              </a:ext>
            </a:extLst>
          </p:cNvPr>
          <p:cNvSpPr txBox="1">
            <a:spLocks/>
          </p:cNvSpPr>
          <p:nvPr/>
        </p:nvSpPr>
        <p:spPr>
          <a:xfrm>
            <a:off x="18997304" y="10536874"/>
            <a:ext cx="4116696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70783D-0554-8A49-BF76-D32B91C4BF90}"/>
              </a:ext>
            </a:extLst>
          </p:cNvPr>
          <p:cNvSpPr txBox="1"/>
          <p:nvPr/>
        </p:nvSpPr>
        <p:spPr>
          <a:xfrm>
            <a:off x="3019694" y="7226938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1650A642-89AB-0A40-88D3-4D178538A6F2}"/>
              </a:ext>
            </a:extLst>
          </p:cNvPr>
          <p:cNvSpPr txBox="1">
            <a:spLocks/>
          </p:cNvSpPr>
          <p:nvPr/>
        </p:nvSpPr>
        <p:spPr>
          <a:xfrm>
            <a:off x="1263650" y="7847124"/>
            <a:ext cx="4034159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34A743-0666-B34B-ADF6-760F3B08930A}"/>
              </a:ext>
            </a:extLst>
          </p:cNvPr>
          <p:cNvSpPr txBox="1"/>
          <p:nvPr/>
        </p:nvSpPr>
        <p:spPr>
          <a:xfrm>
            <a:off x="3019694" y="4283009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7DF07C12-E7C8-F943-846B-F6A33B5B5D1F}"/>
              </a:ext>
            </a:extLst>
          </p:cNvPr>
          <p:cNvSpPr txBox="1">
            <a:spLocks/>
          </p:cNvSpPr>
          <p:nvPr/>
        </p:nvSpPr>
        <p:spPr>
          <a:xfrm>
            <a:off x="1263650" y="4903195"/>
            <a:ext cx="4034159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DC9CFB-4E7C-0444-AA46-5A6D190F03E2}"/>
              </a:ext>
            </a:extLst>
          </p:cNvPr>
          <p:cNvSpPr txBox="1"/>
          <p:nvPr/>
        </p:nvSpPr>
        <p:spPr>
          <a:xfrm>
            <a:off x="3019694" y="9916688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21BD2EA2-41B1-324B-B013-7F86C2C387AE}"/>
              </a:ext>
            </a:extLst>
          </p:cNvPr>
          <p:cNvSpPr txBox="1">
            <a:spLocks/>
          </p:cNvSpPr>
          <p:nvPr/>
        </p:nvSpPr>
        <p:spPr>
          <a:xfrm>
            <a:off x="1263650" y="10536874"/>
            <a:ext cx="4034159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6652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67B4A61-09BF-8347-8A51-2E5FF10680FB}"/>
              </a:ext>
            </a:extLst>
          </p:cNvPr>
          <p:cNvGrpSpPr/>
          <p:nvPr/>
        </p:nvGrpSpPr>
        <p:grpSpPr>
          <a:xfrm>
            <a:off x="7204575" y="2494990"/>
            <a:ext cx="9982177" cy="10483296"/>
            <a:chOff x="6793095" y="1634367"/>
            <a:chExt cx="10823429" cy="11366779"/>
          </a:xfrm>
        </p:grpSpPr>
        <p:sp>
          <p:nvSpPr>
            <p:cNvPr id="61" name="Arrow">
              <a:extLst>
                <a:ext uri="{FF2B5EF4-FFF2-40B4-BE49-F238E27FC236}">
                  <a16:creationId xmlns:a16="http://schemas.microsoft.com/office/drawing/2014/main" id="{87C28A75-BF90-7C4F-B451-81646AAF8F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640487" y="11924308"/>
              <a:ext cx="1112547" cy="1041129"/>
            </a:xfrm>
            <a:prstGeom prst="rightArrow">
              <a:avLst>
                <a:gd name="adj1" fmla="val 50676"/>
                <a:gd name="adj2" fmla="val 58115"/>
              </a:avLst>
            </a:prstGeom>
            <a:solidFill>
              <a:schemeClr val="accent4"/>
            </a:solidFill>
            <a:ln>
              <a:noFill/>
            </a:ln>
            <a:extLst/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 dirty="0">
                <a:solidFill>
                  <a:srgbClr val="FFFFFF"/>
                </a:solidFill>
                <a:latin typeface="Montserrat Light" pitchFamily="2" charset="77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  <p:grpSp>
          <p:nvGrpSpPr>
            <p:cNvPr id="2" name="Группа 7">
              <a:extLst>
                <a:ext uri="{FF2B5EF4-FFF2-40B4-BE49-F238E27FC236}">
                  <a16:creationId xmlns:a16="http://schemas.microsoft.com/office/drawing/2014/main" id="{4B34BFC3-2F80-124F-918A-7DBBEB1A1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328" y="4588372"/>
              <a:ext cx="10004994" cy="7452959"/>
              <a:chOff x="7188200" y="3852912"/>
              <a:chExt cx="10007601" cy="7456323"/>
            </a:xfrm>
          </p:grpSpPr>
          <p:sp>
            <p:nvSpPr>
              <p:cNvPr id="3" name="Фигура">
                <a:extLst>
                  <a:ext uri="{FF2B5EF4-FFF2-40B4-BE49-F238E27FC236}">
                    <a16:creationId xmlns:a16="http://schemas.microsoft.com/office/drawing/2014/main" id="{017BA6A0-48BA-D244-AED3-97F40BF56EF4}"/>
                  </a:ext>
                </a:extLst>
              </p:cNvPr>
              <p:cNvSpPr/>
              <p:nvPr/>
            </p:nvSpPr>
            <p:spPr>
              <a:xfrm>
                <a:off x="10475913" y="9246679"/>
                <a:ext cx="3432175" cy="1678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0721" y="21600"/>
                    </a:lnTo>
                    <a:lnTo>
                      <a:pt x="879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4" name="Овал">
                <a:extLst>
                  <a:ext uri="{FF2B5EF4-FFF2-40B4-BE49-F238E27FC236}">
                    <a16:creationId xmlns:a16="http://schemas.microsoft.com/office/drawing/2014/main" id="{5C5732CA-D4BD-D94D-9432-9FA23C82646C}"/>
                  </a:ext>
                </a:extLst>
              </p:cNvPr>
              <p:cNvSpPr/>
              <p:nvPr/>
            </p:nvSpPr>
            <p:spPr>
              <a:xfrm>
                <a:off x="10618788" y="10540738"/>
                <a:ext cx="3146425" cy="76849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5" name="Фигура">
                <a:extLst>
                  <a:ext uri="{FF2B5EF4-FFF2-40B4-BE49-F238E27FC236}">
                    <a16:creationId xmlns:a16="http://schemas.microsoft.com/office/drawing/2014/main" id="{05DE348D-8B3D-B543-956F-708DD37058E0}"/>
                  </a:ext>
                </a:extLst>
              </p:cNvPr>
              <p:cNvSpPr/>
              <p:nvPr/>
            </p:nvSpPr>
            <p:spPr>
              <a:xfrm>
                <a:off x="7213600" y="4697623"/>
                <a:ext cx="9956801" cy="5025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4437" y="21600"/>
                    </a:lnTo>
                    <a:lnTo>
                      <a:pt x="7163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6" name="Овал">
                <a:extLst>
                  <a:ext uri="{FF2B5EF4-FFF2-40B4-BE49-F238E27FC236}">
                    <a16:creationId xmlns:a16="http://schemas.microsoft.com/office/drawing/2014/main" id="{7EDA4EFD-9289-6243-84ED-BC4C950C6DD2}"/>
                  </a:ext>
                </a:extLst>
              </p:cNvPr>
              <p:cNvSpPr/>
              <p:nvPr/>
            </p:nvSpPr>
            <p:spPr>
              <a:xfrm>
                <a:off x="7188200" y="3852912"/>
                <a:ext cx="10007601" cy="152270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7" name="Овал">
                <a:extLst>
                  <a:ext uri="{FF2B5EF4-FFF2-40B4-BE49-F238E27FC236}">
                    <a16:creationId xmlns:a16="http://schemas.microsoft.com/office/drawing/2014/main" id="{7EC91338-C096-7E43-BCB6-A4EA512FCF86}"/>
                  </a:ext>
                </a:extLst>
              </p:cNvPr>
              <p:cNvSpPr/>
              <p:nvPr/>
            </p:nvSpPr>
            <p:spPr>
              <a:xfrm>
                <a:off x="7593013" y="4081557"/>
                <a:ext cx="9197976" cy="1219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8" name="Овал">
                <a:extLst>
                  <a:ext uri="{FF2B5EF4-FFF2-40B4-BE49-F238E27FC236}">
                    <a16:creationId xmlns:a16="http://schemas.microsoft.com/office/drawing/2014/main" id="{2E795A79-FCF3-A74D-9241-60E0557EE6D4}"/>
                  </a:ext>
                </a:extLst>
              </p:cNvPr>
              <p:cNvSpPr/>
              <p:nvPr/>
            </p:nvSpPr>
            <p:spPr>
              <a:xfrm>
                <a:off x="10521950" y="9284787"/>
                <a:ext cx="3340100" cy="81613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9" name="Фигура">
                <a:extLst>
                  <a:ext uri="{FF2B5EF4-FFF2-40B4-BE49-F238E27FC236}">
                    <a16:creationId xmlns:a16="http://schemas.microsoft.com/office/drawing/2014/main" id="{9AF56131-63BB-344D-8B04-BD6B79A371AB}"/>
                  </a:ext>
                </a:extLst>
              </p:cNvPr>
              <p:cNvSpPr/>
              <p:nvPr/>
            </p:nvSpPr>
            <p:spPr>
              <a:xfrm>
                <a:off x="7996238" y="5199369"/>
                <a:ext cx="3389312" cy="470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760" y="20946"/>
                    </a:lnTo>
                    <a:cubicBezTo>
                      <a:pt x="18463" y="21152"/>
                      <a:pt x="19190" y="21312"/>
                      <a:pt x="19932" y="21426"/>
                    </a:cubicBezTo>
                    <a:cubicBezTo>
                      <a:pt x="20482" y="21510"/>
                      <a:pt x="21039" y="21568"/>
                      <a:pt x="21600" y="21600"/>
                    </a:cubicBezTo>
                    <a:lnTo>
                      <a:pt x="7139" y="848"/>
                    </a:lnTo>
                    <a:cubicBezTo>
                      <a:pt x="6016" y="785"/>
                      <a:pt x="4897" y="689"/>
                      <a:pt x="3785" y="562"/>
                    </a:cubicBezTo>
                    <a:cubicBezTo>
                      <a:pt x="2512" y="416"/>
                      <a:pt x="1249" y="229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</p:grpSp>
        <p:grpSp>
          <p:nvGrpSpPr>
            <p:cNvPr id="13" name="Группа 89">
              <a:extLst>
                <a:ext uri="{FF2B5EF4-FFF2-40B4-BE49-F238E27FC236}">
                  <a16:creationId xmlns:a16="http://schemas.microsoft.com/office/drawing/2014/main" id="{0FAD1DA1-627C-244A-8355-9D26338CC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30817" y="4041793"/>
              <a:ext cx="1893394" cy="1891807"/>
              <a:chOff x="15273338" y="7096125"/>
              <a:chExt cx="1527175" cy="1525588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B1FEB2BB-CD0C-AA44-BD96-64BE51D19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338" y="7096125"/>
                <a:ext cx="1527175" cy="15255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5" name="AutoShape 7">
                <a:extLst>
                  <a:ext uri="{FF2B5EF4-FFF2-40B4-BE49-F238E27FC236}">
                    <a16:creationId xmlns:a16="http://schemas.microsoft.com/office/drawing/2014/main" id="{A85B40C2-AB3D-7A47-AF5A-12364EB34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4179" y="7582470"/>
                <a:ext cx="663099" cy="543939"/>
              </a:xfrm>
              <a:custGeom>
                <a:avLst/>
                <a:gdLst>
                  <a:gd name="T0" fmla="*/ 813784 w 21600"/>
                  <a:gd name="T1" fmla="*/ 694576 h 20609"/>
                  <a:gd name="T2" fmla="*/ 813784 w 21600"/>
                  <a:gd name="T3" fmla="*/ 694576 h 20609"/>
                  <a:gd name="T4" fmla="*/ 813784 w 21600"/>
                  <a:gd name="T5" fmla="*/ 694576 h 20609"/>
                  <a:gd name="T6" fmla="*/ 813784 w 21600"/>
                  <a:gd name="T7" fmla="*/ 694576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19" name="Группа 95">
              <a:extLst>
                <a:ext uri="{FF2B5EF4-FFF2-40B4-BE49-F238E27FC236}">
                  <a16:creationId xmlns:a16="http://schemas.microsoft.com/office/drawing/2014/main" id="{837DCF31-2F74-5545-B55F-0AB585FC0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2769" y="1634367"/>
              <a:ext cx="2215573" cy="2215573"/>
              <a:chOff x="8375650" y="9723438"/>
              <a:chExt cx="1527175" cy="1527175"/>
            </a:xfrm>
          </p:grpSpPr>
          <p:sp>
            <p:nvSpPr>
              <p:cNvPr id="20" name="Oval 15">
                <a:extLst>
                  <a:ext uri="{FF2B5EF4-FFF2-40B4-BE49-F238E27FC236}">
                    <a16:creationId xmlns:a16="http://schemas.microsoft.com/office/drawing/2014/main" id="{BBFCCA1C-73FF-584E-BA6C-01D5A9FDB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9723438"/>
                <a:ext cx="1527175" cy="15271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1" name="AutoShape 16">
                <a:extLst>
                  <a:ext uri="{FF2B5EF4-FFF2-40B4-BE49-F238E27FC236}">
                    <a16:creationId xmlns:a16="http://schemas.microsoft.com/office/drawing/2014/main" id="{18BD9AD6-27CC-6040-8B83-2A801CAC4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6531" y="10158836"/>
                <a:ext cx="511976" cy="659660"/>
              </a:xfrm>
              <a:custGeom>
                <a:avLst/>
                <a:gdLst>
                  <a:gd name="T0" fmla="*/ 626886 w 21324"/>
                  <a:gd name="T1" fmla="*/ 828588 h 21353"/>
                  <a:gd name="T2" fmla="*/ 626886 w 21324"/>
                  <a:gd name="T3" fmla="*/ 828588 h 21353"/>
                  <a:gd name="T4" fmla="*/ 626886 w 21324"/>
                  <a:gd name="T5" fmla="*/ 828588 h 21353"/>
                  <a:gd name="T6" fmla="*/ 626886 w 21324"/>
                  <a:gd name="T7" fmla="*/ 828588 h 213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24" h="21353">
                    <a:moveTo>
                      <a:pt x="4510" y="10565"/>
                    </a:moveTo>
                    <a:cubicBezTo>
                      <a:pt x="4662" y="10945"/>
                      <a:pt x="4641" y="11354"/>
                      <a:pt x="4451" y="11723"/>
                    </a:cubicBezTo>
                    <a:cubicBezTo>
                      <a:pt x="4281" y="12052"/>
                      <a:pt x="3984" y="12333"/>
                      <a:pt x="3601" y="12527"/>
                    </a:cubicBezTo>
                    <a:cubicBezTo>
                      <a:pt x="2231" y="11900"/>
                      <a:pt x="1163" y="10945"/>
                      <a:pt x="557" y="9805"/>
                    </a:cubicBezTo>
                    <a:cubicBezTo>
                      <a:pt x="-228" y="8328"/>
                      <a:pt x="-182" y="6664"/>
                      <a:pt x="684" y="5215"/>
                    </a:cubicBezTo>
                    <a:cubicBezTo>
                      <a:pt x="1772" y="3174"/>
                      <a:pt x="3796" y="1620"/>
                      <a:pt x="6244" y="765"/>
                    </a:cubicBezTo>
                    <a:cubicBezTo>
                      <a:pt x="8815" y="-135"/>
                      <a:pt x="11801" y="-247"/>
                      <a:pt x="14660" y="459"/>
                    </a:cubicBezTo>
                    <a:cubicBezTo>
                      <a:pt x="16723" y="968"/>
                      <a:pt x="18547" y="1885"/>
                      <a:pt x="19736" y="3208"/>
                    </a:cubicBezTo>
                    <a:cubicBezTo>
                      <a:pt x="20896" y="4498"/>
                      <a:pt x="21372" y="6095"/>
                      <a:pt x="21320" y="7727"/>
                    </a:cubicBezTo>
                    <a:cubicBezTo>
                      <a:pt x="21260" y="9646"/>
                      <a:pt x="20488" y="11413"/>
                      <a:pt x="19083" y="12808"/>
                    </a:cubicBezTo>
                    <a:cubicBezTo>
                      <a:pt x="17787" y="14096"/>
                      <a:pt x="15913" y="15106"/>
                      <a:pt x="13615" y="15242"/>
                    </a:cubicBezTo>
                    <a:cubicBezTo>
                      <a:pt x="11971" y="15340"/>
                      <a:pt x="10347" y="14902"/>
                      <a:pt x="9134" y="14036"/>
                    </a:cubicBezTo>
                    <a:cubicBezTo>
                      <a:pt x="8820" y="14902"/>
                      <a:pt x="8502" y="15766"/>
                      <a:pt x="8180" y="16626"/>
                    </a:cubicBezTo>
                    <a:cubicBezTo>
                      <a:pt x="7869" y="17459"/>
                      <a:pt x="7551" y="18296"/>
                      <a:pt x="7062" y="19081"/>
                    </a:cubicBezTo>
                    <a:cubicBezTo>
                      <a:pt x="6532" y="19930"/>
                      <a:pt x="5812" y="20699"/>
                      <a:pt x="4934" y="21353"/>
                    </a:cubicBezTo>
                    <a:cubicBezTo>
                      <a:pt x="4686" y="20432"/>
                      <a:pt x="4591" y="19491"/>
                      <a:pt x="4652" y="18551"/>
                    </a:cubicBezTo>
                    <a:cubicBezTo>
                      <a:pt x="4712" y="17630"/>
                      <a:pt x="4922" y="16720"/>
                      <a:pt x="5139" y="15813"/>
                    </a:cubicBezTo>
                    <a:cubicBezTo>
                      <a:pt x="5588" y="13936"/>
                      <a:pt x="6071" y="12064"/>
                      <a:pt x="6587" y="10197"/>
                    </a:cubicBezTo>
                    <a:cubicBezTo>
                      <a:pt x="6685" y="9744"/>
                      <a:pt x="6725" y="9284"/>
                      <a:pt x="6708" y="8825"/>
                    </a:cubicBezTo>
                    <a:cubicBezTo>
                      <a:pt x="6682" y="8142"/>
                      <a:pt x="6527" y="7452"/>
                      <a:pt x="6703" y="6775"/>
                    </a:cubicBezTo>
                    <a:cubicBezTo>
                      <a:pt x="6824" y="6310"/>
                      <a:pt x="7097" y="5878"/>
                      <a:pt x="7505" y="5531"/>
                    </a:cubicBezTo>
                    <a:cubicBezTo>
                      <a:pt x="7874" y="5217"/>
                      <a:pt x="8340" y="4983"/>
                      <a:pt x="8865" y="4851"/>
                    </a:cubicBezTo>
                    <a:cubicBezTo>
                      <a:pt x="9509" y="4650"/>
                      <a:pt x="10242" y="4724"/>
                      <a:pt x="10799" y="5046"/>
                    </a:cubicBezTo>
                    <a:cubicBezTo>
                      <a:pt x="11427" y="5407"/>
                      <a:pt x="11719" y="6006"/>
                      <a:pt x="11734" y="6615"/>
                    </a:cubicBezTo>
                    <a:cubicBezTo>
                      <a:pt x="11763" y="7805"/>
                      <a:pt x="10814" y="8822"/>
                      <a:pt x="10352" y="9932"/>
                    </a:cubicBezTo>
                    <a:cubicBezTo>
                      <a:pt x="10216" y="10259"/>
                      <a:pt x="10122" y="10595"/>
                      <a:pt x="10070" y="10937"/>
                    </a:cubicBezTo>
                    <a:cubicBezTo>
                      <a:pt x="9846" y="11805"/>
                      <a:pt x="10503" y="12680"/>
                      <a:pt x="11592" y="12950"/>
                    </a:cubicBezTo>
                    <a:cubicBezTo>
                      <a:pt x="13217" y="13353"/>
                      <a:pt x="14611" y="12566"/>
                      <a:pt x="15567" y="11668"/>
                    </a:cubicBezTo>
                    <a:cubicBezTo>
                      <a:pt x="16622" y="10675"/>
                      <a:pt x="17294" y="9464"/>
                      <a:pt x="17488" y="8061"/>
                    </a:cubicBezTo>
                    <a:cubicBezTo>
                      <a:pt x="17691" y="6583"/>
                      <a:pt x="17316" y="5126"/>
                      <a:pt x="16240" y="4035"/>
                    </a:cubicBezTo>
                    <a:cubicBezTo>
                      <a:pt x="15078" y="2856"/>
                      <a:pt x="13221" y="2203"/>
                      <a:pt x="11186" y="2210"/>
                    </a:cubicBezTo>
                    <a:cubicBezTo>
                      <a:pt x="8344" y="2221"/>
                      <a:pt x="5987" y="3374"/>
                      <a:pt x="4449" y="4948"/>
                    </a:cubicBezTo>
                    <a:cubicBezTo>
                      <a:pt x="3551" y="5867"/>
                      <a:pt x="2907" y="6959"/>
                      <a:pt x="2987" y="8118"/>
                    </a:cubicBezTo>
                    <a:cubicBezTo>
                      <a:pt x="3050" y="9024"/>
                      <a:pt x="3564" y="9908"/>
                      <a:pt x="4510" y="105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22" name="Группа 101">
              <a:extLst>
                <a:ext uri="{FF2B5EF4-FFF2-40B4-BE49-F238E27FC236}">
                  <a16:creationId xmlns:a16="http://schemas.microsoft.com/office/drawing/2014/main" id="{A4D6B3EC-B365-F044-A8A1-0C6BF313A9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3513" y="4653444"/>
              <a:ext cx="1133180" cy="1134766"/>
              <a:chOff x="14352588" y="9723438"/>
              <a:chExt cx="1525587" cy="1527175"/>
            </a:xfrm>
          </p:grpSpPr>
          <p:sp>
            <p:nvSpPr>
              <p:cNvPr id="23" name="Oval 24">
                <a:extLst>
                  <a:ext uri="{FF2B5EF4-FFF2-40B4-BE49-F238E27FC236}">
                    <a16:creationId xmlns:a16="http://schemas.microsoft.com/office/drawing/2014/main" id="{FFE70477-AAC7-E94C-83E8-AA247963E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2588" y="9723438"/>
                <a:ext cx="1525587" cy="15271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4" name="AutoShape 25">
                <a:extLst>
                  <a:ext uri="{FF2B5EF4-FFF2-40B4-BE49-F238E27FC236}">
                    <a16:creationId xmlns:a16="http://schemas.microsoft.com/office/drawing/2014/main" id="{5006EFCA-3406-C34B-8837-51777A88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110" y="10184795"/>
                <a:ext cx="602543" cy="604462"/>
              </a:xfrm>
              <a:custGeom>
                <a:avLst/>
                <a:gdLst>
                  <a:gd name="T0" fmla="*/ 738591 w 21597"/>
                  <a:gd name="T1" fmla="*/ 739906 h 21597"/>
                  <a:gd name="T2" fmla="*/ 738591 w 21597"/>
                  <a:gd name="T3" fmla="*/ 739906 h 21597"/>
                  <a:gd name="T4" fmla="*/ 738591 w 21597"/>
                  <a:gd name="T5" fmla="*/ 739906 h 21597"/>
                  <a:gd name="T6" fmla="*/ 738591 w 21597"/>
                  <a:gd name="T7" fmla="*/ 73990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25" name="Группа 104">
              <a:extLst>
                <a:ext uri="{FF2B5EF4-FFF2-40B4-BE49-F238E27FC236}">
                  <a16:creationId xmlns:a16="http://schemas.microsoft.com/office/drawing/2014/main" id="{57653D9A-25A2-3646-B167-0B19A60554CE}"/>
                </a:ext>
              </a:extLst>
            </p:cNvPr>
            <p:cNvGrpSpPr>
              <a:grpSpLocks/>
            </p:cNvGrpSpPr>
            <p:nvPr/>
          </p:nvGrpSpPr>
          <p:grpSpPr bwMode="auto">
            <a:xfrm rot="19629551">
              <a:off x="6793095" y="3338383"/>
              <a:ext cx="1526777" cy="1525191"/>
              <a:chOff x="8375650" y="4467225"/>
              <a:chExt cx="1527175" cy="1525588"/>
            </a:xfrm>
          </p:grpSpPr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D4BEE56C-FBE9-3640-B9F1-3EF046102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4467225"/>
                <a:ext cx="1527175" cy="1525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7" name="AutoShape 4">
                <a:extLst>
                  <a:ext uri="{FF2B5EF4-FFF2-40B4-BE49-F238E27FC236}">
                    <a16:creationId xmlns:a16="http://schemas.microsoft.com/office/drawing/2014/main" id="{494319DA-E9E8-6446-A273-551D2F6BF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75" y="4906963"/>
                <a:ext cx="342900" cy="652462"/>
              </a:xfrm>
              <a:custGeom>
                <a:avLst/>
                <a:gdLst>
                  <a:gd name="T0" fmla="*/ 420520 w 21600"/>
                  <a:gd name="T1" fmla="*/ 801321 h 21595"/>
                  <a:gd name="T2" fmla="*/ 420520 w 21600"/>
                  <a:gd name="T3" fmla="*/ 801321 h 21595"/>
                  <a:gd name="T4" fmla="*/ 420520 w 21600"/>
                  <a:gd name="T5" fmla="*/ 801321 h 21595"/>
                  <a:gd name="T6" fmla="*/ 420520 w 21600"/>
                  <a:gd name="T7" fmla="*/ 801321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28" name="Группа 107">
              <a:extLst>
                <a:ext uri="{FF2B5EF4-FFF2-40B4-BE49-F238E27FC236}">
                  <a16:creationId xmlns:a16="http://schemas.microsoft.com/office/drawing/2014/main" id="{C9EDA658-0A50-B540-A2B6-08D2E5C7D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53504" y="3450117"/>
              <a:ext cx="2380630" cy="2379042"/>
              <a:chOff x="8375650" y="4467225"/>
              <a:chExt cx="1527175" cy="1525588"/>
            </a:xfrm>
          </p:grpSpPr>
          <p:sp>
            <p:nvSpPr>
              <p:cNvPr id="29" name="Oval 3">
                <a:extLst>
                  <a:ext uri="{FF2B5EF4-FFF2-40B4-BE49-F238E27FC236}">
                    <a16:creationId xmlns:a16="http://schemas.microsoft.com/office/drawing/2014/main" id="{147C5422-98BC-6240-802F-694ECD61E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4467225"/>
                <a:ext cx="1527175" cy="1525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4">
                <a:extLst>
                  <a:ext uri="{FF2B5EF4-FFF2-40B4-BE49-F238E27FC236}">
                    <a16:creationId xmlns:a16="http://schemas.microsoft.com/office/drawing/2014/main" id="{BD0F044B-E52D-844F-AFB2-8B35761F0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212" y="4906888"/>
                <a:ext cx="343106" cy="652369"/>
              </a:xfrm>
              <a:custGeom>
                <a:avLst/>
                <a:gdLst>
                  <a:gd name="T0" fmla="*/ 420520 w 21600"/>
                  <a:gd name="T1" fmla="*/ 801321 h 21595"/>
                  <a:gd name="T2" fmla="*/ 420520 w 21600"/>
                  <a:gd name="T3" fmla="*/ 801321 h 21595"/>
                  <a:gd name="T4" fmla="*/ 420520 w 21600"/>
                  <a:gd name="T5" fmla="*/ 801321 h 21595"/>
                  <a:gd name="T6" fmla="*/ 420520 w 21600"/>
                  <a:gd name="T7" fmla="*/ 801321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34" name="Группа 115">
              <a:extLst>
                <a:ext uri="{FF2B5EF4-FFF2-40B4-BE49-F238E27FC236}">
                  <a16:creationId xmlns:a16="http://schemas.microsoft.com/office/drawing/2014/main" id="{703B5913-67F9-8A46-AA2C-EE5116A83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2748" y="3296170"/>
              <a:ext cx="1152225" cy="1150637"/>
              <a:chOff x="15273338" y="7096125"/>
              <a:chExt cx="1527175" cy="1525588"/>
            </a:xfrm>
          </p:grpSpPr>
          <p:sp>
            <p:nvSpPr>
              <p:cNvPr id="35" name="Oval 6">
                <a:extLst>
                  <a:ext uri="{FF2B5EF4-FFF2-40B4-BE49-F238E27FC236}">
                    <a16:creationId xmlns:a16="http://schemas.microsoft.com/office/drawing/2014/main" id="{95AC77A8-DAD7-364C-B38A-7E645FD4D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338" y="7096125"/>
                <a:ext cx="1527175" cy="15255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6" name="AutoShape 7">
                <a:extLst>
                  <a:ext uri="{FF2B5EF4-FFF2-40B4-BE49-F238E27FC236}">
                    <a16:creationId xmlns:a16="http://schemas.microsoft.com/office/drawing/2014/main" id="{FEA3FC81-7EB8-B548-BE23-FB12F2CA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4015" y="7582208"/>
                <a:ext cx="662617" cy="545004"/>
              </a:xfrm>
              <a:custGeom>
                <a:avLst/>
                <a:gdLst>
                  <a:gd name="T0" fmla="*/ 813784 w 21600"/>
                  <a:gd name="T1" fmla="*/ 694576 h 20609"/>
                  <a:gd name="T2" fmla="*/ 813784 w 21600"/>
                  <a:gd name="T3" fmla="*/ 694576 h 20609"/>
                  <a:gd name="T4" fmla="*/ 813784 w 21600"/>
                  <a:gd name="T5" fmla="*/ 694576 h 20609"/>
                  <a:gd name="T6" fmla="*/ 813784 w 21600"/>
                  <a:gd name="T7" fmla="*/ 694576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37" name="Группа 118">
              <a:extLst>
                <a:ext uri="{FF2B5EF4-FFF2-40B4-BE49-F238E27FC236}">
                  <a16:creationId xmlns:a16="http://schemas.microsoft.com/office/drawing/2014/main" id="{596AF8F1-8A60-F443-BF3B-1DF75B781E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07871" y="1728443"/>
              <a:ext cx="1209360" cy="1210948"/>
              <a:chOff x="14352588" y="9723438"/>
              <a:chExt cx="1525587" cy="1527175"/>
            </a:xfrm>
          </p:grpSpPr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B8C7D64E-2408-FC46-922F-5548D2AD4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2588" y="9723438"/>
                <a:ext cx="1525587" cy="15271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9" name="AutoShape 25">
                <a:extLst>
                  <a:ext uri="{FF2B5EF4-FFF2-40B4-BE49-F238E27FC236}">
                    <a16:creationId xmlns:a16="http://schemas.microsoft.com/office/drawing/2014/main" id="{9BA4B8B2-AEFD-1A4D-8540-DFD28E22C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5068" y="10185794"/>
                <a:ext cx="600625" cy="602463"/>
              </a:xfrm>
              <a:custGeom>
                <a:avLst/>
                <a:gdLst>
                  <a:gd name="T0" fmla="*/ 738591 w 21597"/>
                  <a:gd name="T1" fmla="*/ 739906 h 21597"/>
                  <a:gd name="T2" fmla="*/ 738591 w 21597"/>
                  <a:gd name="T3" fmla="*/ 739906 h 21597"/>
                  <a:gd name="T4" fmla="*/ 738591 w 21597"/>
                  <a:gd name="T5" fmla="*/ 739906 h 21597"/>
                  <a:gd name="T6" fmla="*/ 738591 w 21597"/>
                  <a:gd name="T7" fmla="*/ 73990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40" name="Группа 133">
              <a:extLst>
                <a:ext uri="{FF2B5EF4-FFF2-40B4-BE49-F238E27FC236}">
                  <a16:creationId xmlns:a16="http://schemas.microsoft.com/office/drawing/2014/main" id="{A83C295C-A26A-3143-A8A7-E5F0F1413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3971" y="2988590"/>
              <a:ext cx="1237928" cy="1236341"/>
              <a:chOff x="8375650" y="4467225"/>
              <a:chExt cx="1527175" cy="1525588"/>
            </a:xfrm>
          </p:grpSpPr>
          <p:sp>
            <p:nvSpPr>
              <p:cNvPr id="41" name="Oval 3">
                <a:extLst>
                  <a:ext uri="{FF2B5EF4-FFF2-40B4-BE49-F238E27FC236}">
                    <a16:creationId xmlns:a16="http://schemas.microsoft.com/office/drawing/2014/main" id="{C33A3950-7559-E641-8E60-07606BB09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4467225"/>
                <a:ext cx="1527175" cy="1525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42" name="AutoShape 4">
                <a:extLst>
                  <a:ext uri="{FF2B5EF4-FFF2-40B4-BE49-F238E27FC236}">
                    <a16:creationId xmlns:a16="http://schemas.microsoft.com/office/drawing/2014/main" id="{B003212F-E97A-314C-A569-2CE4E322A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8851" y="4904247"/>
                <a:ext cx="342636" cy="652144"/>
              </a:xfrm>
              <a:custGeom>
                <a:avLst/>
                <a:gdLst>
                  <a:gd name="T0" fmla="*/ 420520 w 21600"/>
                  <a:gd name="T1" fmla="*/ 801321 h 21595"/>
                  <a:gd name="T2" fmla="*/ 420520 w 21600"/>
                  <a:gd name="T3" fmla="*/ 801321 h 21595"/>
                  <a:gd name="T4" fmla="*/ 420520 w 21600"/>
                  <a:gd name="T5" fmla="*/ 801321 h 21595"/>
                  <a:gd name="T6" fmla="*/ 420520 w 21600"/>
                  <a:gd name="T7" fmla="*/ 801321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49" name="Группа 166">
              <a:extLst>
                <a:ext uri="{FF2B5EF4-FFF2-40B4-BE49-F238E27FC236}">
                  <a16:creationId xmlns:a16="http://schemas.microsoft.com/office/drawing/2014/main" id="{5C16EE5D-7612-1C4D-A254-E710ACFD574A}"/>
                </a:ext>
              </a:extLst>
            </p:cNvPr>
            <p:cNvGrpSpPr>
              <a:grpSpLocks/>
            </p:cNvGrpSpPr>
            <p:nvPr/>
          </p:nvGrpSpPr>
          <p:grpSpPr bwMode="auto">
            <a:xfrm rot="1281252">
              <a:off x="16381771" y="3881183"/>
              <a:ext cx="1234753" cy="1237928"/>
              <a:chOff x="14352588" y="9723438"/>
              <a:chExt cx="1525587" cy="1527175"/>
            </a:xfrm>
          </p:grpSpPr>
          <p:sp>
            <p:nvSpPr>
              <p:cNvPr id="50" name="Oval 24">
                <a:extLst>
                  <a:ext uri="{FF2B5EF4-FFF2-40B4-BE49-F238E27FC236}">
                    <a16:creationId xmlns:a16="http://schemas.microsoft.com/office/drawing/2014/main" id="{9A1049EF-7FF4-5B47-A4BA-291BED76B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2588" y="9723438"/>
                <a:ext cx="1525587" cy="15271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51" name="AutoShape 25">
                <a:extLst>
                  <a:ext uri="{FF2B5EF4-FFF2-40B4-BE49-F238E27FC236}">
                    <a16:creationId xmlns:a16="http://schemas.microsoft.com/office/drawing/2014/main" id="{D9B4CAC9-29F7-194C-B165-018317B16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5362" y="10185506"/>
                <a:ext cx="600038" cy="603038"/>
              </a:xfrm>
              <a:custGeom>
                <a:avLst/>
                <a:gdLst>
                  <a:gd name="T0" fmla="*/ 738591 w 21597"/>
                  <a:gd name="T1" fmla="*/ 739906 h 21597"/>
                  <a:gd name="T2" fmla="*/ 738591 w 21597"/>
                  <a:gd name="T3" fmla="*/ 739906 h 21597"/>
                  <a:gd name="T4" fmla="*/ 738591 w 21597"/>
                  <a:gd name="T5" fmla="*/ 739906 h 21597"/>
                  <a:gd name="T6" fmla="*/ 738591 w 21597"/>
                  <a:gd name="T7" fmla="*/ 73990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55" name="Группа 172">
              <a:extLst>
                <a:ext uri="{FF2B5EF4-FFF2-40B4-BE49-F238E27FC236}">
                  <a16:creationId xmlns:a16="http://schemas.microsoft.com/office/drawing/2014/main" id="{926DA76E-1F72-B840-85F5-85E43D5C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72035" y="2573296"/>
              <a:ext cx="1018910" cy="1020497"/>
              <a:chOff x="8375650" y="9723438"/>
              <a:chExt cx="1527175" cy="1527175"/>
            </a:xfrm>
          </p:grpSpPr>
          <p:sp>
            <p:nvSpPr>
              <p:cNvPr id="56" name="Oval 15">
                <a:extLst>
                  <a:ext uri="{FF2B5EF4-FFF2-40B4-BE49-F238E27FC236}">
                    <a16:creationId xmlns:a16="http://schemas.microsoft.com/office/drawing/2014/main" id="{B2F8A8D7-D69E-BE49-A3AC-CFEA1AA5E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9723438"/>
                <a:ext cx="1527175" cy="15271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57" name="AutoShape 16">
                <a:extLst>
                  <a:ext uri="{FF2B5EF4-FFF2-40B4-BE49-F238E27FC236}">
                    <a16:creationId xmlns:a16="http://schemas.microsoft.com/office/drawing/2014/main" id="{14F75E61-E712-3441-B11F-5BBAA90C2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6276" y="10151496"/>
                <a:ext cx="511438" cy="660271"/>
              </a:xfrm>
              <a:custGeom>
                <a:avLst/>
                <a:gdLst>
                  <a:gd name="T0" fmla="*/ 626886 w 21324"/>
                  <a:gd name="T1" fmla="*/ 828588 h 21353"/>
                  <a:gd name="T2" fmla="*/ 626886 w 21324"/>
                  <a:gd name="T3" fmla="*/ 828588 h 21353"/>
                  <a:gd name="T4" fmla="*/ 626886 w 21324"/>
                  <a:gd name="T5" fmla="*/ 828588 h 21353"/>
                  <a:gd name="T6" fmla="*/ 626886 w 21324"/>
                  <a:gd name="T7" fmla="*/ 828588 h 213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24" h="21353">
                    <a:moveTo>
                      <a:pt x="4510" y="10565"/>
                    </a:moveTo>
                    <a:cubicBezTo>
                      <a:pt x="4662" y="10945"/>
                      <a:pt x="4641" y="11354"/>
                      <a:pt x="4451" y="11723"/>
                    </a:cubicBezTo>
                    <a:cubicBezTo>
                      <a:pt x="4281" y="12052"/>
                      <a:pt x="3984" y="12333"/>
                      <a:pt x="3601" y="12527"/>
                    </a:cubicBezTo>
                    <a:cubicBezTo>
                      <a:pt x="2231" y="11900"/>
                      <a:pt x="1163" y="10945"/>
                      <a:pt x="557" y="9805"/>
                    </a:cubicBezTo>
                    <a:cubicBezTo>
                      <a:pt x="-228" y="8328"/>
                      <a:pt x="-182" y="6664"/>
                      <a:pt x="684" y="5215"/>
                    </a:cubicBezTo>
                    <a:cubicBezTo>
                      <a:pt x="1772" y="3174"/>
                      <a:pt x="3796" y="1620"/>
                      <a:pt x="6244" y="765"/>
                    </a:cubicBezTo>
                    <a:cubicBezTo>
                      <a:pt x="8815" y="-135"/>
                      <a:pt x="11801" y="-247"/>
                      <a:pt x="14660" y="459"/>
                    </a:cubicBezTo>
                    <a:cubicBezTo>
                      <a:pt x="16723" y="968"/>
                      <a:pt x="18547" y="1885"/>
                      <a:pt x="19736" y="3208"/>
                    </a:cubicBezTo>
                    <a:cubicBezTo>
                      <a:pt x="20896" y="4498"/>
                      <a:pt x="21372" y="6095"/>
                      <a:pt x="21320" y="7727"/>
                    </a:cubicBezTo>
                    <a:cubicBezTo>
                      <a:pt x="21260" y="9646"/>
                      <a:pt x="20488" y="11413"/>
                      <a:pt x="19083" y="12808"/>
                    </a:cubicBezTo>
                    <a:cubicBezTo>
                      <a:pt x="17787" y="14096"/>
                      <a:pt x="15913" y="15106"/>
                      <a:pt x="13615" y="15242"/>
                    </a:cubicBezTo>
                    <a:cubicBezTo>
                      <a:pt x="11971" y="15340"/>
                      <a:pt x="10347" y="14902"/>
                      <a:pt x="9134" y="14036"/>
                    </a:cubicBezTo>
                    <a:cubicBezTo>
                      <a:pt x="8820" y="14902"/>
                      <a:pt x="8502" y="15766"/>
                      <a:pt x="8180" y="16626"/>
                    </a:cubicBezTo>
                    <a:cubicBezTo>
                      <a:pt x="7869" y="17459"/>
                      <a:pt x="7551" y="18296"/>
                      <a:pt x="7062" y="19081"/>
                    </a:cubicBezTo>
                    <a:cubicBezTo>
                      <a:pt x="6532" y="19930"/>
                      <a:pt x="5812" y="20699"/>
                      <a:pt x="4934" y="21353"/>
                    </a:cubicBezTo>
                    <a:cubicBezTo>
                      <a:pt x="4686" y="20432"/>
                      <a:pt x="4591" y="19491"/>
                      <a:pt x="4652" y="18551"/>
                    </a:cubicBezTo>
                    <a:cubicBezTo>
                      <a:pt x="4712" y="17630"/>
                      <a:pt x="4922" y="16720"/>
                      <a:pt x="5139" y="15813"/>
                    </a:cubicBezTo>
                    <a:cubicBezTo>
                      <a:pt x="5588" y="13936"/>
                      <a:pt x="6071" y="12064"/>
                      <a:pt x="6587" y="10197"/>
                    </a:cubicBezTo>
                    <a:cubicBezTo>
                      <a:pt x="6685" y="9744"/>
                      <a:pt x="6725" y="9284"/>
                      <a:pt x="6708" y="8825"/>
                    </a:cubicBezTo>
                    <a:cubicBezTo>
                      <a:pt x="6682" y="8142"/>
                      <a:pt x="6527" y="7452"/>
                      <a:pt x="6703" y="6775"/>
                    </a:cubicBezTo>
                    <a:cubicBezTo>
                      <a:pt x="6824" y="6310"/>
                      <a:pt x="7097" y="5878"/>
                      <a:pt x="7505" y="5531"/>
                    </a:cubicBezTo>
                    <a:cubicBezTo>
                      <a:pt x="7874" y="5217"/>
                      <a:pt x="8340" y="4983"/>
                      <a:pt x="8865" y="4851"/>
                    </a:cubicBezTo>
                    <a:cubicBezTo>
                      <a:pt x="9509" y="4650"/>
                      <a:pt x="10242" y="4724"/>
                      <a:pt x="10799" y="5046"/>
                    </a:cubicBezTo>
                    <a:cubicBezTo>
                      <a:pt x="11427" y="5407"/>
                      <a:pt x="11719" y="6006"/>
                      <a:pt x="11734" y="6615"/>
                    </a:cubicBezTo>
                    <a:cubicBezTo>
                      <a:pt x="11763" y="7805"/>
                      <a:pt x="10814" y="8822"/>
                      <a:pt x="10352" y="9932"/>
                    </a:cubicBezTo>
                    <a:cubicBezTo>
                      <a:pt x="10216" y="10259"/>
                      <a:pt x="10122" y="10595"/>
                      <a:pt x="10070" y="10937"/>
                    </a:cubicBezTo>
                    <a:cubicBezTo>
                      <a:pt x="9846" y="11805"/>
                      <a:pt x="10503" y="12680"/>
                      <a:pt x="11592" y="12950"/>
                    </a:cubicBezTo>
                    <a:cubicBezTo>
                      <a:pt x="13217" y="13353"/>
                      <a:pt x="14611" y="12566"/>
                      <a:pt x="15567" y="11668"/>
                    </a:cubicBezTo>
                    <a:cubicBezTo>
                      <a:pt x="16622" y="10675"/>
                      <a:pt x="17294" y="9464"/>
                      <a:pt x="17488" y="8061"/>
                    </a:cubicBezTo>
                    <a:cubicBezTo>
                      <a:pt x="17691" y="6583"/>
                      <a:pt x="17316" y="5126"/>
                      <a:pt x="16240" y="4035"/>
                    </a:cubicBezTo>
                    <a:cubicBezTo>
                      <a:pt x="15078" y="2856"/>
                      <a:pt x="13221" y="2203"/>
                      <a:pt x="11186" y="2210"/>
                    </a:cubicBezTo>
                    <a:cubicBezTo>
                      <a:pt x="8344" y="2221"/>
                      <a:pt x="5987" y="3374"/>
                      <a:pt x="4449" y="4948"/>
                    </a:cubicBezTo>
                    <a:cubicBezTo>
                      <a:pt x="3551" y="5867"/>
                      <a:pt x="2907" y="6959"/>
                      <a:pt x="2987" y="8118"/>
                    </a:cubicBezTo>
                    <a:cubicBezTo>
                      <a:pt x="3050" y="9024"/>
                      <a:pt x="3564" y="9908"/>
                      <a:pt x="4510" y="105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</p:grpSp>
      <p:sp>
        <p:nvSpPr>
          <p:cNvPr id="63" name="Subtitle 2">
            <a:extLst>
              <a:ext uri="{FF2B5EF4-FFF2-40B4-BE49-F238E27FC236}">
                <a16:creationId xmlns:a16="http://schemas.microsoft.com/office/drawing/2014/main" id="{225C4BC7-D41D-904E-8FEE-D336661E60D6}"/>
              </a:ext>
            </a:extLst>
          </p:cNvPr>
          <p:cNvSpPr txBox="1">
            <a:spLocks/>
          </p:cNvSpPr>
          <p:nvPr/>
        </p:nvSpPr>
        <p:spPr>
          <a:xfrm>
            <a:off x="16392884" y="9294630"/>
            <a:ext cx="6667326" cy="28764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FE10B9-6CF8-BA49-A005-0B3EE73164B3}"/>
              </a:ext>
            </a:extLst>
          </p:cNvPr>
          <p:cNvSpPr txBox="1"/>
          <p:nvPr/>
        </p:nvSpPr>
        <p:spPr>
          <a:xfrm>
            <a:off x="16491122" y="8584890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B43CB71C-76DF-7649-AE1F-41FDF7BDFC6D}"/>
              </a:ext>
            </a:extLst>
          </p:cNvPr>
          <p:cNvSpPr txBox="1">
            <a:spLocks/>
          </p:cNvSpPr>
          <p:nvPr/>
        </p:nvSpPr>
        <p:spPr>
          <a:xfrm>
            <a:off x="1356179" y="9294630"/>
            <a:ext cx="6667326" cy="28764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69DCDF-0373-1B4B-B377-95235B2A2C4A}"/>
              </a:ext>
            </a:extLst>
          </p:cNvPr>
          <p:cNvSpPr txBox="1"/>
          <p:nvPr/>
        </p:nvSpPr>
        <p:spPr>
          <a:xfrm>
            <a:off x="5687193" y="8584890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3187BA-97F0-BB4B-B45F-FF628F20021E}"/>
              </a:ext>
            </a:extLst>
          </p:cNvPr>
          <p:cNvSpPr txBox="1"/>
          <p:nvPr/>
        </p:nvSpPr>
        <p:spPr>
          <a:xfrm>
            <a:off x="7062769" y="547236"/>
            <a:ext cx="1026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 SLIDE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77D8BF-AAF1-154A-875A-3504BABDFDE3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360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unnel2 - Light">
      <a:dk1>
        <a:srgbClr val="2A2A2A"/>
      </a:dk1>
      <a:lt1>
        <a:srgbClr val="FFFFFF"/>
      </a:lt1>
      <a:dk2>
        <a:srgbClr val="000000"/>
      </a:dk2>
      <a:lt2>
        <a:srgbClr val="FFFFFF"/>
      </a:lt2>
      <a:accent1>
        <a:srgbClr val="C22B49"/>
      </a:accent1>
      <a:accent2>
        <a:srgbClr val="DC3E4E"/>
      </a:accent2>
      <a:accent3>
        <a:srgbClr val="E08428"/>
      </a:accent3>
      <a:accent4>
        <a:srgbClr val="F1C058"/>
      </a:accent4>
      <a:accent5>
        <a:srgbClr val="62AC5A"/>
      </a:accent5>
      <a:accent6>
        <a:srgbClr val="4F4F4F"/>
      </a:accent6>
      <a:hlink>
        <a:srgbClr val="4BFFF2"/>
      </a:hlink>
      <a:folHlink>
        <a:srgbClr val="755D2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84488</TotalTime>
  <Words>407</Words>
  <Application>Microsoft Macintosh PowerPoint</Application>
  <PresentationFormat>Custom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Helvetica Light</vt:lpstr>
      <vt:lpstr>Helvetica Neue Medium</vt:lpstr>
      <vt:lpstr>Lato Light</vt:lpstr>
      <vt:lpstr>League Spartan</vt:lpstr>
      <vt:lpstr>Montserrat</vt:lpstr>
      <vt:lpstr>Montserrat Light</vt:lpstr>
      <vt:lpstr>Montserrat Medium</vt:lpstr>
      <vt:lpstr>Mukta ExtraLight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15163</cp:revision>
  <dcterms:created xsi:type="dcterms:W3CDTF">2014-11-12T21:47:38Z</dcterms:created>
  <dcterms:modified xsi:type="dcterms:W3CDTF">2019-04-08T21:23:48Z</dcterms:modified>
  <cp:category/>
</cp:coreProperties>
</file>