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0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52" y="224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6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07010" y="12568918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1" i="0" spc="30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pPr algn="r"/>
              <a:t>‹#›</a:t>
            </a:fld>
            <a:endParaRPr lang="en-US" sz="2800" b="1" i="0" spc="3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C00AF807-D06B-DC42-83F6-60F9F9A3CE2F}"/>
              </a:ext>
            </a:extLst>
          </p:cNvPr>
          <p:cNvSpPr>
            <a:spLocks/>
          </p:cNvSpPr>
          <p:nvPr/>
        </p:nvSpPr>
        <p:spPr bwMode="auto">
          <a:xfrm>
            <a:off x="11083799" y="11091773"/>
            <a:ext cx="2210052" cy="1540399"/>
          </a:xfrm>
          <a:custGeom>
            <a:avLst/>
            <a:gdLst>
              <a:gd name="T0" fmla="*/ 0 w 673"/>
              <a:gd name="T1" fmla="*/ 0 h 546"/>
              <a:gd name="T2" fmla="*/ 202 w 673"/>
              <a:gd name="T3" fmla="*/ 546 h 546"/>
              <a:gd name="T4" fmla="*/ 470 w 673"/>
              <a:gd name="T5" fmla="*/ 546 h 546"/>
              <a:gd name="T6" fmla="*/ 673 w 673"/>
              <a:gd name="T7" fmla="*/ 0 h 546"/>
              <a:gd name="T8" fmla="*/ 0 w 673"/>
              <a:gd name="T9" fmla="*/ 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546">
                <a:moveTo>
                  <a:pt x="0" y="0"/>
                </a:moveTo>
                <a:lnTo>
                  <a:pt x="202" y="546"/>
                </a:lnTo>
                <a:lnTo>
                  <a:pt x="470" y="546"/>
                </a:lnTo>
                <a:lnTo>
                  <a:pt x="6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673668CB-7DA2-4D45-ABEB-35703111F7CB}"/>
              </a:ext>
            </a:extLst>
          </p:cNvPr>
          <p:cNvSpPr>
            <a:spLocks/>
          </p:cNvSpPr>
          <p:nvPr/>
        </p:nvSpPr>
        <p:spPr bwMode="auto">
          <a:xfrm>
            <a:off x="9366328" y="7051144"/>
            <a:ext cx="5644994" cy="1538707"/>
          </a:xfrm>
          <a:custGeom>
            <a:avLst/>
            <a:gdLst>
              <a:gd name="T0" fmla="*/ 1719 w 1719"/>
              <a:gd name="T1" fmla="*/ 0 h 547"/>
              <a:gd name="T2" fmla="*/ 0 w 1719"/>
              <a:gd name="T3" fmla="*/ 0 h 547"/>
              <a:gd name="T4" fmla="*/ 166 w 1719"/>
              <a:gd name="T5" fmla="*/ 453 h 547"/>
              <a:gd name="T6" fmla="*/ 200 w 1719"/>
              <a:gd name="T7" fmla="*/ 547 h 547"/>
              <a:gd name="T8" fmla="*/ 1519 w 1719"/>
              <a:gd name="T9" fmla="*/ 547 h 547"/>
              <a:gd name="T10" fmla="*/ 1553 w 1719"/>
              <a:gd name="T11" fmla="*/ 453 h 547"/>
              <a:gd name="T12" fmla="*/ 1719 w 1719"/>
              <a:gd name="T13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9" h="547">
                <a:moveTo>
                  <a:pt x="1719" y="0"/>
                </a:moveTo>
                <a:lnTo>
                  <a:pt x="0" y="0"/>
                </a:lnTo>
                <a:lnTo>
                  <a:pt x="166" y="453"/>
                </a:lnTo>
                <a:lnTo>
                  <a:pt x="200" y="547"/>
                </a:lnTo>
                <a:lnTo>
                  <a:pt x="1519" y="547"/>
                </a:lnTo>
                <a:lnTo>
                  <a:pt x="1553" y="453"/>
                </a:lnTo>
                <a:lnTo>
                  <a:pt x="1719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E4C1727B-9669-D645-AEA5-A2C2BB2F95CB}"/>
              </a:ext>
            </a:extLst>
          </p:cNvPr>
          <p:cNvSpPr>
            <a:spLocks/>
          </p:cNvSpPr>
          <p:nvPr/>
        </p:nvSpPr>
        <p:spPr bwMode="auto">
          <a:xfrm>
            <a:off x="10229989" y="9065245"/>
            <a:ext cx="3917672" cy="1540399"/>
          </a:xfrm>
          <a:custGeom>
            <a:avLst/>
            <a:gdLst>
              <a:gd name="T0" fmla="*/ 0 w 1193"/>
              <a:gd name="T1" fmla="*/ 0 h 546"/>
              <a:gd name="T2" fmla="*/ 200 w 1193"/>
              <a:gd name="T3" fmla="*/ 546 h 546"/>
              <a:gd name="T4" fmla="*/ 993 w 1193"/>
              <a:gd name="T5" fmla="*/ 546 h 546"/>
              <a:gd name="T6" fmla="*/ 1193 w 1193"/>
              <a:gd name="T7" fmla="*/ 0 h 546"/>
              <a:gd name="T8" fmla="*/ 0 w 1193"/>
              <a:gd name="T9" fmla="*/ 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3" h="546">
                <a:moveTo>
                  <a:pt x="0" y="0"/>
                </a:moveTo>
                <a:lnTo>
                  <a:pt x="200" y="546"/>
                </a:lnTo>
                <a:lnTo>
                  <a:pt x="993" y="546"/>
                </a:lnTo>
                <a:lnTo>
                  <a:pt x="11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F7A1BBAE-B96F-9145-935B-59252301905E}"/>
              </a:ext>
            </a:extLst>
          </p:cNvPr>
          <p:cNvSpPr>
            <a:spLocks/>
          </p:cNvSpPr>
          <p:nvPr/>
        </p:nvSpPr>
        <p:spPr bwMode="auto">
          <a:xfrm>
            <a:off x="8499384" y="5025789"/>
            <a:ext cx="7378882" cy="1538707"/>
          </a:xfrm>
          <a:custGeom>
            <a:avLst/>
            <a:gdLst>
              <a:gd name="T0" fmla="*/ 0 w 2247"/>
              <a:gd name="T1" fmla="*/ 0 h 547"/>
              <a:gd name="T2" fmla="*/ 200 w 2247"/>
              <a:gd name="T3" fmla="*/ 547 h 547"/>
              <a:gd name="T4" fmla="*/ 2045 w 2247"/>
              <a:gd name="T5" fmla="*/ 547 h 547"/>
              <a:gd name="T6" fmla="*/ 2247 w 2247"/>
              <a:gd name="T7" fmla="*/ 0 h 547"/>
              <a:gd name="T8" fmla="*/ 0 w 2247"/>
              <a:gd name="T9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7" h="547">
                <a:moveTo>
                  <a:pt x="0" y="0"/>
                </a:moveTo>
                <a:lnTo>
                  <a:pt x="200" y="547"/>
                </a:lnTo>
                <a:lnTo>
                  <a:pt x="2045" y="547"/>
                </a:lnTo>
                <a:lnTo>
                  <a:pt x="224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AD5EC51A-401F-1043-83E9-41870FFF6B30}"/>
              </a:ext>
            </a:extLst>
          </p:cNvPr>
          <p:cNvSpPr>
            <a:spLocks/>
          </p:cNvSpPr>
          <p:nvPr/>
        </p:nvSpPr>
        <p:spPr bwMode="auto">
          <a:xfrm>
            <a:off x="7632441" y="3000435"/>
            <a:ext cx="9112772" cy="1538707"/>
          </a:xfrm>
          <a:custGeom>
            <a:avLst/>
            <a:gdLst>
              <a:gd name="T0" fmla="*/ 1387 w 2775"/>
              <a:gd name="T1" fmla="*/ 0 h 547"/>
              <a:gd name="T2" fmla="*/ 0 w 2775"/>
              <a:gd name="T3" fmla="*/ 0 h 547"/>
              <a:gd name="T4" fmla="*/ 200 w 2775"/>
              <a:gd name="T5" fmla="*/ 547 h 547"/>
              <a:gd name="T6" fmla="*/ 2575 w 2775"/>
              <a:gd name="T7" fmla="*/ 547 h 547"/>
              <a:gd name="T8" fmla="*/ 2775 w 2775"/>
              <a:gd name="T9" fmla="*/ 0 h 547"/>
              <a:gd name="T10" fmla="*/ 1387 w 2775"/>
              <a:gd name="T11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5" h="547">
                <a:moveTo>
                  <a:pt x="1387" y="0"/>
                </a:moveTo>
                <a:lnTo>
                  <a:pt x="0" y="0"/>
                </a:lnTo>
                <a:lnTo>
                  <a:pt x="200" y="547"/>
                </a:lnTo>
                <a:lnTo>
                  <a:pt x="2575" y="547"/>
                </a:lnTo>
                <a:lnTo>
                  <a:pt x="2775" y="0"/>
                </a:lnTo>
                <a:lnTo>
                  <a:pt x="1387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Freeform 1047">
            <a:extLst>
              <a:ext uri="{FF2B5EF4-FFF2-40B4-BE49-F238E27FC236}">
                <a16:creationId xmlns:a16="http://schemas.microsoft.com/office/drawing/2014/main" id="{B2CA7CAF-C0F8-1D4E-88E9-113A1EC72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5464" y="3243946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" name="Freeform 1048">
            <a:extLst>
              <a:ext uri="{FF2B5EF4-FFF2-40B4-BE49-F238E27FC236}">
                <a16:creationId xmlns:a16="http://schemas.microsoft.com/office/drawing/2014/main" id="{F234E63E-D629-ED49-97AA-CEDEA44CE0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53547" y="3243946"/>
            <a:ext cx="1028312" cy="1051684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" name="Freeform 1047">
            <a:extLst>
              <a:ext uri="{FF2B5EF4-FFF2-40B4-BE49-F238E27FC236}">
                <a16:creationId xmlns:a16="http://schemas.microsoft.com/office/drawing/2014/main" id="{25D8CEFD-5577-A24B-BE40-2787FA258D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82419" y="3243946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1" name="Freeform 1048">
            <a:extLst>
              <a:ext uri="{FF2B5EF4-FFF2-40B4-BE49-F238E27FC236}">
                <a16:creationId xmlns:a16="http://schemas.microsoft.com/office/drawing/2014/main" id="{1577175B-B174-6548-B475-B6422DADAF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40502" y="3243946"/>
            <a:ext cx="1028312" cy="1051684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2" name="Freeform 1047">
            <a:extLst>
              <a:ext uri="{FF2B5EF4-FFF2-40B4-BE49-F238E27FC236}">
                <a16:creationId xmlns:a16="http://schemas.microsoft.com/office/drawing/2014/main" id="{78CEE0CD-9D94-2C4A-B57C-99093746D9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69374" y="3243946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" name="Freeform 1048">
            <a:extLst>
              <a:ext uri="{FF2B5EF4-FFF2-40B4-BE49-F238E27FC236}">
                <a16:creationId xmlns:a16="http://schemas.microsoft.com/office/drawing/2014/main" id="{D9999BDB-1CFA-D742-BBFB-219051797D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27457" y="3243946"/>
            <a:ext cx="1028312" cy="1051684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4" name="Freeform 1048">
            <a:extLst>
              <a:ext uri="{FF2B5EF4-FFF2-40B4-BE49-F238E27FC236}">
                <a16:creationId xmlns:a16="http://schemas.microsoft.com/office/drawing/2014/main" id="{50ACCF0D-A44D-7748-850B-8403B288C0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91572" y="5283546"/>
            <a:ext cx="1028312" cy="1051684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5" name="Freeform 1047">
            <a:extLst>
              <a:ext uri="{FF2B5EF4-FFF2-40B4-BE49-F238E27FC236}">
                <a16:creationId xmlns:a16="http://schemas.microsoft.com/office/drawing/2014/main" id="{60AB9A50-6095-1943-9CC3-EF492DF4FF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20444" y="5283546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6" name="Freeform 1048">
            <a:extLst>
              <a:ext uri="{FF2B5EF4-FFF2-40B4-BE49-F238E27FC236}">
                <a16:creationId xmlns:a16="http://schemas.microsoft.com/office/drawing/2014/main" id="{595D5ED7-A2D0-A94E-BB45-9DC4A9573F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78527" y="5283546"/>
            <a:ext cx="1028312" cy="1051684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7" name="Freeform 1047">
            <a:extLst>
              <a:ext uri="{FF2B5EF4-FFF2-40B4-BE49-F238E27FC236}">
                <a16:creationId xmlns:a16="http://schemas.microsoft.com/office/drawing/2014/main" id="{E498EE62-C366-9E42-8A11-5F9E9C4354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07399" y="5283546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" name="Freeform 1048">
            <a:extLst>
              <a:ext uri="{FF2B5EF4-FFF2-40B4-BE49-F238E27FC236}">
                <a16:creationId xmlns:a16="http://schemas.microsoft.com/office/drawing/2014/main" id="{899F6663-F583-B746-B0FF-2390187872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65482" y="5283546"/>
            <a:ext cx="1028312" cy="1051684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" name="Freeform 1047">
            <a:extLst>
              <a:ext uri="{FF2B5EF4-FFF2-40B4-BE49-F238E27FC236}">
                <a16:creationId xmlns:a16="http://schemas.microsoft.com/office/drawing/2014/main" id="{049CA923-A773-314D-9AD2-9924E6E6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14553" y="7304818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2" name="Freeform 1048">
            <a:extLst>
              <a:ext uri="{FF2B5EF4-FFF2-40B4-BE49-F238E27FC236}">
                <a16:creationId xmlns:a16="http://schemas.microsoft.com/office/drawing/2014/main" id="{2829E05D-F6C5-BD40-8719-46B7EDD46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72636" y="7304818"/>
            <a:ext cx="1028312" cy="1051684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3" name="Freeform 1047">
            <a:extLst>
              <a:ext uri="{FF2B5EF4-FFF2-40B4-BE49-F238E27FC236}">
                <a16:creationId xmlns:a16="http://schemas.microsoft.com/office/drawing/2014/main" id="{75B1CFBF-D2B5-434D-BF10-1723B0E141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01508" y="7304818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1047">
            <a:extLst>
              <a:ext uri="{FF2B5EF4-FFF2-40B4-BE49-F238E27FC236}">
                <a16:creationId xmlns:a16="http://schemas.microsoft.com/office/drawing/2014/main" id="{A37B3900-7095-FE44-A483-B49F8FAEA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78722" y="9317550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1048">
            <a:extLst>
              <a:ext uri="{FF2B5EF4-FFF2-40B4-BE49-F238E27FC236}">
                <a16:creationId xmlns:a16="http://schemas.microsoft.com/office/drawing/2014/main" id="{432CDFC6-E4A9-734C-B8FB-F2FEF0E42E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36805" y="9317550"/>
            <a:ext cx="1028312" cy="1051684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8" name="Freeform 1047">
            <a:extLst>
              <a:ext uri="{FF2B5EF4-FFF2-40B4-BE49-F238E27FC236}">
                <a16:creationId xmlns:a16="http://schemas.microsoft.com/office/drawing/2014/main" id="{BCC3B329-3D75-F943-AE3C-8D83070B41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58144" y="11354236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6EAE4B-A9A4-9A40-A2C1-653976E42ED8}"/>
              </a:ext>
            </a:extLst>
          </p:cNvPr>
          <p:cNvSpPr txBox="1"/>
          <p:nvPr/>
        </p:nvSpPr>
        <p:spPr>
          <a:xfrm>
            <a:off x="4394424" y="3262032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6A85E59-342E-A54E-85E4-613408D49033}"/>
              </a:ext>
            </a:extLst>
          </p:cNvPr>
          <p:cNvSpPr txBox="1">
            <a:spLocks/>
          </p:cNvSpPr>
          <p:nvPr/>
        </p:nvSpPr>
        <p:spPr>
          <a:xfrm>
            <a:off x="1520825" y="3831347"/>
            <a:ext cx="5286699" cy="6272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B536B4-8368-AA49-9402-04F6E3490877}"/>
              </a:ext>
            </a:extLst>
          </p:cNvPr>
          <p:cNvCxnSpPr/>
          <p:nvPr/>
        </p:nvCxnSpPr>
        <p:spPr>
          <a:xfrm flipH="1">
            <a:off x="6939993" y="3806831"/>
            <a:ext cx="1097280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E9DFDA-CB16-F94C-8D7D-EA35E0AB516D}"/>
              </a:ext>
            </a:extLst>
          </p:cNvPr>
          <p:cNvCxnSpPr/>
          <p:nvPr/>
        </p:nvCxnSpPr>
        <p:spPr>
          <a:xfrm flipH="1">
            <a:off x="7762610" y="5787459"/>
            <a:ext cx="1097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FDD766-49FD-7942-A965-4C722FE24879}"/>
              </a:ext>
            </a:extLst>
          </p:cNvPr>
          <p:cNvCxnSpPr/>
          <p:nvPr/>
        </p:nvCxnSpPr>
        <p:spPr>
          <a:xfrm flipH="1">
            <a:off x="8691351" y="7937959"/>
            <a:ext cx="109728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313CDC-881A-DD4C-A79D-AAF6CCD9EDD4}"/>
              </a:ext>
            </a:extLst>
          </p:cNvPr>
          <p:cNvCxnSpPr/>
          <p:nvPr/>
        </p:nvCxnSpPr>
        <p:spPr>
          <a:xfrm flipH="1">
            <a:off x="9552829" y="9910521"/>
            <a:ext cx="109728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D86B08-35DF-684E-B812-9B695C7C6BA4}"/>
              </a:ext>
            </a:extLst>
          </p:cNvPr>
          <p:cNvCxnSpPr/>
          <p:nvPr/>
        </p:nvCxnSpPr>
        <p:spPr>
          <a:xfrm flipH="1">
            <a:off x="10443161" y="12028651"/>
            <a:ext cx="109728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E2A1FB9-3F93-FF44-A7F9-556073DDB85A}"/>
              </a:ext>
            </a:extLst>
          </p:cNvPr>
          <p:cNvSpPr txBox="1"/>
          <p:nvPr/>
        </p:nvSpPr>
        <p:spPr>
          <a:xfrm>
            <a:off x="5201812" y="5248527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F25359C-A896-D446-85A7-3C26EDEC21CD}"/>
              </a:ext>
            </a:extLst>
          </p:cNvPr>
          <p:cNvSpPr txBox="1">
            <a:spLocks/>
          </p:cNvSpPr>
          <p:nvPr/>
        </p:nvSpPr>
        <p:spPr>
          <a:xfrm>
            <a:off x="2328213" y="5817842"/>
            <a:ext cx="5286699" cy="6272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669B2-76BD-9C45-87B5-6301BFEA2519}"/>
              </a:ext>
            </a:extLst>
          </p:cNvPr>
          <p:cNvSpPr txBox="1"/>
          <p:nvPr/>
        </p:nvSpPr>
        <p:spPr>
          <a:xfrm>
            <a:off x="6133801" y="7386229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6B53E014-3EBD-D34E-8275-DC1B827B0DE7}"/>
              </a:ext>
            </a:extLst>
          </p:cNvPr>
          <p:cNvSpPr txBox="1">
            <a:spLocks/>
          </p:cNvSpPr>
          <p:nvPr/>
        </p:nvSpPr>
        <p:spPr>
          <a:xfrm>
            <a:off x="3260202" y="7955544"/>
            <a:ext cx="5286699" cy="6272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70934C-DCA8-6C47-BDB0-7E5AAEAACB41}"/>
              </a:ext>
            </a:extLst>
          </p:cNvPr>
          <p:cNvSpPr txBox="1"/>
          <p:nvPr/>
        </p:nvSpPr>
        <p:spPr>
          <a:xfrm>
            <a:off x="6995450" y="9336660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5623E4BB-7C8A-8B4C-9525-6A2F78D8E4E3}"/>
              </a:ext>
            </a:extLst>
          </p:cNvPr>
          <p:cNvSpPr txBox="1">
            <a:spLocks/>
          </p:cNvSpPr>
          <p:nvPr/>
        </p:nvSpPr>
        <p:spPr>
          <a:xfrm>
            <a:off x="4121851" y="9905975"/>
            <a:ext cx="5286699" cy="6272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E8B12F-420F-2343-A396-BA5AD3AE0652}"/>
              </a:ext>
            </a:extLst>
          </p:cNvPr>
          <p:cNvSpPr txBox="1"/>
          <p:nvPr/>
        </p:nvSpPr>
        <p:spPr>
          <a:xfrm>
            <a:off x="7892265" y="11466874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FC52D56-7B71-B344-AB89-F7AE82B31584}"/>
              </a:ext>
            </a:extLst>
          </p:cNvPr>
          <p:cNvSpPr txBox="1">
            <a:spLocks/>
          </p:cNvSpPr>
          <p:nvPr/>
        </p:nvSpPr>
        <p:spPr>
          <a:xfrm>
            <a:off x="5018666" y="12036189"/>
            <a:ext cx="5286699" cy="6272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D17566-D55C-2A49-8DA2-4951A5DA4918}"/>
              </a:ext>
            </a:extLst>
          </p:cNvPr>
          <p:cNvSpPr txBox="1"/>
          <p:nvPr/>
        </p:nvSpPr>
        <p:spPr>
          <a:xfrm>
            <a:off x="8261811" y="634532"/>
            <a:ext cx="7863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Open Sans" panose="020B0606030504020204" pitchFamily="34" charset="0"/>
              </a:rPr>
              <a:t>FUNNEL DIAGRAM</a:t>
            </a:r>
          </a:p>
        </p:txBody>
      </p:sp>
      <p:sp>
        <p:nvSpPr>
          <p:cNvPr id="55" name="Freeform: Shape 378">
            <a:extLst>
              <a:ext uri="{FF2B5EF4-FFF2-40B4-BE49-F238E27FC236}">
                <a16:creationId xmlns:a16="http://schemas.microsoft.com/office/drawing/2014/main" id="{A042454B-A0DD-5A4F-8EFE-D655309A9144}"/>
              </a:ext>
            </a:extLst>
          </p:cNvPr>
          <p:cNvSpPr>
            <a:spLocks/>
          </p:cNvSpPr>
          <p:nvPr/>
        </p:nvSpPr>
        <p:spPr bwMode="auto">
          <a:xfrm rot="10800000">
            <a:off x="16814327" y="3050267"/>
            <a:ext cx="7577442" cy="1441760"/>
          </a:xfrm>
          <a:custGeom>
            <a:avLst/>
            <a:gdLst>
              <a:gd name="connsiteX0" fmla="*/ 3481930 w 3789708"/>
              <a:gd name="connsiteY0" fmla="*/ 721068 h 721068"/>
              <a:gd name="connsiteX1" fmla="*/ 0 w 3789708"/>
              <a:gd name="connsiteY1" fmla="*/ 721068 h 721068"/>
              <a:gd name="connsiteX2" fmla="*/ 0 w 3789708"/>
              <a:gd name="connsiteY2" fmla="*/ 0 h 721068"/>
              <a:gd name="connsiteX3" fmla="*/ 1653726 w 3789708"/>
              <a:gd name="connsiteY3" fmla="*/ 0 h 721068"/>
              <a:gd name="connsiteX4" fmla="*/ 3789708 w 3789708"/>
              <a:gd name="connsiteY4" fmla="*/ 0 h 72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9708" h="721068">
                <a:moveTo>
                  <a:pt x="3481930" y="721068"/>
                </a:moveTo>
                <a:lnTo>
                  <a:pt x="0" y="721068"/>
                </a:lnTo>
                <a:lnTo>
                  <a:pt x="0" y="0"/>
                </a:lnTo>
                <a:lnTo>
                  <a:pt x="1653726" y="0"/>
                </a:lnTo>
                <a:lnTo>
                  <a:pt x="3789708" y="0"/>
                </a:lnTo>
                <a:close/>
              </a:path>
            </a:pathLst>
          </a:cu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56" name="Freeform: Shape 380">
            <a:extLst>
              <a:ext uri="{FF2B5EF4-FFF2-40B4-BE49-F238E27FC236}">
                <a16:creationId xmlns:a16="http://schemas.microsoft.com/office/drawing/2014/main" id="{9B5E7AB1-4FDD-B547-A7BD-7E20BA8118ED}"/>
              </a:ext>
            </a:extLst>
          </p:cNvPr>
          <p:cNvSpPr>
            <a:spLocks/>
          </p:cNvSpPr>
          <p:nvPr/>
        </p:nvSpPr>
        <p:spPr bwMode="auto">
          <a:xfrm rot="10800000">
            <a:off x="15949028" y="5126406"/>
            <a:ext cx="8442743" cy="1441760"/>
          </a:xfrm>
          <a:custGeom>
            <a:avLst/>
            <a:gdLst>
              <a:gd name="connsiteX0" fmla="*/ 3914692 w 4222471"/>
              <a:gd name="connsiteY0" fmla="*/ 721068 h 721068"/>
              <a:gd name="connsiteX1" fmla="*/ 3069702 w 4222471"/>
              <a:gd name="connsiteY1" fmla="*/ 721068 h 721068"/>
              <a:gd name="connsiteX2" fmla="*/ 259823 w 4222471"/>
              <a:gd name="connsiteY2" fmla="*/ 721068 h 721068"/>
              <a:gd name="connsiteX3" fmla="*/ 0 w 4222471"/>
              <a:gd name="connsiteY3" fmla="*/ 721068 h 721068"/>
              <a:gd name="connsiteX4" fmla="*/ 0 w 4222471"/>
              <a:gd name="connsiteY4" fmla="*/ 0 h 721068"/>
              <a:gd name="connsiteX5" fmla="*/ 1241498 w 4222471"/>
              <a:gd name="connsiteY5" fmla="*/ 0 h 721068"/>
              <a:gd name="connsiteX6" fmla="*/ 2086488 w 4222471"/>
              <a:gd name="connsiteY6" fmla="*/ 0 h 721068"/>
              <a:gd name="connsiteX7" fmla="*/ 3377480 w 4222471"/>
              <a:gd name="connsiteY7" fmla="*/ 0 h 721068"/>
              <a:gd name="connsiteX8" fmla="*/ 4222471 w 4222471"/>
              <a:gd name="connsiteY8" fmla="*/ 0 h 72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2471" h="721068">
                <a:moveTo>
                  <a:pt x="3914692" y="721068"/>
                </a:moveTo>
                <a:lnTo>
                  <a:pt x="3069702" y="721068"/>
                </a:lnTo>
                <a:lnTo>
                  <a:pt x="259823" y="721068"/>
                </a:lnTo>
                <a:lnTo>
                  <a:pt x="0" y="721068"/>
                </a:lnTo>
                <a:lnTo>
                  <a:pt x="0" y="0"/>
                </a:lnTo>
                <a:lnTo>
                  <a:pt x="1241498" y="0"/>
                </a:lnTo>
                <a:lnTo>
                  <a:pt x="2086488" y="0"/>
                </a:lnTo>
                <a:lnTo>
                  <a:pt x="3377480" y="0"/>
                </a:lnTo>
                <a:lnTo>
                  <a:pt x="4222471" y="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57" name="Freeform: Shape 382">
            <a:extLst>
              <a:ext uri="{FF2B5EF4-FFF2-40B4-BE49-F238E27FC236}">
                <a16:creationId xmlns:a16="http://schemas.microsoft.com/office/drawing/2014/main" id="{063AB21D-C452-B647-B619-567FD451A10A}"/>
              </a:ext>
            </a:extLst>
          </p:cNvPr>
          <p:cNvSpPr>
            <a:spLocks/>
          </p:cNvSpPr>
          <p:nvPr/>
        </p:nvSpPr>
        <p:spPr bwMode="auto">
          <a:xfrm rot="10800000">
            <a:off x="15065526" y="7119559"/>
            <a:ext cx="9326245" cy="1441760"/>
          </a:xfrm>
          <a:custGeom>
            <a:avLst/>
            <a:gdLst>
              <a:gd name="connsiteX0" fmla="*/ 4356558 w 4664337"/>
              <a:gd name="connsiteY0" fmla="*/ 721068 h 721068"/>
              <a:gd name="connsiteX1" fmla="*/ 3511568 w 4664337"/>
              <a:gd name="connsiteY1" fmla="*/ 721068 h 721068"/>
              <a:gd name="connsiteX2" fmla="*/ 701689 w 4664337"/>
              <a:gd name="connsiteY2" fmla="*/ 721068 h 721068"/>
              <a:gd name="connsiteX3" fmla="*/ 0 w 4664337"/>
              <a:gd name="connsiteY3" fmla="*/ 721068 h 721068"/>
              <a:gd name="connsiteX4" fmla="*/ 0 w 4664337"/>
              <a:gd name="connsiteY4" fmla="*/ 0 h 721068"/>
              <a:gd name="connsiteX5" fmla="*/ 393911 w 4664337"/>
              <a:gd name="connsiteY5" fmla="*/ 0 h 721068"/>
              <a:gd name="connsiteX6" fmla="*/ 1683364 w 4664337"/>
              <a:gd name="connsiteY6" fmla="*/ 0 h 721068"/>
              <a:gd name="connsiteX7" fmla="*/ 2528354 w 4664337"/>
              <a:gd name="connsiteY7" fmla="*/ 0 h 721068"/>
              <a:gd name="connsiteX8" fmla="*/ 3819346 w 4664337"/>
              <a:gd name="connsiteY8" fmla="*/ 0 h 721068"/>
              <a:gd name="connsiteX9" fmla="*/ 4664337 w 4664337"/>
              <a:gd name="connsiteY9" fmla="*/ 0 h 72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64337" h="721068">
                <a:moveTo>
                  <a:pt x="4356558" y="721068"/>
                </a:moveTo>
                <a:lnTo>
                  <a:pt x="3511568" y="721068"/>
                </a:lnTo>
                <a:lnTo>
                  <a:pt x="701689" y="721068"/>
                </a:lnTo>
                <a:lnTo>
                  <a:pt x="0" y="721068"/>
                </a:lnTo>
                <a:lnTo>
                  <a:pt x="0" y="0"/>
                </a:lnTo>
                <a:lnTo>
                  <a:pt x="393911" y="0"/>
                </a:lnTo>
                <a:lnTo>
                  <a:pt x="1683364" y="0"/>
                </a:lnTo>
                <a:lnTo>
                  <a:pt x="2528354" y="0"/>
                </a:lnTo>
                <a:lnTo>
                  <a:pt x="3819346" y="0"/>
                </a:lnTo>
                <a:lnTo>
                  <a:pt x="4664337" y="0"/>
                </a:lnTo>
                <a:close/>
              </a:path>
            </a:pathLst>
          </a:custGeom>
          <a:noFill/>
          <a:ln w="57150">
            <a:solidFill>
              <a:schemeClr val="accent3"/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58" name="Freeform: Shape 384">
            <a:extLst>
              <a:ext uri="{FF2B5EF4-FFF2-40B4-BE49-F238E27FC236}">
                <a16:creationId xmlns:a16="http://schemas.microsoft.com/office/drawing/2014/main" id="{91E3A690-FAC2-CD4B-B9FC-3FF8DDD3F342}"/>
              </a:ext>
            </a:extLst>
          </p:cNvPr>
          <p:cNvSpPr>
            <a:spLocks/>
          </p:cNvSpPr>
          <p:nvPr/>
        </p:nvSpPr>
        <p:spPr bwMode="auto">
          <a:xfrm rot="10800000">
            <a:off x="14199283" y="9139125"/>
            <a:ext cx="10192487" cy="1441760"/>
          </a:xfrm>
          <a:custGeom>
            <a:avLst/>
            <a:gdLst>
              <a:gd name="connsiteX0" fmla="*/ 4789792 w 5097571"/>
              <a:gd name="connsiteY0" fmla="*/ 721068 h 721068"/>
              <a:gd name="connsiteX1" fmla="*/ 3944802 w 5097571"/>
              <a:gd name="connsiteY1" fmla="*/ 721068 h 721068"/>
              <a:gd name="connsiteX2" fmla="*/ 3367012 w 5097571"/>
              <a:gd name="connsiteY2" fmla="*/ 721068 h 721068"/>
              <a:gd name="connsiteX3" fmla="*/ 2522022 w 5097571"/>
              <a:gd name="connsiteY3" fmla="*/ 721068 h 721068"/>
              <a:gd name="connsiteX4" fmla="*/ 1134923 w 5097571"/>
              <a:gd name="connsiteY4" fmla="*/ 721068 h 721068"/>
              <a:gd name="connsiteX5" fmla="*/ 289932 w 5097571"/>
              <a:gd name="connsiteY5" fmla="*/ 721068 h 721068"/>
              <a:gd name="connsiteX6" fmla="*/ 0 w 5097571"/>
              <a:gd name="connsiteY6" fmla="*/ 721068 h 721068"/>
              <a:gd name="connsiteX7" fmla="*/ 0 w 5097571"/>
              <a:gd name="connsiteY7" fmla="*/ 0 h 721068"/>
              <a:gd name="connsiteX8" fmla="*/ 693818 w 5097571"/>
              <a:gd name="connsiteY8" fmla="*/ 0 h 721068"/>
              <a:gd name="connsiteX9" fmla="*/ 827145 w 5097571"/>
              <a:gd name="connsiteY9" fmla="*/ 0 h 721068"/>
              <a:gd name="connsiteX10" fmla="*/ 1538808 w 5097571"/>
              <a:gd name="connsiteY10" fmla="*/ 0 h 721068"/>
              <a:gd name="connsiteX11" fmla="*/ 2116598 w 5097571"/>
              <a:gd name="connsiteY11" fmla="*/ 0 h 721068"/>
              <a:gd name="connsiteX12" fmla="*/ 2829800 w 5097571"/>
              <a:gd name="connsiteY12" fmla="*/ 0 h 721068"/>
              <a:gd name="connsiteX13" fmla="*/ 2961588 w 5097571"/>
              <a:gd name="connsiteY13" fmla="*/ 0 h 721068"/>
              <a:gd name="connsiteX14" fmla="*/ 3674791 w 5097571"/>
              <a:gd name="connsiteY14" fmla="*/ 0 h 721068"/>
              <a:gd name="connsiteX15" fmla="*/ 4252580 w 5097571"/>
              <a:gd name="connsiteY15" fmla="*/ 0 h 721068"/>
              <a:gd name="connsiteX16" fmla="*/ 5097571 w 5097571"/>
              <a:gd name="connsiteY16" fmla="*/ 0 h 72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97571" h="721068">
                <a:moveTo>
                  <a:pt x="4789792" y="721068"/>
                </a:moveTo>
                <a:lnTo>
                  <a:pt x="3944802" y="721068"/>
                </a:lnTo>
                <a:lnTo>
                  <a:pt x="3367012" y="721068"/>
                </a:lnTo>
                <a:lnTo>
                  <a:pt x="2522022" y="721068"/>
                </a:lnTo>
                <a:lnTo>
                  <a:pt x="1134923" y="721068"/>
                </a:lnTo>
                <a:lnTo>
                  <a:pt x="289932" y="721068"/>
                </a:lnTo>
                <a:lnTo>
                  <a:pt x="0" y="721068"/>
                </a:lnTo>
                <a:lnTo>
                  <a:pt x="0" y="0"/>
                </a:lnTo>
                <a:lnTo>
                  <a:pt x="693818" y="0"/>
                </a:lnTo>
                <a:lnTo>
                  <a:pt x="827145" y="0"/>
                </a:lnTo>
                <a:lnTo>
                  <a:pt x="1538808" y="0"/>
                </a:lnTo>
                <a:lnTo>
                  <a:pt x="2116598" y="0"/>
                </a:lnTo>
                <a:lnTo>
                  <a:pt x="2829800" y="0"/>
                </a:lnTo>
                <a:lnTo>
                  <a:pt x="2961588" y="0"/>
                </a:lnTo>
                <a:lnTo>
                  <a:pt x="3674791" y="0"/>
                </a:lnTo>
                <a:lnTo>
                  <a:pt x="4252580" y="0"/>
                </a:lnTo>
                <a:lnTo>
                  <a:pt x="5097571" y="0"/>
                </a:lnTo>
                <a:close/>
              </a:path>
            </a:pathLst>
          </a:custGeom>
          <a:noFill/>
          <a:ln w="57150">
            <a:solidFill>
              <a:schemeClr val="accent4"/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59" name="Freeform: Shape 386">
            <a:extLst>
              <a:ext uri="{FF2B5EF4-FFF2-40B4-BE49-F238E27FC236}">
                <a16:creationId xmlns:a16="http://schemas.microsoft.com/office/drawing/2014/main" id="{56F68612-2D01-5B46-B847-9AF8263ABC68}"/>
              </a:ext>
            </a:extLst>
          </p:cNvPr>
          <p:cNvSpPr>
            <a:spLocks/>
          </p:cNvSpPr>
          <p:nvPr/>
        </p:nvSpPr>
        <p:spPr bwMode="auto">
          <a:xfrm rot="10800000">
            <a:off x="13351040" y="11161950"/>
            <a:ext cx="11040730" cy="1441760"/>
          </a:xfrm>
          <a:custGeom>
            <a:avLst/>
            <a:gdLst>
              <a:gd name="connsiteX0" fmla="*/ 5214024 w 5521803"/>
              <a:gd name="connsiteY0" fmla="*/ 721068 h 721068"/>
              <a:gd name="connsiteX1" fmla="*/ 4369034 w 5521803"/>
              <a:gd name="connsiteY1" fmla="*/ 721068 h 721068"/>
              <a:gd name="connsiteX2" fmla="*/ 3791244 w 5521803"/>
              <a:gd name="connsiteY2" fmla="*/ 721068 h 721068"/>
              <a:gd name="connsiteX3" fmla="*/ 2946254 w 5521803"/>
              <a:gd name="connsiteY3" fmla="*/ 721068 h 721068"/>
              <a:gd name="connsiteX4" fmla="*/ 1559155 w 5521803"/>
              <a:gd name="connsiteY4" fmla="*/ 721068 h 721068"/>
              <a:gd name="connsiteX5" fmla="*/ 714164 w 5521803"/>
              <a:gd name="connsiteY5" fmla="*/ 721068 h 721068"/>
              <a:gd name="connsiteX6" fmla="*/ 136375 w 5521803"/>
              <a:gd name="connsiteY6" fmla="*/ 721068 h 721068"/>
              <a:gd name="connsiteX7" fmla="*/ 0 w 5521803"/>
              <a:gd name="connsiteY7" fmla="*/ 721068 h 721068"/>
              <a:gd name="connsiteX8" fmla="*/ 0 w 5521803"/>
              <a:gd name="connsiteY8" fmla="*/ 0 h 721068"/>
              <a:gd name="connsiteX9" fmla="*/ 406386 w 5521803"/>
              <a:gd name="connsiteY9" fmla="*/ 0 h 721068"/>
              <a:gd name="connsiteX10" fmla="*/ 1118050 w 5521803"/>
              <a:gd name="connsiteY10" fmla="*/ 0 h 721068"/>
              <a:gd name="connsiteX11" fmla="*/ 1251377 w 5521803"/>
              <a:gd name="connsiteY11" fmla="*/ 0 h 721068"/>
              <a:gd name="connsiteX12" fmla="*/ 1963040 w 5521803"/>
              <a:gd name="connsiteY12" fmla="*/ 0 h 721068"/>
              <a:gd name="connsiteX13" fmla="*/ 2540830 w 5521803"/>
              <a:gd name="connsiteY13" fmla="*/ 0 h 721068"/>
              <a:gd name="connsiteX14" fmla="*/ 3254032 w 5521803"/>
              <a:gd name="connsiteY14" fmla="*/ 0 h 721068"/>
              <a:gd name="connsiteX15" fmla="*/ 3385820 w 5521803"/>
              <a:gd name="connsiteY15" fmla="*/ 0 h 721068"/>
              <a:gd name="connsiteX16" fmla="*/ 4099023 w 5521803"/>
              <a:gd name="connsiteY16" fmla="*/ 0 h 721068"/>
              <a:gd name="connsiteX17" fmla="*/ 4676812 w 5521803"/>
              <a:gd name="connsiteY17" fmla="*/ 0 h 721068"/>
              <a:gd name="connsiteX18" fmla="*/ 5521803 w 5521803"/>
              <a:gd name="connsiteY18" fmla="*/ 0 h 72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21803" h="721068">
                <a:moveTo>
                  <a:pt x="5214024" y="721068"/>
                </a:moveTo>
                <a:lnTo>
                  <a:pt x="4369034" y="721068"/>
                </a:lnTo>
                <a:lnTo>
                  <a:pt x="3791244" y="721068"/>
                </a:lnTo>
                <a:lnTo>
                  <a:pt x="2946254" y="721068"/>
                </a:lnTo>
                <a:lnTo>
                  <a:pt x="1559155" y="721068"/>
                </a:lnTo>
                <a:lnTo>
                  <a:pt x="714164" y="721068"/>
                </a:lnTo>
                <a:lnTo>
                  <a:pt x="136375" y="721068"/>
                </a:lnTo>
                <a:lnTo>
                  <a:pt x="0" y="721068"/>
                </a:lnTo>
                <a:lnTo>
                  <a:pt x="0" y="0"/>
                </a:lnTo>
                <a:lnTo>
                  <a:pt x="406386" y="0"/>
                </a:lnTo>
                <a:lnTo>
                  <a:pt x="1118050" y="0"/>
                </a:lnTo>
                <a:lnTo>
                  <a:pt x="1251377" y="0"/>
                </a:lnTo>
                <a:lnTo>
                  <a:pt x="1963040" y="0"/>
                </a:lnTo>
                <a:lnTo>
                  <a:pt x="2540830" y="0"/>
                </a:lnTo>
                <a:lnTo>
                  <a:pt x="3254032" y="0"/>
                </a:lnTo>
                <a:lnTo>
                  <a:pt x="3385820" y="0"/>
                </a:lnTo>
                <a:lnTo>
                  <a:pt x="4099023" y="0"/>
                </a:lnTo>
                <a:lnTo>
                  <a:pt x="4676812" y="0"/>
                </a:lnTo>
                <a:lnTo>
                  <a:pt x="5521803" y="0"/>
                </a:lnTo>
                <a:close/>
              </a:path>
            </a:pathLst>
          </a:custGeom>
          <a:noFill/>
          <a:ln w="57150">
            <a:solidFill>
              <a:schemeClr val="accent5"/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26D609FD-B8A3-0D40-B214-E2370ED17B28}"/>
              </a:ext>
            </a:extLst>
          </p:cNvPr>
          <p:cNvSpPr txBox="1">
            <a:spLocks/>
          </p:cNvSpPr>
          <p:nvPr/>
        </p:nvSpPr>
        <p:spPr>
          <a:xfrm>
            <a:off x="21189093" y="3418897"/>
            <a:ext cx="1989332" cy="627226"/>
          </a:xfrm>
          <a:prstGeom prst="rect">
            <a:avLst/>
          </a:prstGeom>
        </p:spPr>
        <p:txBody>
          <a:bodyPr vert="horz" wrap="non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Customers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03572377-1DBF-224C-AE1D-8080698A2431}"/>
              </a:ext>
            </a:extLst>
          </p:cNvPr>
          <p:cNvSpPr txBox="1">
            <a:spLocks/>
          </p:cNvSpPr>
          <p:nvPr/>
        </p:nvSpPr>
        <p:spPr>
          <a:xfrm>
            <a:off x="21189093" y="5533672"/>
            <a:ext cx="1989332" cy="627226"/>
          </a:xfrm>
          <a:prstGeom prst="rect">
            <a:avLst/>
          </a:prstGeom>
        </p:spPr>
        <p:txBody>
          <a:bodyPr vert="horz" wrap="non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Customers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9A7FF965-3956-2A4C-A604-D4B76E4E0826}"/>
              </a:ext>
            </a:extLst>
          </p:cNvPr>
          <p:cNvSpPr txBox="1">
            <a:spLocks/>
          </p:cNvSpPr>
          <p:nvPr/>
        </p:nvSpPr>
        <p:spPr>
          <a:xfrm>
            <a:off x="21189093" y="7518227"/>
            <a:ext cx="1989332" cy="627226"/>
          </a:xfrm>
          <a:prstGeom prst="rect">
            <a:avLst/>
          </a:prstGeom>
        </p:spPr>
        <p:txBody>
          <a:bodyPr vert="horz" wrap="non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Customers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90254DA8-02DC-1746-B0ED-33ABAA98F794}"/>
              </a:ext>
            </a:extLst>
          </p:cNvPr>
          <p:cNvSpPr txBox="1">
            <a:spLocks/>
          </p:cNvSpPr>
          <p:nvPr/>
        </p:nvSpPr>
        <p:spPr>
          <a:xfrm>
            <a:off x="21189093" y="9569212"/>
            <a:ext cx="1989332" cy="627226"/>
          </a:xfrm>
          <a:prstGeom prst="rect">
            <a:avLst/>
          </a:prstGeom>
        </p:spPr>
        <p:txBody>
          <a:bodyPr vert="horz" wrap="non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Customers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0280E5CF-725C-5041-B8E6-91B17096488C}"/>
              </a:ext>
            </a:extLst>
          </p:cNvPr>
          <p:cNvSpPr txBox="1">
            <a:spLocks/>
          </p:cNvSpPr>
          <p:nvPr/>
        </p:nvSpPr>
        <p:spPr>
          <a:xfrm>
            <a:off x="21189093" y="11566464"/>
            <a:ext cx="1989332" cy="627226"/>
          </a:xfrm>
          <a:prstGeom prst="rect">
            <a:avLst/>
          </a:prstGeom>
        </p:spPr>
        <p:txBody>
          <a:bodyPr vert="horz" wrap="non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Customers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94FA56-7ABD-1F4B-B7F0-235A16684E2C}"/>
              </a:ext>
            </a:extLst>
          </p:cNvPr>
          <p:cNvSpPr txBox="1"/>
          <p:nvPr/>
        </p:nvSpPr>
        <p:spPr>
          <a:xfrm>
            <a:off x="18256154" y="3347789"/>
            <a:ext cx="2265364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100,000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829521-AEE6-A643-BDDB-17E9E0A66B85}"/>
              </a:ext>
            </a:extLst>
          </p:cNvPr>
          <p:cNvSpPr txBox="1"/>
          <p:nvPr/>
        </p:nvSpPr>
        <p:spPr>
          <a:xfrm>
            <a:off x="18256154" y="5462564"/>
            <a:ext cx="2265364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100,000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9BB365-4D2E-064E-B407-830D3A91017B}"/>
              </a:ext>
            </a:extLst>
          </p:cNvPr>
          <p:cNvSpPr txBox="1"/>
          <p:nvPr/>
        </p:nvSpPr>
        <p:spPr>
          <a:xfrm>
            <a:off x="18256154" y="7455606"/>
            <a:ext cx="2265364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100,000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04DFF6-225D-DF49-BD03-1881D2156864}"/>
              </a:ext>
            </a:extLst>
          </p:cNvPr>
          <p:cNvSpPr txBox="1"/>
          <p:nvPr/>
        </p:nvSpPr>
        <p:spPr>
          <a:xfrm>
            <a:off x="18256154" y="9500821"/>
            <a:ext cx="2265364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100,000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8C6D72-6E61-FD41-8837-17857CF2C527}"/>
              </a:ext>
            </a:extLst>
          </p:cNvPr>
          <p:cNvSpPr txBox="1"/>
          <p:nvPr/>
        </p:nvSpPr>
        <p:spPr>
          <a:xfrm>
            <a:off x="18256154" y="11495356"/>
            <a:ext cx="2265364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100,000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FCA4BF-99CF-4F4F-803D-C7A8F79E2452}"/>
              </a:ext>
            </a:extLst>
          </p:cNvPr>
          <p:cNvSpPr txBox="1"/>
          <p:nvPr/>
        </p:nvSpPr>
        <p:spPr>
          <a:xfrm>
            <a:off x="10120533" y="1617133"/>
            <a:ext cx="4146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1045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8EB75-46D3-1049-B33B-05AA571F97D6}"/>
              </a:ext>
            </a:extLst>
          </p:cNvPr>
          <p:cNvSpPr txBox="1"/>
          <p:nvPr/>
        </p:nvSpPr>
        <p:spPr>
          <a:xfrm>
            <a:off x="8261811" y="634532"/>
            <a:ext cx="7863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Open Sans" panose="020B0606030504020204" pitchFamily="34" charset="0"/>
              </a:rPr>
              <a:t>FUNNEL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B5D7C-2B3B-3E47-BCC3-753A7CABA53E}"/>
              </a:ext>
            </a:extLst>
          </p:cNvPr>
          <p:cNvSpPr txBox="1"/>
          <p:nvPr/>
        </p:nvSpPr>
        <p:spPr>
          <a:xfrm>
            <a:off x="10120533" y="1617133"/>
            <a:ext cx="4146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Your Subtitle Here</a:t>
            </a: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9E6C3CC3-7BAA-2149-8381-7C18229ACF2F}"/>
              </a:ext>
            </a:extLst>
          </p:cNvPr>
          <p:cNvSpPr>
            <a:spLocks/>
          </p:cNvSpPr>
          <p:nvPr/>
        </p:nvSpPr>
        <p:spPr bwMode="auto">
          <a:xfrm>
            <a:off x="7876419" y="3898203"/>
            <a:ext cx="8676773" cy="744125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9271" y="21600"/>
                </a:lnTo>
                <a:lnTo>
                  <a:pt x="1232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0E9CAEE1-6D7A-5041-8B99-7E6761E6DA95}"/>
              </a:ext>
            </a:extLst>
          </p:cNvPr>
          <p:cNvSpPr>
            <a:spLocks/>
          </p:cNvSpPr>
          <p:nvPr/>
        </p:nvSpPr>
        <p:spPr bwMode="auto">
          <a:xfrm>
            <a:off x="9850629" y="3898203"/>
            <a:ext cx="4741476" cy="28310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712" y="16728"/>
                </a:lnTo>
                <a:lnTo>
                  <a:pt x="10835" y="21600"/>
                </a:lnTo>
                <a:lnTo>
                  <a:pt x="18849" y="16759"/>
                </a:lnTo>
                <a:lnTo>
                  <a:pt x="21600" y="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AEC970DE-24A5-9F46-A622-3A61AA5CE3D8}"/>
              </a:ext>
            </a:extLst>
          </p:cNvPr>
          <p:cNvSpPr>
            <a:spLocks/>
          </p:cNvSpPr>
          <p:nvPr/>
        </p:nvSpPr>
        <p:spPr bwMode="auto">
          <a:xfrm>
            <a:off x="10437454" y="6067396"/>
            <a:ext cx="3556578" cy="2622905"/>
          </a:xfrm>
          <a:custGeom>
            <a:avLst/>
            <a:gdLst>
              <a:gd name="T0" fmla="*/ 210038754 w 21600"/>
              <a:gd name="T1" fmla="*/ 114244700 h 21600"/>
              <a:gd name="T2" fmla="*/ 210038754 w 21600"/>
              <a:gd name="T3" fmla="*/ 114244700 h 21600"/>
              <a:gd name="T4" fmla="*/ 210038754 w 21600"/>
              <a:gd name="T5" fmla="*/ 114244700 h 21600"/>
              <a:gd name="T6" fmla="*/ 210038754 w 21600"/>
              <a:gd name="T7" fmla="*/ 114244700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8006" y="18080"/>
                </a:moveTo>
                <a:lnTo>
                  <a:pt x="21600" y="77"/>
                </a:lnTo>
                <a:lnTo>
                  <a:pt x="11002" y="5284"/>
                </a:lnTo>
                <a:lnTo>
                  <a:pt x="0" y="0"/>
                </a:lnTo>
                <a:lnTo>
                  <a:pt x="3603" y="18108"/>
                </a:lnTo>
                <a:lnTo>
                  <a:pt x="10832" y="21600"/>
                </a:lnTo>
                <a:lnTo>
                  <a:pt x="18006" y="18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/>
          <a:p>
            <a:pPr>
              <a:defRPr/>
            </a:pPr>
            <a:endParaRPr lang="en-US" sz="3599"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2310E973-8411-9A48-83BE-ED7BF898851C}"/>
              </a:ext>
            </a:extLst>
          </p:cNvPr>
          <p:cNvSpPr>
            <a:spLocks/>
          </p:cNvSpPr>
          <p:nvPr/>
        </p:nvSpPr>
        <p:spPr bwMode="auto">
          <a:xfrm>
            <a:off x="11029904" y="8247838"/>
            <a:ext cx="2371677" cy="243167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6199" y="19678"/>
                </a:moveTo>
                <a:lnTo>
                  <a:pt x="21600" y="0"/>
                </a:lnTo>
                <a:lnTo>
                  <a:pt x="10946" y="3732"/>
                </a:lnTo>
                <a:lnTo>
                  <a:pt x="0" y="84"/>
                </a:lnTo>
                <a:lnTo>
                  <a:pt x="5441" y="19709"/>
                </a:lnTo>
                <a:lnTo>
                  <a:pt x="10885" y="21600"/>
                </a:lnTo>
                <a:lnTo>
                  <a:pt x="16199" y="196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9420219-D7E4-2142-8996-09F3A15DF403}"/>
              </a:ext>
            </a:extLst>
          </p:cNvPr>
          <p:cNvSpPr>
            <a:spLocks/>
          </p:cNvSpPr>
          <p:nvPr/>
        </p:nvSpPr>
        <p:spPr bwMode="auto">
          <a:xfrm>
            <a:off x="11622355" y="10450780"/>
            <a:ext cx="1186776" cy="2146695"/>
          </a:xfrm>
          <a:custGeom>
            <a:avLst/>
            <a:gdLst>
              <a:gd name="connsiteX0" fmla="*/ 0 w 1186776"/>
              <a:gd name="connsiteY0" fmla="*/ 0 h 2146695"/>
              <a:gd name="connsiteX1" fmla="*/ 610860 w 1186776"/>
              <a:gd name="connsiteY1" fmla="*/ 206089 h 2146695"/>
              <a:gd name="connsiteX2" fmla="*/ 1186776 w 1186776"/>
              <a:gd name="connsiteY2" fmla="*/ 1455 h 2146695"/>
              <a:gd name="connsiteX3" fmla="*/ 808525 w 1186776"/>
              <a:gd name="connsiteY3" fmla="*/ 1411757 h 2146695"/>
              <a:gd name="connsiteX4" fmla="*/ 954294 w 1186776"/>
              <a:gd name="connsiteY4" fmla="*/ 1411757 h 2146695"/>
              <a:gd name="connsiteX5" fmla="*/ 586825 w 1186776"/>
              <a:gd name="connsiteY5" fmla="*/ 2146695 h 2146695"/>
              <a:gd name="connsiteX6" fmla="*/ 219356 w 1186776"/>
              <a:gd name="connsiteY6" fmla="*/ 1411757 h 2146695"/>
              <a:gd name="connsiteX7" fmla="*/ 381680 w 1186776"/>
              <a:gd name="connsiteY7" fmla="*/ 1411757 h 214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776" h="2146695">
                <a:moveTo>
                  <a:pt x="0" y="0"/>
                </a:moveTo>
                <a:lnTo>
                  <a:pt x="610860" y="206089"/>
                </a:lnTo>
                <a:lnTo>
                  <a:pt x="1186776" y="1455"/>
                </a:lnTo>
                <a:lnTo>
                  <a:pt x="808525" y="1411757"/>
                </a:lnTo>
                <a:lnTo>
                  <a:pt x="954294" y="1411757"/>
                </a:lnTo>
                <a:lnTo>
                  <a:pt x="586825" y="2146695"/>
                </a:lnTo>
                <a:lnTo>
                  <a:pt x="219356" y="1411757"/>
                </a:lnTo>
                <a:lnTo>
                  <a:pt x="381680" y="14117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50787" tIns="50787" rIns="50787" bIns="50787" anchor="ctr">
            <a:noAutofit/>
          </a:bodyPr>
          <a:lstStyle/>
          <a:p>
            <a:pPr>
              <a:defRPr/>
            </a:pPr>
            <a:endParaRPr lang="en-US" sz="3599"/>
          </a:p>
        </p:txBody>
      </p:sp>
      <p:sp>
        <p:nvSpPr>
          <p:cNvPr id="19" name="Arrow">
            <a:extLst>
              <a:ext uri="{FF2B5EF4-FFF2-40B4-BE49-F238E27FC236}">
                <a16:creationId xmlns:a16="http://schemas.microsoft.com/office/drawing/2014/main" id="{444F6FE3-4EE5-D144-A006-9D73E2154F4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416580" y="2822764"/>
            <a:ext cx="749938" cy="761186"/>
          </a:xfrm>
          <a:prstGeom prst="rightArrow">
            <a:avLst>
              <a:gd name="adj1" fmla="val 50676"/>
              <a:gd name="adj2" fmla="val 58977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20" name="Arrow">
            <a:extLst>
              <a:ext uri="{FF2B5EF4-FFF2-40B4-BE49-F238E27FC236}">
                <a16:creationId xmlns:a16="http://schemas.microsoft.com/office/drawing/2014/main" id="{BADD4FA0-117A-D041-9535-972BBFB9DC9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263094" y="2822764"/>
            <a:ext cx="749938" cy="761186"/>
          </a:xfrm>
          <a:prstGeom prst="rightArrow">
            <a:avLst>
              <a:gd name="adj1" fmla="val 50676"/>
              <a:gd name="adj2" fmla="val 58977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DC5B597-7E47-8847-9E11-FE2D4679FC3B}"/>
              </a:ext>
            </a:extLst>
          </p:cNvPr>
          <p:cNvSpPr txBox="1">
            <a:spLocks/>
          </p:cNvSpPr>
          <p:nvPr/>
        </p:nvSpPr>
        <p:spPr>
          <a:xfrm>
            <a:off x="1454162" y="4600554"/>
            <a:ext cx="6422257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DF76961-279E-4142-895D-CDBAA4E25C62}"/>
              </a:ext>
            </a:extLst>
          </p:cNvPr>
          <p:cNvSpPr txBox="1">
            <a:spLocks/>
          </p:cNvSpPr>
          <p:nvPr/>
        </p:nvSpPr>
        <p:spPr>
          <a:xfrm>
            <a:off x="3785785" y="8910874"/>
            <a:ext cx="6422257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42885792-6F0E-454E-91D5-62692FA04EF2}"/>
              </a:ext>
            </a:extLst>
          </p:cNvPr>
          <p:cNvSpPr txBox="1">
            <a:spLocks/>
          </p:cNvSpPr>
          <p:nvPr/>
        </p:nvSpPr>
        <p:spPr>
          <a:xfrm>
            <a:off x="15236665" y="6679708"/>
            <a:ext cx="6422257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55454E5-0C89-B744-A7AB-218D855D1B53}"/>
              </a:ext>
            </a:extLst>
          </p:cNvPr>
          <p:cNvSpPr txBox="1">
            <a:spLocks/>
          </p:cNvSpPr>
          <p:nvPr/>
        </p:nvSpPr>
        <p:spPr>
          <a:xfrm>
            <a:off x="13198692" y="10786898"/>
            <a:ext cx="6422257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C1242B-5AC0-4840-9F2E-5BE715B4C8D2}"/>
              </a:ext>
            </a:extLst>
          </p:cNvPr>
          <p:cNvSpPr txBox="1"/>
          <p:nvPr/>
        </p:nvSpPr>
        <p:spPr>
          <a:xfrm>
            <a:off x="11977549" y="10803653"/>
            <a:ext cx="487634" cy="61555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415DCF-0017-D54C-B59F-A0B1E6DF72FF}"/>
              </a:ext>
            </a:extLst>
          </p:cNvPr>
          <p:cNvSpPr txBox="1"/>
          <p:nvPr/>
        </p:nvSpPr>
        <p:spPr>
          <a:xfrm>
            <a:off x="11982359" y="9155653"/>
            <a:ext cx="478016" cy="61555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AF3665-31D8-BB41-8BCC-2E1D8F826B5E}"/>
              </a:ext>
            </a:extLst>
          </p:cNvPr>
          <p:cNvSpPr txBox="1"/>
          <p:nvPr/>
        </p:nvSpPr>
        <p:spPr>
          <a:xfrm>
            <a:off x="11990373" y="7305810"/>
            <a:ext cx="461985" cy="61555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4243AC-DDF2-EF46-A5C9-8BE666319EC6}"/>
              </a:ext>
            </a:extLst>
          </p:cNvPr>
          <p:cNvSpPr txBox="1"/>
          <p:nvPr/>
        </p:nvSpPr>
        <p:spPr>
          <a:xfrm>
            <a:off x="11960717" y="4845333"/>
            <a:ext cx="521297" cy="61555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0037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6E6A9-AFE8-9F4E-BEB0-15C1EDE596C4}"/>
              </a:ext>
            </a:extLst>
          </p:cNvPr>
          <p:cNvSpPr txBox="1"/>
          <p:nvPr/>
        </p:nvSpPr>
        <p:spPr>
          <a:xfrm>
            <a:off x="8261811" y="634532"/>
            <a:ext cx="7863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Open Sans" panose="020B0606030504020204" pitchFamily="34" charset="0"/>
              </a:rPr>
              <a:t>FUNNEL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D247F-6CC8-644B-A1AB-303ED3C7A7F7}"/>
              </a:ext>
            </a:extLst>
          </p:cNvPr>
          <p:cNvSpPr txBox="1"/>
          <p:nvPr/>
        </p:nvSpPr>
        <p:spPr>
          <a:xfrm>
            <a:off x="10120533" y="1617133"/>
            <a:ext cx="4146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Your Subtitle Here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BF33342-720E-364B-BA73-614DBC40729B}"/>
              </a:ext>
            </a:extLst>
          </p:cNvPr>
          <p:cNvSpPr>
            <a:spLocks/>
          </p:cNvSpPr>
          <p:nvPr/>
        </p:nvSpPr>
        <p:spPr bwMode="auto">
          <a:xfrm>
            <a:off x="8347626" y="4801035"/>
            <a:ext cx="7691887" cy="1143000"/>
          </a:xfrm>
          <a:custGeom>
            <a:avLst/>
            <a:gdLst>
              <a:gd name="connsiteX0" fmla="*/ 0 w 7691887"/>
              <a:gd name="connsiteY0" fmla="*/ 0 h 1143000"/>
              <a:gd name="connsiteX1" fmla="*/ 7691887 w 7691887"/>
              <a:gd name="connsiteY1" fmla="*/ 0 h 1143000"/>
              <a:gd name="connsiteX2" fmla="*/ 7071990 w 7691887"/>
              <a:gd name="connsiteY2" fmla="*/ 1143000 h 1143000"/>
              <a:gd name="connsiteX3" fmla="*/ 619897 w 7691887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1887" h="1143000">
                <a:moveTo>
                  <a:pt x="0" y="0"/>
                </a:moveTo>
                <a:lnTo>
                  <a:pt x="7691887" y="0"/>
                </a:lnTo>
                <a:lnTo>
                  <a:pt x="7071990" y="1143000"/>
                </a:lnTo>
                <a:lnTo>
                  <a:pt x="619897" y="1143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AB8F3A5-91BC-C147-BA79-F2635A89EA87}"/>
              </a:ext>
            </a:extLst>
          </p:cNvPr>
          <p:cNvSpPr>
            <a:spLocks/>
          </p:cNvSpPr>
          <p:nvPr/>
        </p:nvSpPr>
        <p:spPr bwMode="auto">
          <a:xfrm>
            <a:off x="8967523" y="5944035"/>
            <a:ext cx="6452093" cy="1143000"/>
          </a:xfrm>
          <a:custGeom>
            <a:avLst/>
            <a:gdLst>
              <a:gd name="connsiteX0" fmla="*/ 0 w 6452093"/>
              <a:gd name="connsiteY0" fmla="*/ 0 h 1143000"/>
              <a:gd name="connsiteX1" fmla="*/ 6452093 w 6452093"/>
              <a:gd name="connsiteY1" fmla="*/ 0 h 1143000"/>
              <a:gd name="connsiteX2" fmla="*/ 5832196 w 6452093"/>
              <a:gd name="connsiteY2" fmla="*/ 1143000 h 1143000"/>
              <a:gd name="connsiteX3" fmla="*/ 619896 w 6452093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2093" h="1143000">
                <a:moveTo>
                  <a:pt x="0" y="0"/>
                </a:moveTo>
                <a:lnTo>
                  <a:pt x="6452093" y="0"/>
                </a:lnTo>
                <a:lnTo>
                  <a:pt x="5832196" y="1143000"/>
                </a:lnTo>
                <a:lnTo>
                  <a:pt x="619896" y="1143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632E3166-92AC-2D4E-8327-3ECB226FF96B}"/>
              </a:ext>
            </a:extLst>
          </p:cNvPr>
          <p:cNvSpPr>
            <a:spLocks/>
          </p:cNvSpPr>
          <p:nvPr/>
        </p:nvSpPr>
        <p:spPr bwMode="auto">
          <a:xfrm>
            <a:off x="10207316" y="8230033"/>
            <a:ext cx="3972509" cy="1143000"/>
          </a:xfrm>
          <a:custGeom>
            <a:avLst/>
            <a:gdLst>
              <a:gd name="connsiteX0" fmla="*/ 0 w 3972509"/>
              <a:gd name="connsiteY0" fmla="*/ 0 h 1143000"/>
              <a:gd name="connsiteX1" fmla="*/ 3972509 w 3972509"/>
              <a:gd name="connsiteY1" fmla="*/ 0 h 1143000"/>
              <a:gd name="connsiteX2" fmla="*/ 3352612 w 3972509"/>
              <a:gd name="connsiteY2" fmla="*/ 1143000 h 1143000"/>
              <a:gd name="connsiteX3" fmla="*/ 619897 w 3972509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2509" h="1143000">
                <a:moveTo>
                  <a:pt x="0" y="0"/>
                </a:moveTo>
                <a:lnTo>
                  <a:pt x="3972509" y="0"/>
                </a:lnTo>
                <a:lnTo>
                  <a:pt x="3352612" y="1143000"/>
                </a:lnTo>
                <a:lnTo>
                  <a:pt x="619897" y="1143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09DA542-C395-C84E-81B0-DAE2ADB28883}"/>
              </a:ext>
            </a:extLst>
          </p:cNvPr>
          <p:cNvSpPr>
            <a:spLocks/>
          </p:cNvSpPr>
          <p:nvPr/>
        </p:nvSpPr>
        <p:spPr bwMode="auto">
          <a:xfrm>
            <a:off x="7730315" y="3662798"/>
            <a:ext cx="8926512" cy="1138238"/>
          </a:xfrm>
          <a:custGeom>
            <a:avLst/>
            <a:gdLst>
              <a:gd name="connsiteX0" fmla="*/ 0 w 8926512"/>
              <a:gd name="connsiteY0" fmla="*/ 0 h 1138238"/>
              <a:gd name="connsiteX1" fmla="*/ 8926512 w 8926512"/>
              <a:gd name="connsiteY1" fmla="*/ 0 h 1138238"/>
              <a:gd name="connsiteX2" fmla="*/ 8309198 w 8926512"/>
              <a:gd name="connsiteY2" fmla="*/ 1138238 h 1138238"/>
              <a:gd name="connsiteX3" fmla="*/ 617312 w 8926512"/>
              <a:gd name="connsiteY3" fmla="*/ 1138238 h 1138238"/>
              <a:gd name="connsiteX4" fmla="*/ 0 w 8926512"/>
              <a:gd name="connsiteY4" fmla="*/ 6 h 11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6512" h="1138238">
                <a:moveTo>
                  <a:pt x="0" y="0"/>
                </a:moveTo>
                <a:lnTo>
                  <a:pt x="8926512" y="0"/>
                </a:lnTo>
                <a:lnTo>
                  <a:pt x="8309198" y="1138238"/>
                </a:lnTo>
                <a:lnTo>
                  <a:pt x="617312" y="1138238"/>
                </a:lnTo>
                <a:lnTo>
                  <a:pt x="0" y="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9A91D34-1A21-DD48-8947-17302C2AF48F}"/>
              </a:ext>
            </a:extLst>
          </p:cNvPr>
          <p:cNvSpPr>
            <a:spLocks/>
          </p:cNvSpPr>
          <p:nvPr/>
        </p:nvSpPr>
        <p:spPr bwMode="auto">
          <a:xfrm>
            <a:off x="9587419" y="7087034"/>
            <a:ext cx="5212301" cy="1143000"/>
          </a:xfrm>
          <a:custGeom>
            <a:avLst/>
            <a:gdLst>
              <a:gd name="connsiteX0" fmla="*/ 0 w 5212301"/>
              <a:gd name="connsiteY0" fmla="*/ 0 h 1143000"/>
              <a:gd name="connsiteX1" fmla="*/ 5212301 w 5212301"/>
              <a:gd name="connsiteY1" fmla="*/ 0 h 1143000"/>
              <a:gd name="connsiteX2" fmla="*/ 4592404 w 5212301"/>
              <a:gd name="connsiteY2" fmla="*/ 1143000 h 1143000"/>
              <a:gd name="connsiteX3" fmla="*/ 619897 w 5212301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2301" h="1143000">
                <a:moveTo>
                  <a:pt x="0" y="0"/>
                </a:moveTo>
                <a:lnTo>
                  <a:pt x="5212301" y="0"/>
                </a:lnTo>
                <a:lnTo>
                  <a:pt x="4592404" y="1143000"/>
                </a:lnTo>
                <a:lnTo>
                  <a:pt x="619897" y="1143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38D58DE-4016-5149-803D-724F8EF92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7212" y="9373031"/>
            <a:ext cx="2732717" cy="1143000"/>
          </a:xfrm>
          <a:custGeom>
            <a:avLst/>
            <a:gdLst>
              <a:gd name="connsiteX0" fmla="*/ 0 w 2732717"/>
              <a:gd name="connsiteY0" fmla="*/ 0 h 1143000"/>
              <a:gd name="connsiteX1" fmla="*/ 2732717 w 2732717"/>
              <a:gd name="connsiteY1" fmla="*/ 0 h 1143000"/>
              <a:gd name="connsiteX2" fmla="*/ 2112820 w 2732717"/>
              <a:gd name="connsiteY2" fmla="*/ 1143000 h 1143000"/>
              <a:gd name="connsiteX3" fmla="*/ 619897 w 2732717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717" h="1143000">
                <a:moveTo>
                  <a:pt x="0" y="0"/>
                </a:moveTo>
                <a:lnTo>
                  <a:pt x="2732717" y="0"/>
                </a:lnTo>
                <a:lnTo>
                  <a:pt x="2112820" y="1143000"/>
                </a:lnTo>
                <a:lnTo>
                  <a:pt x="619897" y="1143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2" name="Round Same Side Corner Rectangle 59">
            <a:extLst>
              <a:ext uri="{FF2B5EF4-FFF2-40B4-BE49-F238E27FC236}">
                <a16:creationId xmlns:a16="http://schemas.microsoft.com/office/drawing/2014/main" id="{C4424F73-0344-F140-B6C6-FE8824434464}"/>
              </a:ext>
            </a:extLst>
          </p:cNvPr>
          <p:cNvSpPr/>
          <p:nvPr/>
        </p:nvSpPr>
        <p:spPr>
          <a:xfrm rot="5400000">
            <a:off x="4624055" y="2639838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B9227FB0-6F68-BE43-9CE8-CB6F1E497B55}"/>
              </a:ext>
            </a:extLst>
          </p:cNvPr>
          <p:cNvSpPr/>
          <p:nvPr/>
        </p:nvSpPr>
        <p:spPr>
          <a:xfrm rot="5400000">
            <a:off x="4624055" y="5426576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Round Same Side Corner Rectangle 59">
            <a:extLst>
              <a:ext uri="{FF2B5EF4-FFF2-40B4-BE49-F238E27FC236}">
                <a16:creationId xmlns:a16="http://schemas.microsoft.com/office/drawing/2014/main" id="{E7A51830-4604-9746-9374-7142529A6FEB}"/>
              </a:ext>
            </a:extLst>
          </p:cNvPr>
          <p:cNvSpPr/>
          <p:nvPr/>
        </p:nvSpPr>
        <p:spPr>
          <a:xfrm rot="5400000">
            <a:off x="4624055" y="8373234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5" name="Round Same Side Corner Rectangle 59">
            <a:extLst>
              <a:ext uri="{FF2B5EF4-FFF2-40B4-BE49-F238E27FC236}">
                <a16:creationId xmlns:a16="http://schemas.microsoft.com/office/drawing/2014/main" id="{C9A8E67B-7F86-124D-B84D-E7F64BF8C741}"/>
              </a:ext>
            </a:extLst>
          </p:cNvPr>
          <p:cNvSpPr/>
          <p:nvPr/>
        </p:nvSpPr>
        <p:spPr>
          <a:xfrm rot="5400000">
            <a:off x="18781909" y="2614295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5817030B-5B42-4242-B2FB-662C758EE647}"/>
              </a:ext>
            </a:extLst>
          </p:cNvPr>
          <p:cNvSpPr/>
          <p:nvPr/>
        </p:nvSpPr>
        <p:spPr>
          <a:xfrm rot="5400000">
            <a:off x="18781910" y="5400363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Round Same Side Corner Rectangle 59">
            <a:extLst>
              <a:ext uri="{FF2B5EF4-FFF2-40B4-BE49-F238E27FC236}">
                <a16:creationId xmlns:a16="http://schemas.microsoft.com/office/drawing/2014/main" id="{9318806D-080A-754C-8F77-778E7767D820}"/>
              </a:ext>
            </a:extLst>
          </p:cNvPr>
          <p:cNvSpPr/>
          <p:nvPr/>
        </p:nvSpPr>
        <p:spPr>
          <a:xfrm rot="5400000">
            <a:off x="18781909" y="8348817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8" name="Freeform 1005">
            <a:extLst>
              <a:ext uri="{FF2B5EF4-FFF2-40B4-BE49-F238E27FC236}">
                <a16:creationId xmlns:a16="http://schemas.microsoft.com/office/drawing/2014/main" id="{59B0E657-A38D-CE46-8D03-7B4949964E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6733" y="3855384"/>
            <a:ext cx="753065" cy="753065"/>
          </a:xfrm>
          <a:custGeom>
            <a:avLst/>
            <a:gdLst>
              <a:gd name="T0" fmla="*/ 146502 w 286978"/>
              <a:gd name="T1" fmla="*/ 249051 h 286978"/>
              <a:gd name="T2" fmla="*/ 111602 w 286978"/>
              <a:gd name="T3" fmla="*/ 225144 h 286978"/>
              <a:gd name="T4" fmla="*/ 37444 w 286978"/>
              <a:gd name="T5" fmla="*/ 201962 h 286978"/>
              <a:gd name="T6" fmla="*/ 37444 w 286978"/>
              <a:gd name="T7" fmla="*/ 201962 h 286978"/>
              <a:gd name="T8" fmla="*/ 249051 w 286978"/>
              <a:gd name="T9" fmla="*/ 249051 h 286978"/>
              <a:gd name="T10" fmla="*/ 54528 w 286978"/>
              <a:gd name="T11" fmla="*/ 200151 h 286978"/>
              <a:gd name="T12" fmla="*/ 54528 w 286978"/>
              <a:gd name="T13" fmla="*/ 200151 h 286978"/>
              <a:gd name="T14" fmla="*/ 258106 w 286978"/>
              <a:gd name="T15" fmla="*/ 195804 h 286978"/>
              <a:gd name="T16" fmla="*/ 195443 w 286978"/>
              <a:gd name="T17" fmla="*/ 258106 h 286978"/>
              <a:gd name="T18" fmla="*/ 195443 w 286978"/>
              <a:gd name="T19" fmla="*/ 191458 h 286978"/>
              <a:gd name="T20" fmla="*/ 171948 w 286978"/>
              <a:gd name="T21" fmla="*/ 195804 h 286978"/>
              <a:gd name="T22" fmla="*/ 33079 w 286978"/>
              <a:gd name="T23" fmla="*/ 258106 h 286978"/>
              <a:gd name="T24" fmla="*/ 33079 w 286978"/>
              <a:gd name="T25" fmla="*/ 191458 h 286978"/>
              <a:gd name="T26" fmla="*/ 258104 w 286978"/>
              <a:gd name="T27" fmla="*/ 167334 h 286978"/>
              <a:gd name="T28" fmla="*/ 237727 w 286978"/>
              <a:gd name="T29" fmla="*/ 167334 h 286978"/>
              <a:gd name="T30" fmla="*/ 220206 w 286978"/>
              <a:gd name="T31" fmla="*/ 162739 h 286978"/>
              <a:gd name="T32" fmla="*/ 167131 w 286978"/>
              <a:gd name="T33" fmla="*/ 171929 h 286978"/>
              <a:gd name="T34" fmla="*/ 220151 w 286978"/>
              <a:gd name="T35" fmla="*/ 130830 h 286978"/>
              <a:gd name="T36" fmla="*/ 255304 w 286978"/>
              <a:gd name="T37" fmla="*/ 140019 h 286978"/>
              <a:gd name="T38" fmla="*/ 220151 w 286978"/>
              <a:gd name="T39" fmla="*/ 130830 h 286978"/>
              <a:gd name="T40" fmla="*/ 200669 w 286978"/>
              <a:gd name="T41" fmla="*/ 135808 h 286978"/>
              <a:gd name="T42" fmla="*/ 162739 w 286978"/>
              <a:gd name="T43" fmla="*/ 135808 h 286978"/>
              <a:gd name="T44" fmla="*/ 44181 w 286978"/>
              <a:gd name="T45" fmla="*/ 161697 h 286978"/>
              <a:gd name="T46" fmla="*/ 241730 w 286978"/>
              <a:gd name="T47" fmla="*/ 100516 h 286978"/>
              <a:gd name="T48" fmla="*/ 253738 w 286978"/>
              <a:gd name="T49" fmla="*/ 109720 h 286978"/>
              <a:gd name="T50" fmla="*/ 241730 w 286978"/>
              <a:gd name="T51" fmla="*/ 100516 h 286978"/>
              <a:gd name="T52" fmla="*/ 224597 w 286978"/>
              <a:gd name="T53" fmla="*/ 105303 h 286978"/>
              <a:gd name="T54" fmla="*/ 162739 w 286978"/>
              <a:gd name="T55" fmla="*/ 105303 h 286978"/>
              <a:gd name="T56" fmla="*/ 91652 w 286978"/>
              <a:gd name="T57" fmla="*/ 119482 h 286978"/>
              <a:gd name="T58" fmla="*/ 37351 w 286978"/>
              <a:gd name="T59" fmla="*/ 83040 h 286978"/>
              <a:gd name="T60" fmla="*/ 37351 w 286978"/>
              <a:gd name="T61" fmla="*/ 83040 h 286978"/>
              <a:gd name="T62" fmla="*/ 125815 w 286978"/>
              <a:gd name="T63" fmla="*/ 77626 h 286978"/>
              <a:gd name="T64" fmla="*/ 255304 w 286978"/>
              <a:gd name="T65" fmla="*/ 68607 h 286978"/>
              <a:gd name="T66" fmla="*/ 220151 w 286978"/>
              <a:gd name="T67" fmla="*/ 77810 h 286978"/>
              <a:gd name="T68" fmla="*/ 167074 w 286978"/>
              <a:gd name="T69" fmla="*/ 68607 h 286978"/>
              <a:gd name="T70" fmla="*/ 195974 w 286978"/>
              <a:gd name="T71" fmla="*/ 77810 h 286978"/>
              <a:gd name="T72" fmla="*/ 167074 w 286978"/>
              <a:gd name="T73" fmla="*/ 68607 h 286978"/>
              <a:gd name="T74" fmla="*/ 141638 w 286978"/>
              <a:gd name="T75" fmla="*/ 73297 h 286978"/>
              <a:gd name="T76" fmla="*/ 33033 w 286978"/>
              <a:gd name="T77" fmla="*/ 170356 h 286978"/>
              <a:gd name="T78" fmla="*/ 33033 w 286978"/>
              <a:gd name="T79" fmla="*/ 68607 h 286978"/>
              <a:gd name="T80" fmla="*/ 279363 w 286978"/>
              <a:gd name="T81" fmla="*/ 279724 h 286978"/>
              <a:gd name="T82" fmla="*/ 232941 w 286978"/>
              <a:gd name="T83" fmla="*/ 20742 h 286978"/>
              <a:gd name="T84" fmla="*/ 228154 w 286978"/>
              <a:gd name="T85" fmla="*/ 24730 h 286978"/>
              <a:gd name="T86" fmla="*/ 258149 w 286978"/>
              <a:gd name="T87" fmla="*/ 20678 h 286978"/>
              <a:gd name="T88" fmla="*/ 254703 w 286978"/>
              <a:gd name="T89" fmla="*/ 28334 h 286978"/>
              <a:gd name="T90" fmla="*/ 251639 w 286978"/>
              <a:gd name="T91" fmla="*/ 20678 h 286978"/>
              <a:gd name="T92" fmla="*/ 213411 w 286978"/>
              <a:gd name="T93" fmla="*/ 24123 h 286978"/>
              <a:gd name="T94" fmla="*/ 204988 w 286978"/>
              <a:gd name="T95" fmla="*/ 27187 h 286978"/>
              <a:gd name="T96" fmla="*/ 9057 w 286978"/>
              <a:gd name="T97" fmla="*/ 8696 h 286978"/>
              <a:gd name="T98" fmla="*/ 279363 w 286978"/>
              <a:gd name="T99" fmla="*/ 8696 h 286978"/>
              <a:gd name="T100" fmla="*/ 283710 w 286978"/>
              <a:gd name="T101" fmla="*/ 0 h 286978"/>
              <a:gd name="T102" fmla="*/ 283710 w 286978"/>
              <a:gd name="T103" fmla="*/ 288420 h 286978"/>
              <a:gd name="T104" fmla="*/ 0 w 286978"/>
              <a:gd name="T105" fmla="*/ 4711 h 28697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6978" h="286978">
                <a:moveTo>
                  <a:pt x="99832" y="228343"/>
                </a:moveTo>
                <a:lnTo>
                  <a:pt x="54256" y="247805"/>
                </a:lnTo>
                <a:lnTo>
                  <a:pt x="145769" y="247805"/>
                </a:lnTo>
                <a:lnTo>
                  <a:pt x="99832" y="228343"/>
                </a:lnTo>
                <a:close/>
                <a:moveTo>
                  <a:pt x="162407" y="200952"/>
                </a:moveTo>
                <a:lnTo>
                  <a:pt x="111044" y="224018"/>
                </a:lnTo>
                <a:lnTo>
                  <a:pt x="162407" y="246003"/>
                </a:lnTo>
                <a:lnTo>
                  <a:pt x="162407" y="200952"/>
                </a:lnTo>
                <a:close/>
                <a:moveTo>
                  <a:pt x="37256" y="200952"/>
                </a:moveTo>
                <a:lnTo>
                  <a:pt x="37256" y="246003"/>
                </a:lnTo>
                <a:lnTo>
                  <a:pt x="88980" y="224018"/>
                </a:lnTo>
                <a:lnTo>
                  <a:pt x="37256" y="200952"/>
                </a:lnTo>
                <a:close/>
                <a:moveTo>
                  <a:pt x="199150" y="199150"/>
                </a:moveTo>
                <a:lnTo>
                  <a:pt x="199150" y="247805"/>
                </a:lnTo>
                <a:lnTo>
                  <a:pt x="247805" y="247805"/>
                </a:lnTo>
                <a:lnTo>
                  <a:pt x="247805" y="199150"/>
                </a:lnTo>
                <a:lnTo>
                  <a:pt x="199150" y="199150"/>
                </a:lnTo>
                <a:close/>
                <a:moveTo>
                  <a:pt x="54256" y="199150"/>
                </a:moveTo>
                <a:lnTo>
                  <a:pt x="99832" y="218972"/>
                </a:lnTo>
                <a:lnTo>
                  <a:pt x="145769" y="199150"/>
                </a:lnTo>
                <a:lnTo>
                  <a:pt x="54256" y="199150"/>
                </a:lnTo>
                <a:close/>
                <a:moveTo>
                  <a:pt x="194465" y="190500"/>
                </a:moveTo>
                <a:lnTo>
                  <a:pt x="252490" y="190500"/>
                </a:lnTo>
                <a:cubicBezTo>
                  <a:pt x="255013" y="190500"/>
                  <a:pt x="256815" y="192302"/>
                  <a:pt x="256815" y="194825"/>
                </a:cubicBezTo>
                <a:lnTo>
                  <a:pt x="256815" y="252490"/>
                </a:lnTo>
                <a:cubicBezTo>
                  <a:pt x="256815" y="255013"/>
                  <a:pt x="255013" y="256815"/>
                  <a:pt x="252490" y="256815"/>
                </a:cubicBezTo>
                <a:lnTo>
                  <a:pt x="194465" y="256815"/>
                </a:lnTo>
                <a:cubicBezTo>
                  <a:pt x="191942" y="256815"/>
                  <a:pt x="190500" y="255013"/>
                  <a:pt x="190500" y="252490"/>
                </a:cubicBezTo>
                <a:lnTo>
                  <a:pt x="190500" y="194825"/>
                </a:lnTo>
                <a:cubicBezTo>
                  <a:pt x="190500" y="192302"/>
                  <a:pt x="191942" y="190500"/>
                  <a:pt x="194465" y="190500"/>
                </a:cubicBezTo>
                <a:close/>
                <a:moveTo>
                  <a:pt x="32915" y="190500"/>
                </a:moveTo>
                <a:lnTo>
                  <a:pt x="166748" y="190500"/>
                </a:lnTo>
                <a:cubicBezTo>
                  <a:pt x="169280" y="190500"/>
                  <a:pt x="171088" y="192302"/>
                  <a:pt x="171088" y="194825"/>
                </a:cubicBezTo>
                <a:lnTo>
                  <a:pt x="171088" y="252490"/>
                </a:lnTo>
                <a:cubicBezTo>
                  <a:pt x="171088" y="255013"/>
                  <a:pt x="169280" y="256815"/>
                  <a:pt x="166748" y="256815"/>
                </a:cubicBezTo>
                <a:lnTo>
                  <a:pt x="32915" y="256815"/>
                </a:lnTo>
                <a:cubicBezTo>
                  <a:pt x="30745" y="256815"/>
                  <a:pt x="28575" y="255013"/>
                  <a:pt x="28575" y="252490"/>
                </a:cubicBezTo>
                <a:lnTo>
                  <a:pt x="28575" y="194825"/>
                </a:lnTo>
                <a:cubicBezTo>
                  <a:pt x="28575" y="192302"/>
                  <a:pt x="30745" y="190500"/>
                  <a:pt x="32915" y="190500"/>
                </a:cubicBezTo>
                <a:close/>
                <a:moveTo>
                  <a:pt x="240521" y="161925"/>
                </a:moveTo>
                <a:lnTo>
                  <a:pt x="252468" y="161925"/>
                </a:lnTo>
                <a:cubicBezTo>
                  <a:pt x="255003" y="161925"/>
                  <a:pt x="256813" y="163830"/>
                  <a:pt x="256813" y="166497"/>
                </a:cubicBezTo>
                <a:cubicBezTo>
                  <a:pt x="256813" y="169164"/>
                  <a:pt x="255003" y="171069"/>
                  <a:pt x="252468" y="171069"/>
                </a:cubicBezTo>
                <a:lnTo>
                  <a:pt x="240521" y="171069"/>
                </a:lnTo>
                <a:cubicBezTo>
                  <a:pt x="237986" y="171069"/>
                  <a:pt x="236538" y="169164"/>
                  <a:pt x="236538" y="166497"/>
                </a:cubicBezTo>
                <a:cubicBezTo>
                  <a:pt x="236538" y="163830"/>
                  <a:pt x="237986" y="161925"/>
                  <a:pt x="240521" y="161925"/>
                </a:cubicBezTo>
                <a:close/>
                <a:moveTo>
                  <a:pt x="166295" y="161925"/>
                </a:moveTo>
                <a:lnTo>
                  <a:pt x="219104" y="161925"/>
                </a:lnTo>
                <a:cubicBezTo>
                  <a:pt x="221289" y="161925"/>
                  <a:pt x="223474" y="163830"/>
                  <a:pt x="223474" y="166497"/>
                </a:cubicBezTo>
                <a:cubicBezTo>
                  <a:pt x="223474" y="169164"/>
                  <a:pt x="221289" y="171069"/>
                  <a:pt x="219104" y="171069"/>
                </a:cubicBezTo>
                <a:lnTo>
                  <a:pt x="166295" y="171069"/>
                </a:lnTo>
                <a:cubicBezTo>
                  <a:pt x="163746" y="171069"/>
                  <a:pt x="161925" y="169164"/>
                  <a:pt x="161925" y="166497"/>
                </a:cubicBezTo>
                <a:cubicBezTo>
                  <a:pt x="161925" y="163830"/>
                  <a:pt x="163746" y="161925"/>
                  <a:pt x="166295" y="161925"/>
                </a:cubicBezTo>
                <a:close/>
                <a:moveTo>
                  <a:pt x="219050" y="130175"/>
                </a:moveTo>
                <a:lnTo>
                  <a:pt x="254027" y="130175"/>
                </a:lnTo>
                <a:cubicBezTo>
                  <a:pt x="256577" y="130175"/>
                  <a:pt x="258399" y="132461"/>
                  <a:pt x="258399" y="135128"/>
                </a:cubicBezTo>
                <a:cubicBezTo>
                  <a:pt x="258399" y="137795"/>
                  <a:pt x="256577" y="139319"/>
                  <a:pt x="254027" y="139319"/>
                </a:cubicBezTo>
                <a:lnTo>
                  <a:pt x="219050" y="139319"/>
                </a:lnTo>
                <a:cubicBezTo>
                  <a:pt x="216499" y="139319"/>
                  <a:pt x="214313" y="137795"/>
                  <a:pt x="214313" y="135128"/>
                </a:cubicBezTo>
                <a:cubicBezTo>
                  <a:pt x="214313" y="132461"/>
                  <a:pt x="216499" y="130175"/>
                  <a:pt x="219050" y="130175"/>
                </a:cubicBezTo>
                <a:close/>
                <a:moveTo>
                  <a:pt x="166238" y="130175"/>
                </a:moveTo>
                <a:lnTo>
                  <a:pt x="194993" y="130175"/>
                </a:lnTo>
                <a:cubicBezTo>
                  <a:pt x="197509" y="130175"/>
                  <a:pt x="199666" y="132461"/>
                  <a:pt x="199666" y="135128"/>
                </a:cubicBezTo>
                <a:cubicBezTo>
                  <a:pt x="199666" y="137795"/>
                  <a:pt x="197509" y="139319"/>
                  <a:pt x="194993" y="139319"/>
                </a:cubicBezTo>
                <a:lnTo>
                  <a:pt x="166238" y="139319"/>
                </a:lnTo>
                <a:cubicBezTo>
                  <a:pt x="163722" y="139319"/>
                  <a:pt x="161925" y="137795"/>
                  <a:pt x="161925" y="135128"/>
                </a:cubicBezTo>
                <a:cubicBezTo>
                  <a:pt x="161925" y="132461"/>
                  <a:pt x="163722" y="130175"/>
                  <a:pt x="166238" y="130175"/>
                </a:cubicBezTo>
                <a:close/>
                <a:moveTo>
                  <a:pt x="84752" y="124987"/>
                </a:moveTo>
                <a:lnTo>
                  <a:pt x="43961" y="160888"/>
                </a:lnTo>
                <a:lnTo>
                  <a:pt x="125186" y="160888"/>
                </a:lnTo>
                <a:lnTo>
                  <a:pt x="84752" y="124987"/>
                </a:lnTo>
                <a:close/>
                <a:moveTo>
                  <a:pt x="240521" y="100013"/>
                </a:moveTo>
                <a:lnTo>
                  <a:pt x="252468" y="100013"/>
                </a:lnTo>
                <a:cubicBezTo>
                  <a:pt x="255003" y="100013"/>
                  <a:pt x="256813" y="102211"/>
                  <a:pt x="256813" y="104776"/>
                </a:cubicBezTo>
                <a:cubicBezTo>
                  <a:pt x="256813" y="107340"/>
                  <a:pt x="255003" y="109172"/>
                  <a:pt x="252468" y="109172"/>
                </a:cubicBezTo>
                <a:lnTo>
                  <a:pt x="240521" y="109172"/>
                </a:lnTo>
                <a:cubicBezTo>
                  <a:pt x="237986" y="109172"/>
                  <a:pt x="236538" y="107340"/>
                  <a:pt x="236538" y="104776"/>
                </a:cubicBezTo>
                <a:cubicBezTo>
                  <a:pt x="236538" y="102211"/>
                  <a:pt x="237986" y="100013"/>
                  <a:pt x="240521" y="100013"/>
                </a:cubicBezTo>
                <a:close/>
                <a:moveTo>
                  <a:pt x="166295" y="100013"/>
                </a:moveTo>
                <a:lnTo>
                  <a:pt x="219104" y="100013"/>
                </a:lnTo>
                <a:cubicBezTo>
                  <a:pt x="221289" y="100013"/>
                  <a:pt x="223474" y="102211"/>
                  <a:pt x="223474" y="104776"/>
                </a:cubicBezTo>
                <a:cubicBezTo>
                  <a:pt x="223474" y="107340"/>
                  <a:pt x="221289" y="109172"/>
                  <a:pt x="219104" y="109172"/>
                </a:cubicBezTo>
                <a:lnTo>
                  <a:pt x="166295" y="109172"/>
                </a:lnTo>
                <a:cubicBezTo>
                  <a:pt x="163746" y="109172"/>
                  <a:pt x="161925" y="107340"/>
                  <a:pt x="161925" y="104776"/>
                </a:cubicBezTo>
                <a:cubicBezTo>
                  <a:pt x="161925" y="102211"/>
                  <a:pt x="163746" y="100013"/>
                  <a:pt x="166295" y="100013"/>
                </a:cubicBezTo>
                <a:close/>
                <a:moveTo>
                  <a:pt x="131985" y="82624"/>
                </a:moveTo>
                <a:lnTo>
                  <a:pt x="91193" y="118884"/>
                </a:lnTo>
                <a:lnTo>
                  <a:pt x="131985" y="155503"/>
                </a:lnTo>
                <a:lnTo>
                  <a:pt x="131985" y="82624"/>
                </a:lnTo>
                <a:close/>
                <a:moveTo>
                  <a:pt x="37163" y="82624"/>
                </a:moveTo>
                <a:lnTo>
                  <a:pt x="37163" y="155503"/>
                </a:lnTo>
                <a:lnTo>
                  <a:pt x="78312" y="118884"/>
                </a:lnTo>
                <a:lnTo>
                  <a:pt x="37163" y="82624"/>
                </a:lnTo>
                <a:close/>
                <a:moveTo>
                  <a:pt x="43961" y="77238"/>
                </a:moveTo>
                <a:lnTo>
                  <a:pt x="84752" y="113139"/>
                </a:lnTo>
                <a:lnTo>
                  <a:pt x="125186" y="77238"/>
                </a:lnTo>
                <a:lnTo>
                  <a:pt x="43961" y="77238"/>
                </a:lnTo>
                <a:close/>
                <a:moveTo>
                  <a:pt x="219050" y="68263"/>
                </a:moveTo>
                <a:lnTo>
                  <a:pt x="254027" y="68263"/>
                </a:lnTo>
                <a:cubicBezTo>
                  <a:pt x="256577" y="68263"/>
                  <a:pt x="258399" y="70461"/>
                  <a:pt x="258399" y="73026"/>
                </a:cubicBezTo>
                <a:cubicBezTo>
                  <a:pt x="258399" y="75590"/>
                  <a:pt x="256577" y="77422"/>
                  <a:pt x="254027" y="77422"/>
                </a:cubicBezTo>
                <a:lnTo>
                  <a:pt x="219050" y="77422"/>
                </a:lnTo>
                <a:cubicBezTo>
                  <a:pt x="216499" y="77422"/>
                  <a:pt x="214313" y="75590"/>
                  <a:pt x="214313" y="73026"/>
                </a:cubicBezTo>
                <a:cubicBezTo>
                  <a:pt x="214313" y="70461"/>
                  <a:pt x="216499" y="68263"/>
                  <a:pt x="219050" y="68263"/>
                </a:cubicBezTo>
                <a:close/>
                <a:moveTo>
                  <a:pt x="166238" y="68263"/>
                </a:moveTo>
                <a:lnTo>
                  <a:pt x="194993" y="68263"/>
                </a:lnTo>
                <a:cubicBezTo>
                  <a:pt x="197509" y="68263"/>
                  <a:pt x="199666" y="70461"/>
                  <a:pt x="199666" y="73026"/>
                </a:cubicBezTo>
                <a:cubicBezTo>
                  <a:pt x="199666" y="75590"/>
                  <a:pt x="197509" y="77422"/>
                  <a:pt x="194993" y="77422"/>
                </a:cubicBezTo>
                <a:lnTo>
                  <a:pt x="166238" y="77422"/>
                </a:lnTo>
                <a:cubicBezTo>
                  <a:pt x="163722" y="77422"/>
                  <a:pt x="161925" y="75590"/>
                  <a:pt x="161925" y="73026"/>
                </a:cubicBezTo>
                <a:cubicBezTo>
                  <a:pt x="161925" y="70461"/>
                  <a:pt x="163722" y="68263"/>
                  <a:pt x="166238" y="68263"/>
                </a:cubicBezTo>
                <a:close/>
                <a:moveTo>
                  <a:pt x="32869" y="68263"/>
                </a:moveTo>
                <a:lnTo>
                  <a:pt x="136278" y="68263"/>
                </a:lnTo>
                <a:cubicBezTo>
                  <a:pt x="138783" y="68263"/>
                  <a:pt x="140930" y="70417"/>
                  <a:pt x="140930" y="72930"/>
                </a:cubicBezTo>
                <a:lnTo>
                  <a:pt x="140930" y="165196"/>
                </a:lnTo>
                <a:cubicBezTo>
                  <a:pt x="140930" y="167709"/>
                  <a:pt x="138783" y="169504"/>
                  <a:pt x="136278" y="169504"/>
                </a:cubicBezTo>
                <a:lnTo>
                  <a:pt x="32869" y="169504"/>
                </a:lnTo>
                <a:cubicBezTo>
                  <a:pt x="30722" y="169504"/>
                  <a:pt x="28575" y="167709"/>
                  <a:pt x="28575" y="165196"/>
                </a:cubicBezTo>
                <a:lnTo>
                  <a:pt x="28575" y="72930"/>
                </a:lnTo>
                <a:cubicBezTo>
                  <a:pt x="28575" y="70417"/>
                  <a:pt x="30722" y="68263"/>
                  <a:pt x="32869" y="68263"/>
                </a:cubicBezTo>
                <a:close/>
                <a:moveTo>
                  <a:pt x="9013" y="49031"/>
                </a:moveTo>
                <a:lnTo>
                  <a:pt x="9013" y="278325"/>
                </a:lnTo>
                <a:lnTo>
                  <a:pt x="277965" y="278325"/>
                </a:lnTo>
                <a:lnTo>
                  <a:pt x="277965" y="49031"/>
                </a:lnTo>
                <a:lnTo>
                  <a:pt x="9013" y="49031"/>
                </a:lnTo>
                <a:close/>
                <a:moveTo>
                  <a:pt x="231776" y="20638"/>
                </a:moveTo>
                <a:cubicBezTo>
                  <a:pt x="234340" y="20638"/>
                  <a:pt x="236172" y="22291"/>
                  <a:pt x="236172" y="24606"/>
                </a:cubicBezTo>
                <a:cubicBezTo>
                  <a:pt x="236172" y="26921"/>
                  <a:pt x="234340" y="28244"/>
                  <a:pt x="231776" y="28244"/>
                </a:cubicBezTo>
                <a:cubicBezTo>
                  <a:pt x="229211" y="28244"/>
                  <a:pt x="227013" y="26921"/>
                  <a:pt x="227013" y="24606"/>
                </a:cubicBezTo>
                <a:cubicBezTo>
                  <a:pt x="227013" y="22291"/>
                  <a:pt x="229211" y="20638"/>
                  <a:pt x="231776" y="20638"/>
                </a:cubicBezTo>
                <a:close/>
                <a:moveTo>
                  <a:pt x="250381" y="20574"/>
                </a:moveTo>
                <a:cubicBezTo>
                  <a:pt x="252667" y="19050"/>
                  <a:pt x="255334" y="19050"/>
                  <a:pt x="256858" y="20574"/>
                </a:cubicBezTo>
                <a:cubicBezTo>
                  <a:pt x="257620" y="21336"/>
                  <a:pt x="258382" y="22860"/>
                  <a:pt x="258382" y="24003"/>
                </a:cubicBezTo>
                <a:cubicBezTo>
                  <a:pt x="258382" y="25146"/>
                  <a:pt x="257620" y="26289"/>
                  <a:pt x="256858" y="27051"/>
                </a:cubicBezTo>
                <a:cubicBezTo>
                  <a:pt x="256096" y="27813"/>
                  <a:pt x="254572" y="28194"/>
                  <a:pt x="253429" y="28194"/>
                </a:cubicBezTo>
                <a:cubicBezTo>
                  <a:pt x="252667" y="28194"/>
                  <a:pt x="251143" y="27813"/>
                  <a:pt x="250381" y="27051"/>
                </a:cubicBezTo>
                <a:cubicBezTo>
                  <a:pt x="249619" y="26289"/>
                  <a:pt x="249238" y="25146"/>
                  <a:pt x="249238" y="24003"/>
                </a:cubicBezTo>
                <a:cubicBezTo>
                  <a:pt x="249238" y="22860"/>
                  <a:pt x="249619" y="21336"/>
                  <a:pt x="250381" y="20574"/>
                </a:cubicBezTo>
                <a:close/>
                <a:moveTo>
                  <a:pt x="203962" y="20574"/>
                </a:moveTo>
                <a:cubicBezTo>
                  <a:pt x="206248" y="19050"/>
                  <a:pt x="209296" y="19050"/>
                  <a:pt x="210820" y="20574"/>
                </a:cubicBezTo>
                <a:cubicBezTo>
                  <a:pt x="211963" y="21336"/>
                  <a:pt x="212344" y="22860"/>
                  <a:pt x="212344" y="24003"/>
                </a:cubicBezTo>
                <a:cubicBezTo>
                  <a:pt x="212344" y="24765"/>
                  <a:pt x="211963" y="26289"/>
                  <a:pt x="210820" y="27051"/>
                </a:cubicBezTo>
                <a:cubicBezTo>
                  <a:pt x="209677" y="27813"/>
                  <a:pt x="208915" y="28194"/>
                  <a:pt x="207391" y="28194"/>
                </a:cubicBezTo>
                <a:cubicBezTo>
                  <a:pt x="206248" y="28194"/>
                  <a:pt x="205486" y="27813"/>
                  <a:pt x="203962" y="27051"/>
                </a:cubicBezTo>
                <a:cubicBezTo>
                  <a:pt x="203581" y="26289"/>
                  <a:pt x="203200" y="25146"/>
                  <a:pt x="203200" y="24003"/>
                </a:cubicBezTo>
                <a:cubicBezTo>
                  <a:pt x="203200" y="22860"/>
                  <a:pt x="203581" y="21336"/>
                  <a:pt x="203962" y="20574"/>
                </a:cubicBezTo>
                <a:close/>
                <a:moveTo>
                  <a:pt x="9013" y="8652"/>
                </a:moveTo>
                <a:lnTo>
                  <a:pt x="9013" y="40379"/>
                </a:lnTo>
                <a:lnTo>
                  <a:pt x="277965" y="40379"/>
                </a:lnTo>
                <a:lnTo>
                  <a:pt x="277965" y="8652"/>
                </a:lnTo>
                <a:lnTo>
                  <a:pt x="9013" y="8652"/>
                </a:lnTo>
                <a:close/>
                <a:moveTo>
                  <a:pt x="3966" y="0"/>
                </a:moveTo>
                <a:lnTo>
                  <a:pt x="282291" y="0"/>
                </a:lnTo>
                <a:cubicBezTo>
                  <a:pt x="284454" y="0"/>
                  <a:pt x="286978" y="2163"/>
                  <a:pt x="286978" y="4687"/>
                </a:cubicBezTo>
                <a:lnTo>
                  <a:pt x="286978" y="282291"/>
                </a:lnTo>
                <a:cubicBezTo>
                  <a:pt x="286978" y="284814"/>
                  <a:pt x="284454" y="286978"/>
                  <a:pt x="282291" y="286978"/>
                </a:cubicBezTo>
                <a:lnTo>
                  <a:pt x="3966" y="286978"/>
                </a:lnTo>
                <a:cubicBezTo>
                  <a:pt x="2163" y="286978"/>
                  <a:pt x="0" y="284814"/>
                  <a:pt x="0" y="282291"/>
                </a:cubicBezTo>
                <a:lnTo>
                  <a:pt x="0" y="4687"/>
                </a:lnTo>
                <a:cubicBezTo>
                  <a:pt x="0" y="2163"/>
                  <a:pt x="2163" y="0"/>
                  <a:pt x="39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9" name="Freeform 1012">
            <a:extLst>
              <a:ext uri="{FF2B5EF4-FFF2-40B4-BE49-F238E27FC236}">
                <a16:creationId xmlns:a16="http://schemas.microsoft.com/office/drawing/2014/main" id="{FC4B21A8-10BC-3146-88AF-FA6D82318D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6733" y="4993622"/>
            <a:ext cx="753065" cy="748903"/>
          </a:xfrm>
          <a:custGeom>
            <a:avLst/>
            <a:gdLst>
              <a:gd name="T0" fmla="*/ 122759 w 286978"/>
              <a:gd name="T1" fmla="*/ 269307 h 285391"/>
              <a:gd name="T2" fmla="*/ 21739 w 286978"/>
              <a:gd name="T3" fmla="*/ 278159 h 285391"/>
              <a:gd name="T4" fmla="*/ 254703 w 286978"/>
              <a:gd name="T5" fmla="*/ 226562 h 285391"/>
              <a:gd name="T6" fmla="*/ 232750 w 286978"/>
              <a:gd name="T7" fmla="*/ 226562 h 285391"/>
              <a:gd name="T8" fmla="*/ 210413 w 286978"/>
              <a:gd name="T9" fmla="*/ 226562 h 285391"/>
              <a:gd name="T10" fmla="*/ 188076 w 286978"/>
              <a:gd name="T11" fmla="*/ 226562 h 285391"/>
              <a:gd name="T12" fmla="*/ 166122 w 286978"/>
              <a:gd name="T13" fmla="*/ 226562 h 285391"/>
              <a:gd name="T14" fmla="*/ 143225 w 286978"/>
              <a:gd name="T15" fmla="*/ 226562 h 285391"/>
              <a:gd name="T16" fmla="*/ 120888 w 286978"/>
              <a:gd name="T17" fmla="*/ 226562 h 285391"/>
              <a:gd name="T18" fmla="*/ 99385 w 286978"/>
              <a:gd name="T19" fmla="*/ 226562 h 285391"/>
              <a:gd name="T20" fmla="*/ 76584 w 286978"/>
              <a:gd name="T21" fmla="*/ 226562 h 285391"/>
              <a:gd name="T22" fmla="*/ 54438 w 286978"/>
              <a:gd name="T23" fmla="*/ 226562 h 285391"/>
              <a:gd name="T24" fmla="*/ 32101 w 286978"/>
              <a:gd name="T25" fmla="*/ 226562 h 285391"/>
              <a:gd name="T26" fmla="*/ 248321 w 286978"/>
              <a:gd name="T27" fmla="*/ 209012 h 285391"/>
              <a:gd name="T28" fmla="*/ 224388 w 286978"/>
              <a:gd name="T29" fmla="*/ 209012 h 285391"/>
              <a:gd name="T30" fmla="*/ 202435 w 286978"/>
              <a:gd name="T31" fmla="*/ 209012 h 285391"/>
              <a:gd name="T32" fmla="*/ 178120 w 286978"/>
              <a:gd name="T33" fmla="*/ 209012 h 285391"/>
              <a:gd name="T34" fmla="*/ 155559 w 286978"/>
              <a:gd name="T35" fmla="*/ 209012 h 285391"/>
              <a:gd name="T36" fmla="*/ 132617 w 286978"/>
              <a:gd name="T37" fmla="*/ 209012 h 285391"/>
              <a:gd name="T38" fmla="*/ 108124 w 286978"/>
              <a:gd name="T39" fmla="*/ 209012 h 285391"/>
              <a:gd name="T40" fmla="*/ 85965 w 286978"/>
              <a:gd name="T41" fmla="*/ 209012 h 285391"/>
              <a:gd name="T42" fmla="*/ 61649 w 286978"/>
              <a:gd name="T43" fmla="*/ 209012 h 285391"/>
              <a:gd name="T44" fmla="*/ 39887 w 286978"/>
              <a:gd name="T45" fmla="*/ 209012 h 285391"/>
              <a:gd name="T46" fmla="*/ 243740 w 286978"/>
              <a:gd name="T47" fmla="*/ 191461 h 285391"/>
              <a:gd name="T48" fmla="*/ 221581 w 286978"/>
              <a:gd name="T49" fmla="*/ 191461 h 285391"/>
              <a:gd name="T50" fmla="*/ 199244 w 286978"/>
              <a:gd name="T51" fmla="*/ 191461 h 285391"/>
              <a:gd name="T52" fmla="*/ 176301 w 286978"/>
              <a:gd name="T53" fmla="*/ 191461 h 285391"/>
              <a:gd name="T54" fmla="*/ 153964 w 286978"/>
              <a:gd name="T55" fmla="*/ 191461 h 285391"/>
              <a:gd name="T56" fmla="*/ 132424 w 286978"/>
              <a:gd name="T57" fmla="*/ 191461 h 285391"/>
              <a:gd name="T58" fmla="*/ 110280 w 286978"/>
              <a:gd name="T59" fmla="*/ 191461 h 285391"/>
              <a:gd name="T60" fmla="*/ 87752 w 286978"/>
              <a:gd name="T61" fmla="*/ 191461 h 285391"/>
              <a:gd name="T62" fmla="*/ 66820 w 286978"/>
              <a:gd name="T63" fmla="*/ 191461 h 285391"/>
              <a:gd name="T64" fmla="*/ 44099 w 286978"/>
              <a:gd name="T65" fmla="*/ 191461 h 285391"/>
              <a:gd name="T66" fmla="*/ 30798 w 286978"/>
              <a:gd name="T67" fmla="*/ 182790 h 285391"/>
              <a:gd name="T68" fmla="*/ 112504 w 286978"/>
              <a:gd name="T69" fmla="*/ 145191 h 285391"/>
              <a:gd name="T70" fmla="*/ 108493 w 286978"/>
              <a:gd name="T71" fmla="*/ 149786 h 285391"/>
              <a:gd name="T72" fmla="*/ 89805 w 286978"/>
              <a:gd name="T73" fmla="*/ 154381 h 285391"/>
              <a:gd name="T74" fmla="*/ 227817 w 286978"/>
              <a:gd name="T75" fmla="*/ 116472 h 285391"/>
              <a:gd name="T76" fmla="*/ 197811 w 286978"/>
              <a:gd name="T77" fmla="*/ 116472 h 285391"/>
              <a:gd name="T78" fmla="*/ 148317 w 286978"/>
              <a:gd name="T79" fmla="*/ 125662 h 285391"/>
              <a:gd name="T80" fmla="*/ 130467 w 286978"/>
              <a:gd name="T81" fmla="*/ 120684 h 285391"/>
              <a:gd name="T82" fmla="*/ 56552 w 286978"/>
              <a:gd name="T83" fmla="*/ 116472 h 285391"/>
              <a:gd name="T84" fmla="*/ 52652 w 286978"/>
              <a:gd name="T85" fmla="*/ 120684 h 285391"/>
              <a:gd name="T86" fmla="*/ 203159 w 286978"/>
              <a:gd name="T87" fmla="*/ 95363 h 285391"/>
              <a:gd name="T88" fmla="*/ 151674 w 286978"/>
              <a:gd name="T89" fmla="*/ 86157 h 285391"/>
              <a:gd name="T90" fmla="*/ 116006 w 286978"/>
              <a:gd name="T91" fmla="*/ 86157 h 285391"/>
              <a:gd name="T92" fmla="*/ 56671 w 286978"/>
              <a:gd name="T93" fmla="*/ 95363 h 285391"/>
              <a:gd name="T94" fmla="*/ 234179 w 286978"/>
              <a:gd name="T95" fmla="*/ 62224 h 285391"/>
              <a:gd name="T96" fmla="*/ 146299 w 286978"/>
              <a:gd name="T97" fmla="*/ 57438 h 285391"/>
              <a:gd name="T98" fmla="*/ 141998 w 286978"/>
              <a:gd name="T99" fmla="*/ 62224 h 285391"/>
              <a:gd name="T100" fmla="*/ 126074 w 286978"/>
              <a:gd name="T101" fmla="*/ 66644 h 285391"/>
              <a:gd name="T102" fmla="*/ 57615 w 286978"/>
              <a:gd name="T103" fmla="*/ 57438 h 285391"/>
              <a:gd name="T104" fmla="*/ 56552 w 286978"/>
              <a:gd name="T105" fmla="*/ 57438 h 285391"/>
              <a:gd name="T106" fmla="*/ 187765 w 286978"/>
              <a:gd name="T107" fmla="*/ 37925 h 285391"/>
              <a:gd name="T108" fmla="*/ 170355 w 286978"/>
              <a:gd name="T109" fmla="*/ 33138 h 285391"/>
              <a:gd name="T110" fmla="*/ 77683 w 286978"/>
              <a:gd name="T111" fmla="*/ 28719 h 285391"/>
              <a:gd name="T112" fmla="*/ 73393 w 286978"/>
              <a:gd name="T113" fmla="*/ 33138 h 285391"/>
              <a:gd name="T114" fmla="*/ 57615 w 286978"/>
              <a:gd name="T115" fmla="*/ 37925 h 285391"/>
              <a:gd name="T116" fmla="*/ 31886 w 286978"/>
              <a:gd name="T117" fmla="*/ 21674 h 285391"/>
              <a:gd name="T118" fmla="*/ 45293 w 286978"/>
              <a:gd name="T119" fmla="*/ 8307 h 285391"/>
              <a:gd name="T120" fmla="*/ 287696 w 286978"/>
              <a:gd name="T121" fmla="*/ 246370 h 285391"/>
              <a:gd name="T122" fmla="*/ 0 w 286978"/>
              <a:gd name="T123" fmla="*/ 265155 h 285391"/>
              <a:gd name="T124" fmla="*/ 45293 w 286978"/>
              <a:gd name="T125" fmla="*/ 0 h 28539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86978" h="285391">
                <a:moveTo>
                  <a:pt x="122145" y="260350"/>
                </a:moveTo>
                <a:lnTo>
                  <a:pt x="162377" y="260350"/>
                </a:lnTo>
                <a:cubicBezTo>
                  <a:pt x="164892" y="260350"/>
                  <a:pt x="166329" y="262004"/>
                  <a:pt x="166329" y="264319"/>
                </a:cubicBezTo>
                <a:cubicBezTo>
                  <a:pt x="166329" y="266634"/>
                  <a:pt x="164892" y="267957"/>
                  <a:pt x="162377" y="267957"/>
                </a:cubicBezTo>
                <a:lnTo>
                  <a:pt x="122145" y="267957"/>
                </a:lnTo>
                <a:cubicBezTo>
                  <a:pt x="119630" y="267957"/>
                  <a:pt x="117475" y="266634"/>
                  <a:pt x="117475" y="264319"/>
                </a:cubicBezTo>
                <a:cubicBezTo>
                  <a:pt x="117475" y="262004"/>
                  <a:pt x="119630" y="260350"/>
                  <a:pt x="122145" y="260350"/>
                </a:cubicBezTo>
                <a:close/>
                <a:moveTo>
                  <a:pt x="9013" y="250885"/>
                </a:moveTo>
                <a:lnTo>
                  <a:pt x="9013" y="263825"/>
                </a:lnTo>
                <a:cubicBezTo>
                  <a:pt x="9013" y="271013"/>
                  <a:pt x="14781" y="276764"/>
                  <a:pt x="21631" y="276764"/>
                </a:cubicBezTo>
                <a:lnTo>
                  <a:pt x="264986" y="276764"/>
                </a:lnTo>
                <a:cubicBezTo>
                  <a:pt x="272196" y="276764"/>
                  <a:pt x="277965" y="271013"/>
                  <a:pt x="277965" y="263825"/>
                </a:cubicBezTo>
                <a:lnTo>
                  <a:pt x="277965" y="250885"/>
                </a:lnTo>
                <a:lnTo>
                  <a:pt x="9013" y="250885"/>
                </a:lnTo>
                <a:close/>
                <a:moveTo>
                  <a:pt x="253429" y="225425"/>
                </a:moveTo>
                <a:cubicBezTo>
                  <a:pt x="256096" y="225425"/>
                  <a:pt x="258382" y="227711"/>
                  <a:pt x="258382" y="230378"/>
                </a:cubicBezTo>
                <a:cubicBezTo>
                  <a:pt x="258382" y="232664"/>
                  <a:pt x="256096" y="234569"/>
                  <a:pt x="253429" y="234569"/>
                </a:cubicBezTo>
                <a:cubicBezTo>
                  <a:pt x="251143" y="234569"/>
                  <a:pt x="249238" y="232664"/>
                  <a:pt x="249238" y="230378"/>
                </a:cubicBezTo>
                <a:cubicBezTo>
                  <a:pt x="249238" y="227711"/>
                  <a:pt x="251143" y="225425"/>
                  <a:pt x="253429" y="225425"/>
                </a:cubicBezTo>
                <a:close/>
                <a:moveTo>
                  <a:pt x="231585" y="225425"/>
                </a:moveTo>
                <a:cubicBezTo>
                  <a:pt x="234252" y="225425"/>
                  <a:pt x="236157" y="227711"/>
                  <a:pt x="236157" y="230378"/>
                </a:cubicBezTo>
                <a:cubicBezTo>
                  <a:pt x="236157" y="232664"/>
                  <a:pt x="234252" y="234569"/>
                  <a:pt x="231585" y="234569"/>
                </a:cubicBezTo>
                <a:cubicBezTo>
                  <a:pt x="228918" y="234569"/>
                  <a:pt x="227013" y="232664"/>
                  <a:pt x="227013" y="230378"/>
                </a:cubicBezTo>
                <a:cubicBezTo>
                  <a:pt x="227013" y="227711"/>
                  <a:pt x="228918" y="225425"/>
                  <a:pt x="231585" y="225425"/>
                </a:cubicBezTo>
                <a:close/>
                <a:moveTo>
                  <a:pt x="209360" y="225425"/>
                </a:moveTo>
                <a:cubicBezTo>
                  <a:pt x="212027" y="225425"/>
                  <a:pt x="213932" y="227711"/>
                  <a:pt x="213932" y="230378"/>
                </a:cubicBezTo>
                <a:cubicBezTo>
                  <a:pt x="213932" y="232664"/>
                  <a:pt x="212027" y="234569"/>
                  <a:pt x="209360" y="234569"/>
                </a:cubicBezTo>
                <a:cubicBezTo>
                  <a:pt x="206693" y="234569"/>
                  <a:pt x="204788" y="232664"/>
                  <a:pt x="204788" y="230378"/>
                </a:cubicBezTo>
                <a:cubicBezTo>
                  <a:pt x="204788" y="227711"/>
                  <a:pt x="206693" y="225425"/>
                  <a:pt x="209360" y="225425"/>
                </a:cubicBezTo>
                <a:close/>
                <a:moveTo>
                  <a:pt x="187135" y="225425"/>
                </a:moveTo>
                <a:cubicBezTo>
                  <a:pt x="189421" y="225425"/>
                  <a:pt x="191707" y="227711"/>
                  <a:pt x="191707" y="230378"/>
                </a:cubicBezTo>
                <a:cubicBezTo>
                  <a:pt x="191707" y="232664"/>
                  <a:pt x="189421" y="234569"/>
                  <a:pt x="187135" y="234569"/>
                </a:cubicBezTo>
                <a:cubicBezTo>
                  <a:pt x="184468" y="234569"/>
                  <a:pt x="182563" y="232664"/>
                  <a:pt x="182563" y="230378"/>
                </a:cubicBezTo>
                <a:cubicBezTo>
                  <a:pt x="182563" y="227711"/>
                  <a:pt x="184468" y="225425"/>
                  <a:pt x="187135" y="225425"/>
                </a:cubicBezTo>
                <a:close/>
                <a:moveTo>
                  <a:pt x="165291" y="225425"/>
                </a:moveTo>
                <a:cubicBezTo>
                  <a:pt x="167196" y="225425"/>
                  <a:pt x="169482" y="227711"/>
                  <a:pt x="169482" y="230378"/>
                </a:cubicBezTo>
                <a:cubicBezTo>
                  <a:pt x="169482" y="232664"/>
                  <a:pt x="167196" y="234569"/>
                  <a:pt x="165291" y="234569"/>
                </a:cubicBezTo>
                <a:cubicBezTo>
                  <a:pt x="162624" y="234569"/>
                  <a:pt x="160338" y="232664"/>
                  <a:pt x="160338" y="230378"/>
                </a:cubicBezTo>
                <a:cubicBezTo>
                  <a:pt x="160338" y="227711"/>
                  <a:pt x="162624" y="225425"/>
                  <a:pt x="165291" y="225425"/>
                </a:cubicBezTo>
                <a:close/>
                <a:moveTo>
                  <a:pt x="142509" y="225425"/>
                </a:moveTo>
                <a:cubicBezTo>
                  <a:pt x="145073" y="225425"/>
                  <a:pt x="147272" y="227711"/>
                  <a:pt x="147272" y="230378"/>
                </a:cubicBezTo>
                <a:cubicBezTo>
                  <a:pt x="147272" y="232664"/>
                  <a:pt x="145073" y="234569"/>
                  <a:pt x="142509" y="234569"/>
                </a:cubicBezTo>
                <a:cubicBezTo>
                  <a:pt x="140311" y="234569"/>
                  <a:pt x="138113" y="232664"/>
                  <a:pt x="138113" y="230378"/>
                </a:cubicBezTo>
                <a:cubicBezTo>
                  <a:pt x="138113" y="227711"/>
                  <a:pt x="140311" y="225425"/>
                  <a:pt x="142509" y="225425"/>
                </a:cubicBezTo>
                <a:close/>
                <a:moveTo>
                  <a:pt x="120284" y="225425"/>
                </a:moveTo>
                <a:cubicBezTo>
                  <a:pt x="122848" y="225425"/>
                  <a:pt x="125047" y="227711"/>
                  <a:pt x="125047" y="230378"/>
                </a:cubicBezTo>
                <a:cubicBezTo>
                  <a:pt x="125047" y="232664"/>
                  <a:pt x="122848" y="234569"/>
                  <a:pt x="120284" y="234569"/>
                </a:cubicBezTo>
                <a:cubicBezTo>
                  <a:pt x="117720" y="234569"/>
                  <a:pt x="115888" y="232664"/>
                  <a:pt x="115888" y="230378"/>
                </a:cubicBezTo>
                <a:cubicBezTo>
                  <a:pt x="115888" y="227711"/>
                  <a:pt x="117720" y="225425"/>
                  <a:pt x="120284" y="225425"/>
                </a:cubicBezTo>
                <a:close/>
                <a:moveTo>
                  <a:pt x="98888" y="225425"/>
                </a:moveTo>
                <a:cubicBezTo>
                  <a:pt x="101203" y="225425"/>
                  <a:pt x="102857" y="227711"/>
                  <a:pt x="102857" y="230378"/>
                </a:cubicBezTo>
                <a:cubicBezTo>
                  <a:pt x="102857" y="232664"/>
                  <a:pt x="101203" y="234569"/>
                  <a:pt x="98888" y="234569"/>
                </a:cubicBezTo>
                <a:cubicBezTo>
                  <a:pt x="96904" y="234569"/>
                  <a:pt x="95250" y="232664"/>
                  <a:pt x="95250" y="230378"/>
                </a:cubicBezTo>
                <a:cubicBezTo>
                  <a:pt x="95250" y="227711"/>
                  <a:pt x="96904" y="225425"/>
                  <a:pt x="98888" y="225425"/>
                </a:cubicBezTo>
                <a:close/>
                <a:moveTo>
                  <a:pt x="76200" y="225425"/>
                </a:moveTo>
                <a:cubicBezTo>
                  <a:pt x="78765" y="225425"/>
                  <a:pt x="80597" y="227711"/>
                  <a:pt x="80597" y="230378"/>
                </a:cubicBezTo>
                <a:cubicBezTo>
                  <a:pt x="80597" y="232664"/>
                  <a:pt x="78765" y="234569"/>
                  <a:pt x="76200" y="234569"/>
                </a:cubicBezTo>
                <a:cubicBezTo>
                  <a:pt x="73636" y="234569"/>
                  <a:pt x="71438" y="232664"/>
                  <a:pt x="71438" y="230378"/>
                </a:cubicBezTo>
                <a:cubicBezTo>
                  <a:pt x="71438" y="227711"/>
                  <a:pt x="73636" y="225425"/>
                  <a:pt x="76200" y="225425"/>
                </a:cubicBezTo>
                <a:close/>
                <a:moveTo>
                  <a:pt x="54166" y="225425"/>
                </a:moveTo>
                <a:cubicBezTo>
                  <a:pt x="56071" y="225425"/>
                  <a:pt x="58357" y="227711"/>
                  <a:pt x="58357" y="230378"/>
                </a:cubicBezTo>
                <a:cubicBezTo>
                  <a:pt x="58357" y="232664"/>
                  <a:pt x="56071" y="234569"/>
                  <a:pt x="54166" y="234569"/>
                </a:cubicBezTo>
                <a:cubicBezTo>
                  <a:pt x="51499" y="234569"/>
                  <a:pt x="49213" y="232664"/>
                  <a:pt x="49213" y="230378"/>
                </a:cubicBezTo>
                <a:cubicBezTo>
                  <a:pt x="49213" y="227711"/>
                  <a:pt x="51499" y="225425"/>
                  <a:pt x="54166" y="225425"/>
                </a:cubicBezTo>
                <a:close/>
                <a:moveTo>
                  <a:pt x="31941" y="225425"/>
                </a:moveTo>
                <a:cubicBezTo>
                  <a:pt x="34227" y="225425"/>
                  <a:pt x="36132" y="227711"/>
                  <a:pt x="36132" y="230378"/>
                </a:cubicBezTo>
                <a:cubicBezTo>
                  <a:pt x="36132" y="232664"/>
                  <a:pt x="34227" y="234569"/>
                  <a:pt x="31941" y="234569"/>
                </a:cubicBezTo>
                <a:cubicBezTo>
                  <a:pt x="29274" y="234569"/>
                  <a:pt x="26988" y="232664"/>
                  <a:pt x="26988" y="230378"/>
                </a:cubicBezTo>
                <a:cubicBezTo>
                  <a:pt x="26988" y="227711"/>
                  <a:pt x="29274" y="225425"/>
                  <a:pt x="31941" y="225425"/>
                </a:cubicBezTo>
                <a:close/>
                <a:moveTo>
                  <a:pt x="247079" y="207963"/>
                </a:moveTo>
                <a:cubicBezTo>
                  <a:pt x="249746" y="207963"/>
                  <a:pt x="252032" y="210249"/>
                  <a:pt x="252032" y="212154"/>
                </a:cubicBezTo>
                <a:cubicBezTo>
                  <a:pt x="252032" y="214821"/>
                  <a:pt x="249746" y="217107"/>
                  <a:pt x="247079" y="217107"/>
                </a:cubicBezTo>
                <a:cubicBezTo>
                  <a:pt x="244793" y="217107"/>
                  <a:pt x="242888" y="214821"/>
                  <a:pt x="242888" y="212154"/>
                </a:cubicBezTo>
                <a:cubicBezTo>
                  <a:pt x="242888" y="210249"/>
                  <a:pt x="244793" y="207963"/>
                  <a:pt x="247079" y="207963"/>
                </a:cubicBezTo>
                <a:close/>
                <a:moveTo>
                  <a:pt x="223266" y="207963"/>
                </a:moveTo>
                <a:cubicBezTo>
                  <a:pt x="225933" y="207963"/>
                  <a:pt x="228219" y="210249"/>
                  <a:pt x="228219" y="212154"/>
                </a:cubicBezTo>
                <a:cubicBezTo>
                  <a:pt x="228219" y="214821"/>
                  <a:pt x="225933" y="217107"/>
                  <a:pt x="223266" y="217107"/>
                </a:cubicBezTo>
                <a:cubicBezTo>
                  <a:pt x="220980" y="217107"/>
                  <a:pt x="219075" y="214821"/>
                  <a:pt x="219075" y="212154"/>
                </a:cubicBezTo>
                <a:cubicBezTo>
                  <a:pt x="219075" y="210249"/>
                  <a:pt x="220980" y="207963"/>
                  <a:pt x="223266" y="207963"/>
                </a:cubicBezTo>
                <a:close/>
                <a:moveTo>
                  <a:pt x="201422" y="207963"/>
                </a:moveTo>
                <a:cubicBezTo>
                  <a:pt x="204089" y="207963"/>
                  <a:pt x="205994" y="210249"/>
                  <a:pt x="205994" y="212154"/>
                </a:cubicBezTo>
                <a:cubicBezTo>
                  <a:pt x="205994" y="214821"/>
                  <a:pt x="204089" y="217107"/>
                  <a:pt x="201422" y="217107"/>
                </a:cubicBezTo>
                <a:cubicBezTo>
                  <a:pt x="198755" y="217107"/>
                  <a:pt x="196850" y="214821"/>
                  <a:pt x="196850" y="212154"/>
                </a:cubicBezTo>
                <a:cubicBezTo>
                  <a:pt x="196850" y="210249"/>
                  <a:pt x="198755" y="207963"/>
                  <a:pt x="201422" y="207963"/>
                </a:cubicBezTo>
                <a:close/>
                <a:moveTo>
                  <a:pt x="177229" y="207963"/>
                </a:moveTo>
                <a:cubicBezTo>
                  <a:pt x="179896" y="207963"/>
                  <a:pt x="182182" y="210249"/>
                  <a:pt x="182182" y="212154"/>
                </a:cubicBezTo>
                <a:cubicBezTo>
                  <a:pt x="182182" y="214821"/>
                  <a:pt x="179896" y="217107"/>
                  <a:pt x="177229" y="217107"/>
                </a:cubicBezTo>
                <a:cubicBezTo>
                  <a:pt x="174943" y="217107"/>
                  <a:pt x="173038" y="214821"/>
                  <a:pt x="173038" y="212154"/>
                </a:cubicBezTo>
                <a:cubicBezTo>
                  <a:pt x="173038" y="210249"/>
                  <a:pt x="174943" y="207963"/>
                  <a:pt x="177229" y="207963"/>
                </a:cubicBezTo>
                <a:close/>
                <a:moveTo>
                  <a:pt x="154781" y="207963"/>
                </a:moveTo>
                <a:cubicBezTo>
                  <a:pt x="157096" y="207963"/>
                  <a:pt x="158419" y="210249"/>
                  <a:pt x="158419" y="212154"/>
                </a:cubicBezTo>
                <a:cubicBezTo>
                  <a:pt x="158419" y="214821"/>
                  <a:pt x="157096" y="217107"/>
                  <a:pt x="154781" y="217107"/>
                </a:cubicBezTo>
                <a:cubicBezTo>
                  <a:pt x="152466" y="217107"/>
                  <a:pt x="150813" y="214821"/>
                  <a:pt x="150813" y="212154"/>
                </a:cubicBezTo>
                <a:cubicBezTo>
                  <a:pt x="150813" y="210249"/>
                  <a:pt x="152466" y="207963"/>
                  <a:pt x="154781" y="207963"/>
                </a:cubicBezTo>
                <a:close/>
                <a:moveTo>
                  <a:pt x="131953" y="207963"/>
                </a:moveTo>
                <a:cubicBezTo>
                  <a:pt x="134239" y="207963"/>
                  <a:pt x="136144" y="210249"/>
                  <a:pt x="136144" y="212154"/>
                </a:cubicBezTo>
                <a:cubicBezTo>
                  <a:pt x="136144" y="214821"/>
                  <a:pt x="134239" y="217107"/>
                  <a:pt x="131953" y="217107"/>
                </a:cubicBezTo>
                <a:cubicBezTo>
                  <a:pt x="129286" y="217107"/>
                  <a:pt x="127000" y="214821"/>
                  <a:pt x="127000" y="212154"/>
                </a:cubicBezTo>
                <a:cubicBezTo>
                  <a:pt x="127000" y="210249"/>
                  <a:pt x="129286" y="207963"/>
                  <a:pt x="131953" y="207963"/>
                </a:cubicBezTo>
                <a:close/>
                <a:moveTo>
                  <a:pt x="107584" y="207963"/>
                </a:moveTo>
                <a:cubicBezTo>
                  <a:pt x="110148" y="207963"/>
                  <a:pt x="112347" y="210249"/>
                  <a:pt x="112347" y="212154"/>
                </a:cubicBezTo>
                <a:cubicBezTo>
                  <a:pt x="112347" y="214821"/>
                  <a:pt x="110148" y="217107"/>
                  <a:pt x="107584" y="217107"/>
                </a:cubicBezTo>
                <a:cubicBezTo>
                  <a:pt x="105020" y="217107"/>
                  <a:pt x="103188" y="214821"/>
                  <a:pt x="103188" y="212154"/>
                </a:cubicBezTo>
                <a:cubicBezTo>
                  <a:pt x="103188" y="210249"/>
                  <a:pt x="105020" y="207963"/>
                  <a:pt x="107584" y="207963"/>
                </a:cubicBezTo>
                <a:close/>
                <a:moveTo>
                  <a:pt x="85535" y="207963"/>
                </a:moveTo>
                <a:cubicBezTo>
                  <a:pt x="87821" y="207963"/>
                  <a:pt x="90107" y="210249"/>
                  <a:pt x="90107" y="212154"/>
                </a:cubicBezTo>
                <a:cubicBezTo>
                  <a:pt x="90107" y="214821"/>
                  <a:pt x="87821" y="217107"/>
                  <a:pt x="85535" y="217107"/>
                </a:cubicBezTo>
                <a:cubicBezTo>
                  <a:pt x="83249" y="217107"/>
                  <a:pt x="80963" y="214821"/>
                  <a:pt x="80963" y="212154"/>
                </a:cubicBezTo>
                <a:cubicBezTo>
                  <a:pt x="80963" y="210249"/>
                  <a:pt x="83249" y="207963"/>
                  <a:pt x="85535" y="207963"/>
                </a:cubicBezTo>
                <a:close/>
                <a:moveTo>
                  <a:pt x="61341" y="207963"/>
                </a:moveTo>
                <a:cubicBezTo>
                  <a:pt x="64008" y="207963"/>
                  <a:pt x="66294" y="210249"/>
                  <a:pt x="66294" y="212154"/>
                </a:cubicBezTo>
                <a:cubicBezTo>
                  <a:pt x="66294" y="214821"/>
                  <a:pt x="64008" y="217107"/>
                  <a:pt x="61341" y="217107"/>
                </a:cubicBezTo>
                <a:cubicBezTo>
                  <a:pt x="59055" y="217107"/>
                  <a:pt x="57150" y="214821"/>
                  <a:pt x="57150" y="212154"/>
                </a:cubicBezTo>
                <a:cubicBezTo>
                  <a:pt x="57150" y="210249"/>
                  <a:pt x="59055" y="207963"/>
                  <a:pt x="61341" y="207963"/>
                </a:cubicBezTo>
                <a:close/>
                <a:moveTo>
                  <a:pt x="39687" y="207963"/>
                </a:moveTo>
                <a:cubicBezTo>
                  <a:pt x="42252" y="207963"/>
                  <a:pt x="44084" y="210249"/>
                  <a:pt x="44084" y="212154"/>
                </a:cubicBezTo>
                <a:cubicBezTo>
                  <a:pt x="44084" y="214821"/>
                  <a:pt x="42252" y="217107"/>
                  <a:pt x="39687" y="217107"/>
                </a:cubicBezTo>
                <a:cubicBezTo>
                  <a:pt x="37123" y="217107"/>
                  <a:pt x="34925" y="214821"/>
                  <a:pt x="34925" y="212154"/>
                </a:cubicBezTo>
                <a:cubicBezTo>
                  <a:pt x="34925" y="210249"/>
                  <a:pt x="37123" y="207963"/>
                  <a:pt x="39687" y="207963"/>
                </a:cubicBezTo>
                <a:close/>
                <a:moveTo>
                  <a:pt x="242521" y="190500"/>
                </a:moveTo>
                <a:cubicBezTo>
                  <a:pt x="245086" y="190500"/>
                  <a:pt x="247284" y="192786"/>
                  <a:pt x="247284" y="195072"/>
                </a:cubicBezTo>
                <a:cubicBezTo>
                  <a:pt x="247284" y="197358"/>
                  <a:pt x="245086" y="199644"/>
                  <a:pt x="242521" y="199644"/>
                </a:cubicBezTo>
                <a:cubicBezTo>
                  <a:pt x="240690" y="199644"/>
                  <a:pt x="238125" y="197358"/>
                  <a:pt x="238125" y="195072"/>
                </a:cubicBezTo>
                <a:cubicBezTo>
                  <a:pt x="238125" y="192786"/>
                  <a:pt x="240690" y="190500"/>
                  <a:pt x="242521" y="190500"/>
                </a:cubicBezTo>
                <a:close/>
                <a:moveTo>
                  <a:pt x="220472" y="190500"/>
                </a:moveTo>
                <a:cubicBezTo>
                  <a:pt x="223139" y="190500"/>
                  <a:pt x="225044" y="192786"/>
                  <a:pt x="225044" y="195072"/>
                </a:cubicBezTo>
                <a:cubicBezTo>
                  <a:pt x="225044" y="197358"/>
                  <a:pt x="223139" y="199644"/>
                  <a:pt x="220472" y="199644"/>
                </a:cubicBezTo>
                <a:cubicBezTo>
                  <a:pt x="218186" y="199644"/>
                  <a:pt x="215900" y="197358"/>
                  <a:pt x="215900" y="195072"/>
                </a:cubicBezTo>
                <a:cubicBezTo>
                  <a:pt x="215900" y="192786"/>
                  <a:pt x="218186" y="190500"/>
                  <a:pt x="220472" y="190500"/>
                </a:cubicBezTo>
                <a:close/>
                <a:moveTo>
                  <a:pt x="198247" y="190500"/>
                </a:moveTo>
                <a:cubicBezTo>
                  <a:pt x="200533" y="190500"/>
                  <a:pt x="202819" y="192786"/>
                  <a:pt x="202819" y="195072"/>
                </a:cubicBezTo>
                <a:cubicBezTo>
                  <a:pt x="202819" y="197358"/>
                  <a:pt x="200533" y="199644"/>
                  <a:pt x="198247" y="199644"/>
                </a:cubicBezTo>
                <a:cubicBezTo>
                  <a:pt x="195580" y="199644"/>
                  <a:pt x="193675" y="197358"/>
                  <a:pt x="193675" y="195072"/>
                </a:cubicBezTo>
                <a:cubicBezTo>
                  <a:pt x="193675" y="192786"/>
                  <a:pt x="195580" y="190500"/>
                  <a:pt x="198247" y="190500"/>
                </a:cubicBezTo>
                <a:close/>
                <a:moveTo>
                  <a:pt x="175419" y="190500"/>
                </a:moveTo>
                <a:cubicBezTo>
                  <a:pt x="177734" y="190500"/>
                  <a:pt x="179057" y="192786"/>
                  <a:pt x="179057" y="195072"/>
                </a:cubicBezTo>
                <a:cubicBezTo>
                  <a:pt x="179057" y="197358"/>
                  <a:pt x="177734" y="199644"/>
                  <a:pt x="175419" y="199644"/>
                </a:cubicBezTo>
                <a:cubicBezTo>
                  <a:pt x="173104" y="199644"/>
                  <a:pt x="171450" y="197358"/>
                  <a:pt x="171450" y="195072"/>
                </a:cubicBezTo>
                <a:cubicBezTo>
                  <a:pt x="171450" y="192786"/>
                  <a:pt x="173104" y="190500"/>
                  <a:pt x="175419" y="190500"/>
                </a:cubicBezTo>
                <a:close/>
                <a:moveTo>
                  <a:pt x="153194" y="190500"/>
                </a:moveTo>
                <a:cubicBezTo>
                  <a:pt x="155178" y="190500"/>
                  <a:pt x="156832" y="192786"/>
                  <a:pt x="156832" y="195072"/>
                </a:cubicBezTo>
                <a:cubicBezTo>
                  <a:pt x="156832" y="197358"/>
                  <a:pt x="155178" y="199644"/>
                  <a:pt x="153194" y="199644"/>
                </a:cubicBezTo>
                <a:cubicBezTo>
                  <a:pt x="150879" y="199644"/>
                  <a:pt x="149225" y="197358"/>
                  <a:pt x="149225" y="195072"/>
                </a:cubicBezTo>
                <a:cubicBezTo>
                  <a:pt x="149225" y="192786"/>
                  <a:pt x="150879" y="190500"/>
                  <a:pt x="153194" y="190500"/>
                </a:cubicBezTo>
                <a:close/>
                <a:moveTo>
                  <a:pt x="131762" y="190500"/>
                </a:moveTo>
                <a:cubicBezTo>
                  <a:pt x="134327" y="190500"/>
                  <a:pt x="136159" y="192786"/>
                  <a:pt x="136159" y="195072"/>
                </a:cubicBezTo>
                <a:cubicBezTo>
                  <a:pt x="136159" y="197358"/>
                  <a:pt x="134327" y="199644"/>
                  <a:pt x="131762" y="199644"/>
                </a:cubicBezTo>
                <a:cubicBezTo>
                  <a:pt x="129198" y="199644"/>
                  <a:pt x="127000" y="197358"/>
                  <a:pt x="127000" y="195072"/>
                </a:cubicBezTo>
                <a:cubicBezTo>
                  <a:pt x="127000" y="192786"/>
                  <a:pt x="129198" y="190500"/>
                  <a:pt x="131762" y="190500"/>
                </a:cubicBezTo>
                <a:close/>
                <a:moveTo>
                  <a:pt x="109728" y="190500"/>
                </a:moveTo>
                <a:cubicBezTo>
                  <a:pt x="112014" y="190500"/>
                  <a:pt x="113919" y="192786"/>
                  <a:pt x="113919" y="195072"/>
                </a:cubicBezTo>
                <a:cubicBezTo>
                  <a:pt x="113919" y="197358"/>
                  <a:pt x="112014" y="199644"/>
                  <a:pt x="109728" y="199644"/>
                </a:cubicBezTo>
                <a:cubicBezTo>
                  <a:pt x="107061" y="199644"/>
                  <a:pt x="104775" y="197358"/>
                  <a:pt x="104775" y="195072"/>
                </a:cubicBezTo>
                <a:cubicBezTo>
                  <a:pt x="104775" y="192786"/>
                  <a:pt x="107061" y="190500"/>
                  <a:pt x="109728" y="190500"/>
                </a:cubicBezTo>
                <a:close/>
                <a:moveTo>
                  <a:pt x="87312" y="190500"/>
                </a:moveTo>
                <a:cubicBezTo>
                  <a:pt x="89510" y="190500"/>
                  <a:pt x="91709" y="192786"/>
                  <a:pt x="91709" y="195072"/>
                </a:cubicBezTo>
                <a:cubicBezTo>
                  <a:pt x="91709" y="197358"/>
                  <a:pt x="89510" y="199644"/>
                  <a:pt x="87312" y="199644"/>
                </a:cubicBezTo>
                <a:cubicBezTo>
                  <a:pt x="84748" y="199644"/>
                  <a:pt x="82550" y="197358"/>
                  <a:pt x="82550" y="195072"/>
                </a:cubicBezTo>
                <a:cubicBezTo>
                  <a:pt x="82550" y="192786"/>
                  <a:pt x="84748" y="190500"/>
                  <a:pt x="87312" y="190500"/>
                </a:cubicBezTo>
                <a:close/>
                <a:moveTo>
                  <a:pt x="66485" y="190500"/>
                </a:moveTo>
                <a:cubicBezTo>
                  <a:pt x="68771" y="190500"/>
                  <a:pt x="71057" y="192786"/>
                  <a:pt x="71057" y="195072"/>
                </a:cubicBezTo>
                <a:cubicBezTo>
                  <a:pt x="71057" y="197358"/>
                  <a:pt x="68771" y="199644"/>
                  <a:pt x="66485" y="199644"/>
                </a:cubicBezTo>
                <a:cubicBezTo>
                  <a:pt x="63818" y="199644"/>
                  <a:pt x="61913" y="197358"/>
                  <a:pt x="61913" y="195072"/>
                </a:cubicBezTo>
                <a:cubicBezTo>
                  <a:pt x="61913" y="192786"/>
                  <a:pt x="63818" y="190500"/>
                  <a:pt x="66485" y="190500"/>
                </a:cubicBezTo>
                <a:close/>
                <a:moveTo>
                  <a:pt x="43879" y="190500"/>
                </a:moveTo>
                <a:cubicBezTo>
                  <a:pt x="46546" y="190500"/>
                  <a:pt x="48832" y="192786"/>
                  <a:pt x="48832" y="195072"/>
                </a:cubicBezTo>
                <a:cubicBezTo>
                  <a:pt x="48832" y="197358"/>
                  <a:pt x="46546" y="199644"/>
                  <a:pt x="43879" y="199644"/>
                </a:cubicBezTo>
                <a:cubicBezTo>
                  <a:pt x="41212" y="199644"/>
                  <a:pt x="39688" y="197358"/>
                  <a:pt x="39688" y="195072"/>
                </a:cubicBezTo>
                <a:cubicBezTo>
                  <a:pt x="39688" y="192786"/>
                  <a:pt x="41212" y="190500"/>
                  <a:pt x="43879" y="190500"/>
                </a:cubicBezTo>
                <a:close/>
                <a:moveTo>
                  <a:pt x="30644" y="181873"/>
                </a:moveTo>
                <a:lnTo>
                  <a:pt x="10816" y="242259"/>
                </a:lnTo>
                <a:lnTo>
                  <a:pt x="276162" y="242259"/>
                </a:lnTo>
                <a:lnTo>
                  <a:pt x="256333" y="181873"/>
                </a:lnTo>
                <a:lnTo>
                  <a:pt x="30644" y="181873"/>
                </a:lnTo>
                <a:close/>
                <a:moveTo>
                  <a:pt x="111941" y="144463"/>
                </a:moveTo>
                <a:lnTo>
                  <a:pt x="154033" y="144463"/>
                </a:lnTo>
                <a:cubicBezTo>
                  <a:pt x="156573" y="144463"/>
                  <a:pt x="158387" y="146368"/>
                  <a:pt x="158387" y="149035"/>
                </a:cubicBezTo>
                <a:cubicBezTo>
                  <a:pt x="158387" y="151702"/>
                  <a:pt x="156573" y="153607"/>
                  <a:pt x="154033" y="153607"/>
                </a:cubicBezTo>
                <a:lnTo>
                  <a:pt x="111941" y="153607"/>
                </a:lnTo>
                <a:cubicBezTo>
                  <a:pt x="109764" y="153607"/>
                  <a:pt x="107950" y="151702"/>
                  <a:pt x="107950" y="149035"/>
                </a:cubicBezTo>
                <a:cubicBezTo>
                  <a:pt x="107950" y="146368"/>
                  <a:pt x="109764" y="144463"/>
                  <a:pt x="111941" y="144463"/>
                </a:cubicBezTo>
                <a:close/>
                <a:moveTo>
                  <a:pt x="56336" y="144463"/>
                </a:moveTo>
                <a:lnTo>
                  <a:pt x="89356" y="144463"/>
                </a:lnTo>
                <a:cubicBezTo>
                  <a:pt x="91868" y="144463"/>
                  <a:pt x="93304" y="146368"/>
                  <a:pt x="93304" y="149035"/>
                </a:cubicBezTo>
                <a:cubicBezTo>
                  <a:pt x="93304" y="151702"/>
                  <a:pt x="91868" y="153607"/>
                  <a:pt x="89356" y="153607"/>
                </a:cubicBezTo>
                <a:lnTo>
                  <a:pt x="56336" y="153607"/>
                </a:lnTo>
                <a:cubicBezTo>
                  <a:pt x="54541" y="153607"/>
                  <a:pt x="52388" y="151702"/>
                  <a:pt x="52388" y="149035"/>
                </a:cubicBezTo>
                <a:cubicBezTo>
                  <a:pt x="52388" y="146368"/>
                  <a:pt x="54541" y="144463"/>
                  <a:pt x="56336" y="144463"/>
                </a:cubicBezTo>
                <a:close/>
                <a:moveTo>
                  <a:pt x="196821" y="115888"/>
                </a:moveTo>
                <a:lnTo>
                  <a:pt x="226678" y="115888"/>
                </a:lnTo>
                <a:cubicBezTo>
                  <a:pt x="229226" y="115888"/>
                  <a:pt x="231411" y="117793"/>
                  <a:pt x="231411" y="120079"/>
                </a:cubicBezTo>
                <a:cubicBezTo>
                  <a:pt x="231411" y="122746"/>
                  <a:pt x="229226" y="125032"/>
                  <a:pt x="226678" y="125032"/>
                </a:cubicBezTo>
                <a:lnTo>
                  <a:pt x="196821" y="125032"/>
                </a:lnTo>
                <a:cubicBezTo>
                  <a:pt x="194273" y="125032"/>
                  <a:pt x="192088" y="122746"/>
                  <a:pt x="192088" y="120079"/>
                </a:cubicBezTo>
                <a:cubicBezTo>
                  <a:pt x="192088" y="117793"/>
                  <a:pt x="194273" y="115888"/>
                  <a:pt x="196821" y="115888"/>
                </a:cubicBezTo>
                <a:close/>
                <a:moveTo>
                  <a:pt x="147575" y="115888"/>
                </a:moveTo>
                <a:lnTo>
                  <a:pt x="174688" y="115888"/>
                </a:lnTo>
                <a:cubicBezTo>
                  <a:pt x="176858" y="115888"/>
                  <a:pt x="179027" y="117793"/>
                  <a:pt x="179027" y="120079"/>
                </a:cubicBezTo>
                <a:cubicBezTo>
                  <a:pt x="179027" y="122746"/>
                  <a:pt x="176858" y="125032"/>
                  <a:pt x="174688" y="125032"/>
                </a:cubicBezTo>
                <a:lnTo>
                  <a:pt x="147575" y="125032"/>
                </a:lnTo>
                <a:cubicBezTo>
                  <a:pt x="145044" y="125032"/>
                  <a:pt x="142875" y="122746"/>
                  <a:pt x="142875" y="120079"/>
                </a:cubicBezTo>
                <a:cubicBezTo>
                  <a:pt x="142875" y="117793"/>
                  <a:pt x="145044" y="115888"/>
                  <a:pt x="147575" y="115888"/>
                </a:cubicBezTo>
                <a:close/>
                <a:moveTo>
                  <a:pt x="77338" y="115888"/>
                </a:moveTo>
                <a:lnTo>
                  <a:pt x="125862" y="115888"/>
                </a:lnTo>
                <a:cubicBezTo>
                  <a:pt x="128378" y="115888"/>
                  <a:pt x="129815" y="117793"/>
                  <a:pt x="129815" y="120079"/>
                </a:cubicBezTo>
                <a:cubicBezTo>
                  <a:pt x="129815" y="122746"/>
                  <a:pt x="128378" y="125032"/>
                  <a:pt x="125862" y="125032"/>
                </a:cubicBezTo>
                <a:lnTo>
                  <a:pt x="77338" y="125032"/>
                </a:lnTo>
                <a:cubicBezTo>
                  <a:pt x="74822" y="125032"/>
                  <a:pt x="73025" y="122746"/>
                  <a:pt x="73025" y="120079"/>
                </a:cubicBezTo>
                <a:cubicBezTo>
                  <a:pt x="73025" y="117793"/>
                  <a:pt x="74822" y="115888"/>
                  <a:pt x="77338" y="115888"/>
                </a:cubicBezTo>
                <a:close/>
                <a:moveTo>
                  <a:pt x="56268" y="115888"/>
                </a:moveTo>
                <a:lnTo>
                  <a:pt x="57327" y="115888"/>
                </a:lnTo>
                <a:cubicBezTo>
                  <a:pt x="59443" y="115888"/>
                  <a:pt x="61560" y="117793"/>
                  <a:pt x="61560" y="120079"/>
                </a:cubicBezTo>
                <a:cubicBezTo>
                  <a:pt x="61560" y="122746"/>
                  <a:pt x="59443" y="125032"/>
                  <a:pt x="57327" y="125032"/>
                </a:cubicBezTo>
                <a:lnTo>
                  <a:pt x="56268" y="125032"/>
                </a:lnTo>
                <a:cubicBezTo>
                  <a:pt x="54505" y="125032"/>
                  <a:pt x="52388" y="122746"/>
                  <a:pt x="52388" y="120079"/>
                </a:cubicBezTo>
                <a:cubicBezTo>
                  <a:pt x="52388" y="117793"/>
                  <a:pt x="54505" y="115888"/>
                  <a:pt x="56268" y="115888"/>
                </a:cubicBezTo>
                <a:close/>
                <a:moveTo>
                  <a:pt x="172508" y="85725"/>
                </a:moveTo>
                <a:lnTo>
                  <a:pt x="202142" y="85725"/>
                </a:lnTo>
                <a:cubicBezTo>
                  <a:pt x="204258" y="85725"/>
                  <a:pt x="206022" y="87557"/>
                  <a:pt x="206022" y="90121"/>
                </a:cubicBezTo>
                <a:cubicBezTo>
                  <a:pt x="206022" y="92685"/>
                  <a:pt x="204258" y="94884"/>
                  <a:pt x="202142" y="94884"/>
                </a:cubicBezTo>
                <a:lnTo>
                  <a:pt x="172508" y="94884"/>
                </a:lnTo>
                <a:cubicBezTo>
                  <a:pt x="170039" y="94884"/>
                  <a:pt x="168275" y="92685"/>
                  <a:pt x="168275" y="90121"/>
                </a:cubicBezTo>
                <a:cubicBezTo>
                  <a:pt x="168275" y="87557"/>
                  <a:pt x="170039" y="85725"/>
                  <a:pt x="172508" y="85725"/>
                </a:cubicBezTo>
                <a:close/>
                <a:moveTo>
                  <a:pt x="115426" y="85725"/>
                </a:moveTo>
                <a:lnTo>
                  <a:pt x="150915" y="85725"/>
                </a:lnTo>
                <a:cubicBezTo>
                  <a:pt x="153424" y="85725"/>
                  <a:pt x="155216" y="87557"/>
                  <a:pt x="155216" y="90121"/>
                </a:cubicBezTo>
                <a:cubicBezTo>
                  <a:pt x="155216" y="92685"/>
                  <a:pt x="153424" y="94884"/>
                  <a:pt x="150915" y="94884"/>
                </a:cubicBezTo>
                <a:lnTo>
                  <a:pt x="115426" y="94884"/>
                </a:lnTo>
                <a:cubicBezTo>
                  <a:pt x="112917" y="94884"/>
                  <a:pt x="111125" y="92685"/>
                  <a:pt x="111125" y="90121"/>
                </a:cubicBezTo>
                <a:cubicBezTo>
                  <a:pt x="111125" y="87557"/>
                  <a:pt x="112917" y="85725"/>
                  <a:pt x="115426" y="85725"/>
                </a:cubicBezTo>
                <a:close/>
                <a:moveTo>
                  <a:pt x="56387" y="85725"/>
                </a:moveTo>
                <a:lnTo>
                  <a:pt x="95287" y="85725"/>
                </a:lnTo>
                <a:cubicBezTo>
                  <a:pt x="97468" y="85725"/>
                  <a:pt x="99649" y="87557"/>
                  <a:pt x="99649" y="90121"/>
                </a:cubicBezTo>
                <a:cubicBezTo>
                  <a:pt x="99649" y="92685"/>
                  <a:pt x="97468" y="94884"/>
                  <a:pt x="95287" y="94884"/>
                </a:cubicBezTo>
                <a:lnTo>
                  <a:pt x="56387" y="94884"/>
                </a:lnTo>
                <a:cubicBezTo>
                  <a:pt x="54569" y="94884"/>
                  <a:pt x="52388" y="92685"/>
                  <a:pt x="52388" y="90121"/>
                </a:cubicBezTo>
                <a:cubicBezTo>
                  <a:pt x="52388" y="87557"/>
                  <a:pt x="54569" y="85725"/>
                  <a:pt x="56387" y="85725"/>
                </a:cubicBezTo>
                <a:close/>
                <a:moveTo>
                  <a:pt x="207458" y="57150"/>
                </a:moveTo>
                <a:lnTo>
                  <a:pt x="228395" y="57150"/>
                </a:lnTo>
                <a:cubicBezTo>
                  <a:pt x="230879" y="57150"/>
                  <a:pt x="233008" y="59348"/>
                  <a:pt x="233008" y="61912"/>
                </a:cubicBezTo>
                <a:cubicBezTo>
                  <a:pt x="233008" y="64477"/>
                  <a:pt x="230879" y="66309"/>
                  <a:pt x="228395" y="66309"/>
                </a:cubicBezTo>
                <a:lnTo>
                  <a:pt x="207458" y="66309"/>
                </a:lnTo>
                <a:cubicBezTo>
                  <a:pt x="205329" y="66309"/>
                  <a:pt x="203200" y="64477"/>
                  <a:pt x="203200" y="61912"/>
                </a:cubicBezTo>
                <a:cubicBezTo>
                  <a:pt x="203200" y="59348"/>
                  <a:pt x="205329" y="57150"/>
                  <a:pt x="207458" y="57150"/>
                </a:cubicBezTo>
                <a:close/>
                <a:moveTo>
                  <a:pt x="145567" y="57150"/>
                </a:moveTo>
                <a:lnTo>
                  <a:pt x="185864" y="57150"/>
                </a:lnTo>
                <a:cubicBezTo>
                  <a:pt x="188004" y="57150"/>
                  <a:pt x="190144" y="59348"/>
                  <a:pt x="190144" y="61912"/>
                </a:cubicBezTo>
                <a:cubicBezTo>
                  <a:pt x="190144" y="64477"/>
                  <a:pt x="188004" y="66309"/>
                  <a:pt x="185864" y="66309"/>
                </a:cubicBezTo>
                <a:lnTo>
                  <a:pt x="145567" y="66309"/>
                </a:lnTo>
                <a:cubicBezTo>
                  <a:pt x="143428" y="66309"/>
                  <a:pt x="141288" y="64477"/>
                  <a:pt x="141288" y="61912"/>
                </a:cubicBezTo>
                <a:cubicBezTo>
                  <a:pt x="141288" y="59348"/>
                  <a:pt x="143428" y="57150"/>
                  <a:pt x="145567" y="57150"/>
                </a:cubicBezTo>
                <a:close/>
                <a:moveTo>
                  <a:pt x="77393" y="57150"/>
                </a:moveTo>
                <a:lnTo>
                  <a:pt x="125443" y="57150"/>
                </a:lnTo>
                <a:cubicBezTo>
                  <a:pt x="127627" y="57150"/>
                  <a:pt x="129811" y="59348"/>
                  <a:pt x="129811" y="61912"/>
                </a:cubicBezTo>
                <a:cubicBezTo>
                  <a:pt x="129811" y="64477"/>
                  <a:pt x="127627" y="66309"/>
                  <a:pt x="125443" y="66309"/>
                </a:cubicBezTo>
                <a:lnTo>
                  <a:pt x="77393" y="66309"/>
                </a:lnTo>
                <a:cubicBezTo>
                  <a:pt x="74845" y="66309"/>
                  <a:pt x="73025" y="64477"/>
                  <a:pt x="73025" y="61912"/>
                </a:cubicBezTo>
                <a:cubicBezTo>
                  <a:pt x="73025" y="59348"/>
                  <a:pt x="74845" y="57150"/>
                  <a:pt x="77393" y="57150"/>
                </a:cubicBezTo>
                <a:close/>
                <a:moveTo>
                  <a:pt x="56268" y="57150"/>
                </a:moveTo>
                <a:lnTo>
                  <a:pt x="57327" y="57150"/>
                </a:lnTo>
                <a:cubicBezTo>
                  <a:pt x="59443" y="57150"/>
                  <a:pt x="61560" y="59348"/>
                  <a:pt x="61560" y="61912"/>
                </a:cubicBezTo>
                <a:cubicBezTo>
                  <a:pt x="61560" y="64477"/>
                  <a:pt x="59443" y="66309"/>
                  <a:pt x="57327" y="66309"/>
                </a:cubicBezTo>
                <a:lnTo>
                  <a:pt x="56268" y="66309"/>
                </a:lnTo>
                <a:cubicBezTo>
                  <a:pt x="54505" y="66309"/>
                  <a:pt x="52388" y="64477"/>
                  <a:pt x="52388" y="61912"/>
                </a:cubicBezTo>
                <a:cubicBezTo>
                  <a:pt x="52388" y="59348"/>
                  <a:pt x="54505" y="57150"/>
                  <a:pt x="56268" y="57150"/>
                </a:cubicBezTo>
                <a:close/>
                <a:moveTo>
                  <a:pt x="186826" y="28575"/>
                </a:moveTo>
                <a:lnTo>
                  <a:pt x="228390" y="28575"/>
                </a:lnTo>
                <a:cubicBezTo>
                  <a:pt x="230876" y="28575"/>
                  <a:pt x="233008" y="30773"/>
                  <a:pt x="233008" y="32971"/>
                </a:cubicBezTo>
                <a:cubicBezTo>
                  <a:pt x="233008" y="35535"/>
                  <a:pt x="230876" y="37734"/>
                  <a:pt x="228390" y="37734"/>
                </a:cubicBezTo>
                <a:lnTo>
                  <a:pt x="186826" y="37734"/>
                </a:lnTo>
                <a:cubicBezTo>
                  <a:pt x="184339" y="37734"/>
                  <a:pt x="182563" y="35535"/>
                  <a:pt x="182563" y="32971"/>
                </a:cubicBezTo>
                <a:cubicBezTo>
                  <a:pt x="182563" y="30773"/>
                  <a:pt x="184339" y="28575"/>
                  <a:pt x="186826" y="28575"/>
                </a:cubicBezTo>
                <a:close/>
                <a:moveTo>
                  <a:pt x="131682" y="28575"/>
                </a:moveTo>
                <a:lnTo>
                  <a:pt x="165181" y="28575"/>
                </a:lnTo>
                <a:cubicBezTo>
                  <a:pt x="167342" y="28575"/>
                  <a:pt x="169503" y="30773"/>
                  <a:pt x="169503" y="32971"/>
                </a:cubicBezTo>
                <a:cubicBezTo>
                  <a:pt x="169503" y="35535"/>
                  <a:pt x="167342" y="37734"/>
                  <a:pt x="165181" y="37734"/>
                </a:cubicBezTo>
                <a:lnTo>
                  <a:pt x="131682" y="37734"/>
                </a:lnTo>
                <a:cubicBezTo>
                  <a:pt x="129161" y="37734"/>
                  <a:pt x="127000" y="35535"/>
                  <a:pt x="127000" y="32971"/>
                </a:cubicBezTo>
                <a:cubicBezTo>
                  <a:pt x="127000" y="30773"/>
                  <a:pt x="129161" y="28575"/>
                  <a:pt x="131682" y="28575"/>
                </a:cubicBezTo>
                <a:close/>
                <a:moveTo>
                  <a:pt x="77295" y="28575"/>
                </a:moveTo>
                <a:lnTo>
                  <a:pt x="110030" y="28575"/>
                </a:lnTo>
                <a:cubicBezTo>
                  <a:pt x="112521" y="28575"/>
                  <a:pt x="113944" y="30773"/>
                  <a:pt x="113944" y="32971"/>
                </a:cubicBezTo>
                <a:cubicBezTo>
                  <a:pt x="113944" y="35535"/>
                  <a:pt x="112521" y="37734"/>
                  <a:pt x="110030" y="37734"/>
                </a:cubicBezTo>
                <a:lnTo>
                  <a:pt x="77295" y="37734"/>
                </a:lnTo>
                <a:cubicBezTo>
                  <a:pt x="74804" y="37734"/>
                  <a:pt x="73025" y="35535"/>
                  <a:pt x="73025" y="32971"/>
                </a:cubicBezTo>
                <a:cubicBezTo>
                  <a:pt x="73025" y="30773"/>
                  <a:pt x="74804" y="28575"/>
                  <a:pt x="77295" y="28575"/>
                </a:cubicBezTo>
                <a:close/>
                <a:moveTo>
                  <a:pt x="56268" y="28575"/>
                </a:moveTo>
                <a:lnTo>
                  <a:pt x="57327" y="28575"/>
                </a:lnTo>
                <a:cubicBezTo>
                  <a:pt x="59443" y="28575"/>
                  <a:pt x="61560" y="30773"/>
                  <a:pt x="61560" y="32971"/>
                </a:cubicBezTo>
                <a:cubicBezTo>
                  <a:pt x="61560" y="35535"/>
                  <a:pt x="59443" y="37734"/>
                  <a:pt x="57327" y="37734"/>
                </a:cubicBezTo>
                <a:lnTo>
                  <a:pt x="56268" y="37734"/>
                </a:lnTo>
                <a:cubicBezTo>
                  <a:pt x="54505" y="37734"/>
                  <a:pt x="52388" y="35535"/>
                  <a:pt x="52388" y="32971"/>
                </a:cubicBezTo>
                <a:cubicBezTo>
                  <a:pt x="52388" y="30773"/>
                  <a:pt x="54505" y="28575"/>
                  <a:pt x="56268" y="28575"/>
                </a:cubicBezTo>
                <a:close/>
                <a:moveTo>
                  <a:pt x="45065" y="8267"/>
                </a:moveTo>
                <a:cubicBezTo>
                  <a:pt x="37855" y="8267"/>
                  <a:pt x="31726" y="14018"/>
                  <a:pt x="31726" y="21566"/>
                </a:cubicBezTo>
                <a:lnTo>
                  <a:pt x="31726" y="173247"/>
                </a:lnTo>
                <a:lnTo>
                  <a:pt x="254891" y="173247"/>
                </a:lnTo>
                <a:lnTo>
                  <a:pt x="254891" y="21566"/>
                </a:lnTo>
                <a:cubicBezTo>
                  <a:pt x="254891" y="14018"/>
                  <a:pt x="248762" y="8267"/>
                  <a:pt x="241552" y="8267"/>
                </a:cubicBezTo>
                <a:lnTo>
                  <a:pt x="45065" y="8267"/>
                </a:lnTo>
                <a:close/>
                <a:moveTo>
                  <a:pt x="45065" y="0"/>
                </a:moveTo>
                <a:lnTo>
                  <a:pt x="241552" y="0"/>
                </a:lnTo>
                <a:cubicBezTo>
                  <a:pt x="253809" y="0"/>
                  <a:pt x="263544" y="9345"/>
                  <a:pt x="263544" y="21566"/>
                </a:cubicBezTo>
                <a:lnTo>
                  <a:pt x="263544" y="176841"/>
                </a:lnTo>
                <a:lnTo>
                  <a:pt x="286257" y="245134"/>
                </a:lnTo>
                <a:cubicBezTo>
                  <a:pt x="286257" y="245494"/>
                  <a:pt x="286978" y="245853"/>
                  <a:pt x="286978" y="246931"/>
                </a:cubicBezTo>
                <a:lnTo>
                  <a:pt x="286978" y="263825"/>
                </a:lnTo>
                <a:cubicBezTo>
                  <a:pt x="286978" y="275686"/>
                  <a:pt x="276883" y="285391"/>
                  <a:pt x="264986" y="285391"/>
                </a:cubicBezTo>
                <a:lnTo>
                  <a:pt x="21631" y="285391"/>
                </a:lnTo>
                <a:cubicBezTo>
                  <a:pt x="9734" y="285391"/>
                  <a:pt x="0" y="275686"/>
                  <a:pt x="0" y="263825"/>
                </a:cubicBezTo>
                <a:lnTo>
                  <a:pt x="0" y="246931"/>
                </a:lnTo>
                <a:cubicBezTo>
                  <a:pt x="0" y="245853"/>
                  <a:pt x="0" y="245494"/>
                  <a:pt x="0" y="245134"/>
                </a:cubicBezTo>
                <a:lnTo>
                  <a:pt x="23434" y="176841"/>
                </a:lnTo>
                <a:lnTo>
                  <a:pt x="23434" y="21566"/>
                </a:lnTo>
                <a:cubicBezTo>
                  <a:pt x="23434" y="9345"/>
                  <a:pt x="33168" y="0"/>
                  <a:pt x="450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0" name="Freeform 1023">
            <a:extLst>
              <a:ext uri="{FF2B5EF4-FFF2-40B4-BE49-F238E27FC236}">
                <a16:creationId xmlns:a16="http://schemas.microsoft.com/office/drawing/2014/main" id="{6CBAAF62-8D71-AB4A-BC1D-5D28677B3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6733" y="6132457"/>
            <a:ext cx="753065" cy="753065"/>
          </a:xfrm>
          <a:custGeom>
            <a:avLst/>
            <a:gdLst>
              <a:gd name="T0" fmla="*/ 163193 w 286978"/>
              <a:gd name="T1" fmla="*/ 261897 h 286888"/>
              <a:gd name="T2" fmla="*/ 163193 w 286978"/>
              <a:gd name="T3" fmla="*/ 271099 h 286888"/>
              <a:gd name="T4" fmla="*/ 118066 w 286978"/>
              <a:gd name="T5" fmla="*/ 266881 h 286888"/>
              <a:gd name="T6" fmla="*/ 9057 w 286978"/>
              <a:gd name="T7" fmla="*/ 253500 h 286888"/>
              <a:gd name="T8" fmla="*/ 21739 w 286978"/>
              <a:gd name="T9" fmla="*/ 279623 h 286888"/>
              <a:gd name="T10" fmla="*/ 279363 w 286978"/>
              <a:gd name="T11" fmla="*/ 266924 h 286888"/>
              <a:gd name="T12" fmla="*/ 9057 w 286978"/>
              <a:gd name="T13" fmla="*/ 253500 h 286888"/>
              <a:gd name="T14" fmla="*/ 11595 w 286978"/>
              <a:gd name="T15" fmla="*/ 245156 h 286888"/>
              <a:gd name="T16" fmla="*/ 257984 w 286978"/>
              <a:gd name="T17" fmla="*/ 206701 h 286888"/>
              <a:gd name="T18" fmla="*/ 45293 w 286978"/>
              <a:gd name="T19" fmla="*/ 61583 h 286888"/>
              <a:gd name="T20" fmla="*/ 31886 w 286978"/>
              <a:gd name="T21" fmla="*/ 198357 h 286888"/>
              <a:gd name="T22" fmla="*/ 256173 w 286978"/>
              <a:gd name="T23" fmla="*/ 74281 h 286888"/>
              <a:gd name="T24" fmla="*/ 224287 w 286978"/>
              <a:gd name="T25" fmla="*/ 61583 h 286888"/>
              <a:gd name="T26" fmla="*/ 146021 w 286978"/>
              <a:gd name="T27" fmla="*/ 183119 h 286888"/>
              <a:gd name="T28" fmla="*/ 142037 w 286978"/>
              <a:gd name="T29" fmla="*/ 183119 h 286888"/>
              <a:gd name="T30" fmla="*/ 64133 w 286978"/>
              <a:gd name="T31" fmla="*/ 61583 h 286888"/>
              <a:gd name="T32" fmla="*/ 143848 w 286978"/>
              <a:gd name="T33" fmla="*/ 55417 h 286888"/>
              <a:gd name="T34" fmla="*/ 135877 w 286978"/>
              <a:gd name="T35" fmla="*/ 78998 h 286888"/>
              <a:gd name="T36" fmla="*/ 131529 w 286978"/>
              <a:gd name="T37" fmla="*/ 116365 h 286888"/>
              <a:gd name="T38" fmla="*/ 150370 w 286978"/>
              <a:gd name="T39" fmla="*/ 83351 h 286888"/>
              <a:gd name="T40" fmla="*/ 157255 w 286978"/>
              <a:gd name="T41" fmla="*/ 68839 h 286888"/>
              <a:gd name="T42" fmla="*/ 148558 w 286978"/>
              <a:gd name="T43" fmla="*/ 10429 h 286888"/>
              <a:gd name="T44" fmla="*/ 165588 w 286978"/>
              <a:gd name="T45" fmla="*/ 68839 h 286888"/>
              <a:gd name="T46" fmla="*/ 165588 w 286978"/>
              <a:gd name="T47" fmla="*/ 119630 h 286888"/>
              <a:gd name="T48" fmla="*/ 161602 w 286978"/>
              <a:gd name="T49" fmla="*/ 125073 h 286888"/>
              <a:gd name="T50" fmla="*/ 148558 w 286978"/>
              <a:gd name="T51" fmla="*/ 171510 h 286888"/>
              <a:gd name="T52" fmla="*/ 215229 w 286978"/>
              <a:gd name="T53" fmla="*/ 36551 h 286888"/>
              <a:gd name="T54" fmla="*/ 139500 w 286978"/>
              <a:gd name="T55" fmla="*/ 10429 h 286888"/>
              <a:gd name="T56" fmla="*/ 72468 w 286978"/>
              <a:gd name="T57" fmla="*/ 85891 h 286888"/>
              <a:gd name="T58" fmla="*/ 139500 w 286978"/>
              <a:gd name="T59" fmla="*/ 125073 h 286888"/>
              <a:gd name="T60" fmla="*/ 123194 w 286978"/>
              <a:gd name="T61" fmla="*/ 123622 h 286888"/>
              <a:gd name="T62" fmla="*/ 128630 w 286978"/>
              <a:gd name="T63" fmla="*/ 84076 h 286888"/>
              <a:gd name="T64" fmla="*/ 139500 w 286978"/>
              <a:gd name="T65" fmla="*/ 47072 h 286888"/>
              <a:gd name="T66" fmla="*/ 142761 w 286978"/>
              <a:gd name="T67" fmla="*/ 270 h 286888"/>
              <a:gd name="T68" fmla="*/ 221388 w 286978"/>
              <a:gd name="T69" fmla="*/ 29657 h 286888"/>
              <a:gd name="T70" fmla="*/ 224287 w 286978"/>
              <a:gd name="T71" fmla="*/ 52514 h 286888"/>
              <a:gd name="T72" fmla="*/ 264869 w 286978"/>
              <a:gd name="T73" fmla="*/ 74281 h 286888"/>
              <a:gd name="T74" fmla="*/ 287696 w 286978"/>
              <a:gd name="T75" fmla="*/ 246971 h 286888"/>
              <a:gd name="T76" fmla="*/ 288420 w 286978"/>
              <a:gd name="T77" fmla="*/ 266924 h 286888"/>
              <a:gd name="T78" fmla="*/ 21739 w 286978"/>
              <a:gd name="T79" fmla="*/ 288692 h 286888"/>
              <a:gd name="T80" fmla="*/ 0 w 286978"/>
              <a:gd name="T81" fmla="*/ 249147 h 286888"/>
              <a:gd name="T82" fmla="*/ 23551 w 286978"/>
              <a:gd name="T83" fmla="*/ 201621 h 286888"/>
              <a:gd name="T84" fmla="*/ 45293 w 286978"/>
              <a:gd name="T85" fmla="*/ 52514 h 286888"/>
              <a:gd name="T86" fmla="*/ 64133 w 286978"/>
              <a:gd name="T87" fmla="*/ 33650 h 286888"/>
              <a:gd name="T88" fmla="*/ 142761 w 286978"/>
              <a:gd name="T89" fmla="*/ 270 h 28688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6978" h="286888">
                <a:moveTo>
                  <a:pt x="122145" y="260260"/>
                </a:moveTo>
                <a:lnTo>
                  <a:pt x="162377" y="260260"/>
                </a:lnTo>
                <a:cubicBezTo>
                  <a:pt x="164892" y="260260"/>
                  <a:pt x="166329" y="262546"/>
                  <a:pt x="166329" y="265213"/>
                </a:cubicBezTo>
                <a:cubicBezTo>
                  <a:pt x="166329" y="267499"/>
                  <a:pt x="164892" y="269404"/>
                  <a:pt x="162377" y="269404"/>
                </a:cubicBezTo>
                <a:lnTo>
                  <a:pt x="122145" y="269404"/>
                </a:lnTo>
                <a:cubicBezTo>
                  <a:pt x="119630" y="269404"/>
                  <a:pt x="117475" y="267499"/>
                  <a:pt x="117475" y="265213"/>
                </a:cubicBezTo>
                <a:cubicBezTo>
                  <a:pt x="117475" y="262546"/>
                  <a:pt x="119630" y="260260"/>
                  <a:pt x="122145" y="260260"/>
                </a:cubicBezTo>
                <a:close/>
                <a:moveTo>
                  <a:pt x="9013" y="251916"/>
                </a:moveTo>
                <a:lnTo>
                  <a:pt x="9013" y="265256"/>
                </a:lnTo>
                <a:cubicBezTo>
                  <a:pt x="9013" y="272467"/>
                  <a:pt x="14781" y="277875"/>
                  <a:pt x="21631" y="277875"/>
                </a:cubicBezTo>
                <a:lnTo>
                  <a:pt x="264986" y="277875"/>
                </a:lnTo>
                <a:cubicBezTo>
                  <a:pt x="272196" y="277875"/>
                  <a:pt x="277965" y="272467"/>
                  <a:pt x="277965" y="265256"/>
                </a:cubicBezTo>
                <a:lnTo>
                  <a:pt x="277965" y="251916"/>
                </a:lnTo>
                <a:lnTo>
                  <a:pt x="9013" y="251916"/>
                </a:lnTo>
                <a:close/>
                <a:moveTo>
                  <a:pt x="30284" y="205409"/>
                </a:moveTo>
                <a:lnTo>
                  <a:pt x="11537" y="243624"/>
                </a:lnTo>
                <a:lnTo>
                  <a:pt x="275441" y="243624"/>
                </a:lnTo>
                <a:lnTo>
                  <a:pt x="256694" y="205409"/>
                </a:lnTo>
                <a:lnTo>
                  <a:pt x="30284" y="205409"/>
                </a:lnTo>
                <a:close/>
                <a:moveTo>
                  <a:pt x="45065" y="61199"/>
                </a:moveTo>
                <a:cubicBezTo>
                  <a:pt x="37855" y="61199"/>
                  <a:pt x="31726" y="66967"/>
                  <a:pt x="31726" y="73817"/>
                </a:cubicBezTo>
                <a:lnTo>
                  <a:pt x="31726" y="197117"/>
                </a:lnTo>
                <a:lnTo>
                  <a:pt x="254891" y="197117"/>
                </a:lnTo>
                <a:lnTo>
                  <a:pt x="254891" y="73817"/>
                </a:lnTo>
                <a:cubicBezTo>
                  <a:pt x="254891" y="66967"/>
                  <a:pt x="248762" y="61199"/>
                  <a:pt x="241552" y="61199"/>
                </a:cubicBezTo>
                <a:lnTo>
                  <a:pt x="223165" y="61199"/>
                </a:lnTo>
                <a:lnTo>
                  <a:pt x="223165" y="85354"/>
                </a:lnTo>
                <a:cubicBezTo>
                  <a:pt x="223165" y="141596"/>
                  <a:pt x="148536" y="180533"/>
                  <a:pt x="145291" y="181975"/>
                </a:cubicBezTo>
                <a:cubicBezTo>
                  <a:pt x="144570" y="182335"/>
                  <a:pt x="144210" y="182335"/>
                  <a:pt x="143128" y="182335"/>
                </a:cubicBezTo>
                <a:cubicBezTo>
                  <a:pt x="142768" y="182335"/>
                  <a:pt x="142047" y="182335"/>
                  <a:pt x="141326" y="181975"/>
                </a:cubicBezTo>
                <a:cubicBezTo>
                  <a:pt x="138442" y="180533"/>
                  <a:pt x="63813" y="142677"/>
                  <a:pt x="63813" y="85354"/>
                </a:cubicBezTo>
                <a:lnTo>
                  <a:pt x="63813" y="61199"/>
                </a:lnTo>
                <a:lnTo>
                  <a:pt x="45065" y="61199"/>
                </a:lnTo>
                <a:close/>
                <a:moveTo>
                  <a:pt x="143128" y="55070"/>
                </a:moveTo>
                <a:cubicBezTo>
                  <a:pt x="135918" y="55070"/>
                  <a:pt x="130149" y="61199"/>
                  <a:pt x="130149" y="68409"/>
                </a:cubicBezTo>
                <a:cubicBezTo>
                  <a:pt x="130149" y="72015"/>
                  <a:pt x="132313" y="75980"/>
                  <a:pt x="135197" y="78504"/>
                </a:cubicBezTo>
                <a:cubicBezTo>
                  <a:pt x="136639" y="79586"/>
                  <a:pt x="136999" y="81028"/>
                  <a:pt x="136999" y="82830"/>
                </a:cubicBezTo>
                <a:lnTo>
                  <a:pt x="130871" y="115638"/>
                </a:lnTo>
                <a:lnTo>
                  <a:pt x="155386" y="115638"/>
                </a:lnTo>
                <a:lnTo>
                  <a:pt x="149618" y="82830"/>
                </a:lnTo>
                <a:cubicBezTo>
                  <a:pt x="149257" y="81028"/>
                  <a:pt x="150339" y="79586"/>
                  <a:pt x="151060" y="78504"/>
                </a:cubicBezTo>
                <a:cubicBezTo>
                  <a:pt x="154665" y="75980"/>
                  <a:pt x="156468" y="72015"/>
                  <a:pt x="156468" y="68409"/>
                </a:cubicBezTo>
                <a:cubicBezTo>
                  <a:pt x="156468" y="61199"/>
                  <a:pt x="150699" y="55070"/>
                  <a:pt x="143128" y="55070"/>
                </a:cubicBezTo>
                <a:close/>
                <a:moveTo>
                  <a:pt x="147815" y="10365"/>
                </a:moveTo>
                <a:lnTo>
                  <a:pt x="147815" y="46778"/>
                </a:lnTo>
                <a:cubicBezTo>
                  <a:pt x="157549" y="48941"/>
                  <a:pt x="164760" y="57954"/>
                  <a:pt x="164760" y="68409"/>
                </a:cubicBezTo>
                <a:cubicBezTo>
                  <a:pt x="164760" y="74178"/>
                  <a:pt x="162957" y="79586"/>
                  <a:pt x="158631" y="83551"/>
                </a:cubicBezTo>
                <a:lnTo>
                  <a:pt x="164760" y="118883"/>
                </a:lnTo>
                <a:cubicBezTo>
                  <a:pt x="165120" y="120685"/>
                  <a:pt x="164760" y="121767"/>
                  <a:pt x="164039" y="122849"/>
                </a:cubicBezTo>
                <a:cubicBezTo>
                  <a:pt x="163318" y="123570"/>
                  <a:pt x="161876" y="124291"/>
                  <a:pt x="160794" y="124291"/>
                </a:cubicBezTo>
                <a:lnTo>
                  <a:pt x="147815" y="124291"/>
                </a:lnTo>
                <a:lnTo>
                  <a:pt x="147815" y="170438"/>
                </a:lnTo>
                <a:cubicBezTo>
                  <a:pt x="165841" y="160343"/>
                  <a:pt x="214152" y="127535"/>
                  <a:pt x="214152" y="85354"/>
                </a:cubicBezTo>
                <a:lnTo>
                  <a:pt x="214152" y="36323"/>
                </a:lnTo>
                <a:lnTo>
                  <a:pt x="147815" y="10365"/>
                </a:lnTo>
                <a:close/>
                <a:moveTo>
                  <a:pt x="138802" y="10365"/>
                </a:moveTo>
                <a:lnTo>
                  <a:pt x="72105" y="36323"/>
                </a:lnTo>
                <a:lnTo>
                  <a:pt x="72105" y="85354"/>
                </a:lnTo>
                <a:cubicBezTo>
                  <a:pt x="72105" y="127896"/>
                  <a:pt x="121497" y="160343"/>
                  <a:pt x="138802" y="170438"/>
                </a:cubicBezTo>
                <a:lnTo>
                  <a:pt x="138802" y="124291"/>
                </a:lnTo>
                <a:lnTo>
                  <a:pt x="126184" y="124291"/>
                </a:lnTo>
                <a:cubicBezTo>
                  <a:pt x="124742" y="124291"/>
                  <a:pt x="123660" y="123570"/>
                  <a:pt x="122578" y="122849"/>
                </a:cubicBezTo>
                <a:cubicBezTo>
                  <a:pt x="121857" y="121767"/>
                  <a:pt x="121497" y="120685"/>
                  <a:pt x="121497" y="118883"/>
                </a:cubicBezTo>
                <a:lnTo>
                  <a:pt x="127986" y="83551"/>
                </a:lnTo>
                <a:cubicBezTo>
                  <a:pt x="123660" y="79586"/>
                  <a:pt x="121497" y="74178"/>
                  <a:pt x="121497" y="68409"/>
                </a:cubicBezTo>
                <a:cubicBezTo>
                  <a:pt x="121497" y="57954"/>
                  <a:pt x="129068" y="48941"/>
                  <a:pt x="138802" y="46778"/>
                </a:cubicBezTo>
                <a:lnTo>
                  <a:pt x="138802" y="10365"/>
                </a:lnTo>
                <a:close/>
                <a:moveTo>
                  <a:pt x="142047" y="270"/>
                </a:moveTo>
                <a:cubicBezTo>
                  <a:pt x="142768" y="-90"/>
                  <a:pt x="144210" y="-90"/>
                  <a:pt x="144931" y="270"/>
                </a:cubicBezTo>
                <a:lnTo>
                  <a:pt x="220281" y="29473"/>
                </a:lnTo>
                <a:cubicBezTo>
                  <a:pt x="222083" y="30194"/>
                  <a:pt x="223165" y="31275"/>
                  <a:pt x="223165" y="33439"/>
                </a:cubicBezTo>
                <a:lnTo>
                  <a:pt x="223165" y="52186"/>
                </a:lnTo>
                <a:lnTo>
                  <a:pt x="241552" y="52186"/>
                </a:lnTo>
                <a:cubicBezTo>
                  <a:pt x="253809" y="52186"/>
                  <a:pt x="263544" y="61920"/>
                  <a:pt x="263544" y="73817"/>
                </a:cubicBezTo>
                <a:lnTo>
                  <a:pt x="263544" y="200361"/>
                </a:lnTo>
                <a:lnTo>
                  <a:pt x="286257" y="245427"/>
                </a:lnTo>
                <a:cubicBezTo>
                  <a:pt x="286257" y="246508"/>
                  <a:pt x="286978" y="246869"/>
                  <a:pt x="286978" y="247590"/>
                </a:cubicBezTo>
                <a:lnTo>
                  <a:pt x="286978" y="265256"/>
                </a:lnTo>
                <a:cubicBezTo>
                  <a:pt x="286978" y="276793"/>
                  <a:pt x="276883" y="286888"/>
                  <a:pt x="264986" y="286888"/>
                </a:cubicBezTo>
                <a:lnTo>
                  <a:pt x="21631" y="286888"/>
                </a:lnTo>
                <a:cubicBezTo>
                  <a:pt x="9734" y="286888"/>
                  <a:pt x="0" y="276793"/>
                  <a:pt x="0" y="265256"/>
                </a:cubicBezTo>
                <a:lnTo>
                  <a:pt x="0" y="247590"/>
                </a:lnTo>
                <a:cubicBezTo>
                  <a:pt x="0" y="246869"/>
                  <a:pt x="0" y="246508"/>
                  <a:pt x="360" y="245427"/>
                </a:cubicBezTo>
                <a:lnTo>
                  <a:pt x="23434" y="200361"/>
                </a:lnTo>
                <a:lnTo>
                  <a:pt x="23434" y="73817"/>
                </a:lnTo>
                <a:cubicBezTo>
                  <a:pt x="23434" y="61920"/>
                  <a:pt x="33168" y="52186"/>
                  <a:pt x="45065" y="52186"/>
                </a:cubicBezTo>
                <a:lnTo>
                  <a:pt x="63813" y="52186"/>
                </a:lnTo>
                <a:lnTo>
                  <a:pt x="63813" y="33439"/>
                </a:lnTo>
                <a:cubicBezTo>
                  <a:pt x="63813" y="31275"/>
                  <a:pt x="64894" y="30194"/>
                  <a:pt x="66697" y="29473"/>
                </a:cubicBezTo>
                <a:lnTo>
                  <a:pt x="142047" y="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" name="Freeform 1030">
            <a:extLst>
              <a:ext uri="{FF2B5EF4-FFF2-40B4-BE49-F238E27FC236}">
                <a16:creationId xmlns:a16="http://schemas.microsoft.com/office/drawing/2014/main" id="{19AE9825-236D-0B4A-ACA0-1A603103A8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6733" y="7280732"/>
            <a:ext cx="753065" cy="748903"/>
          </a:xfrm>
          <a:custGeom>
            <a:avLst/>
            <a:gdLst>
              <a:gd name="T0" fmla="*/ 187907 w 286978"/>
              <a:gd name="T1" fmla="*/ 251894 h 285392"/>
              <a:gd name="T2" fmla="*/ 118066 w 286978"/>
              <a:gd name="T3" fmla="*/ 251894 h 285392"/>
              <a:gd name="T4" fmla="*/ 92339 w 286978"/>
              <a:gd name="T5" fmla="*/ 247299 h 285392"/>
              <a:gd name="T6" fmla="*/ 61356 w 286978"/>
              <a:gd name="T7" fmla="*/ 256489 h 285392"/>
              <a:gd name="T8" fmla="*/ 167063 w 286978"/>
              <a:gd name="T9" fmla="*/ 216986 h 285392"/>
              <a:gd name="T10" fmla="*/ 224706 w 286978"/>
              <a:gd name="T11" fmla="*/ 226190 h 285392"/>
              <a:gd name="T12" fmla="*/ 167063 w 286978"/>
              <a:gd name="T13" fmla="*/ 216986 h 285392"/>
              <a:gd name="T14" fmla="*/ 141637 w 286978"/>
              <a:gd name="T15" fmla="*/ 221403 h 285392"/>
              <a:gd name="T16" fmla="*/ 57438 w 286978"/>
              <a:gd name="T17" fmla="*/ 221403 h 285392"/>
              <a:gd name="T18" fmla="*/ 258107 w 286978"/>
              <a:gd name="T19" fmla="*/ 210497 h 285392"/>
              <a:gd name="T20" fmla="*/ 33052 w 286978"/>
              <a:gd name="T21" fmla="*/ 286826 h 285392"/>
              <a:gd name="T22" fmla="*/ 33052 w 286978"/>
              <a:gd name="T23" fmla="*/ 211577 h 285392"/>
              <a:gd name="T24" fmla="*/ 249076 w 286978"/>
              <a:gd name="T25" fmla="*/ 278546 h 285392"/>
              <a:gd name="T26" fmla="*/ 37682 w 286978"/>
              <a:gd name="T27" fmla="*/ 167680 h 285392"/>
              <a:gd name="T28" fmla="*/ 238780 w 286978"/>
              <a:gd name="T29" fmla="*/ 167680 h 285392"/>
              <a:gd name="T30" fmla="*/ 247114 w 286978"/>
              <a:gd name="T31" fmla="*/ 183531 h 285392"/>
              <a:gd name="T32" fmla="*/ 37682 w 286978"/>
              <a:gd name="T33" fmla="*/ 138858 h 285392"/>
              <a:gd name="T34" fmla="*/ 238780 w 286978"/>
              <a:gd name="T35" fmla="*/ 138858 h 285392"/>
              <a:gd name="T36" fmla="*/ 9057 w 286978"/>
              <a:gd name="T37" fmla="*/ 146064 h 285392"/>
              <a:gd name="T38" fmla="*/ 28986 w 286978"/>
              <a:gd name="T39" fmla="*/ 187854 h 285392"/>
              <a:gd name="T40" fmla="*/ 33336 w 286978"/>
              <a:gd name="T41" fmla="*/ 124448 h 285392"/>
              <a:gd name="T42" fmla="*/ 242766 w 286978"/>
              <a:gd name="T43" fmla="*/ 130212 h 285392"/>
              <a:gd name="T44" fmla="*/ 288420 w 286978"/>
              <a:gd name="T45" fmla="*/ 163356 h 285392"/>
              <a:gd name="T46" fmla="*/ 242766 w 286978"/>
              <a:gd name="T47" fmla="*/ 196140 h 285392"/>
              <a:gd name="T48" fmla="*/ 33336 w 286978"/>
              <a:gd name="T49" fmla="*/ 202264 h 285392"/>
              <a:gd name="T50" fmla="*/ 15943 w 286978"/>
              <a:gd name="T51" fmla="*/ 196140 h 285392"/>
              <a:gd name="T52" fmla="*/ 15943 w 286978"/>
              <a:gd name="T53" fmla="*/ 130212 h 285392"/>
              <a:gd name="T54" fmla="*/ 33336 w 286978"/>
              <a:gd name="T55" fmla="*/ 124448 h 285392"/>
              <a:gd name="T56" fmla="*/ 229383 w 286978"/>
              <a:gd name="T57" fmla="*/ 105767 h 285392"/>
              <a:gd name="T58" fmla="*/ 180290 w 286978"/>
              <a:gd name="T59" fmla="*/ 105767 h 285392"/>
              <a:gd name="T60" fmla="*/ 156050 w 286978"/>
              <a:gd name="T61" fmla="*/ 102111 h 285392"/>
              <a:gd name="T62" fmla="*/ 61441 w 286978"/>
              <a:gd name="T63" fmla="*/ 109755 h 285392"/>
              <a:gd name="T64" fmla="*/ 138355 w 286978"/>
              <a:gd name="T65" fmla="*/ 71797 h 285392"/>
              <a:gd name="T66" fmla="*/ 224692 w 286978"/>
              <a:gd name="T67" fmla="*/ 80985 h 285392"/>
              <a:gd name="T68" fmla="*/ 138355 w 286978"/>
              <a:gd name="T69" fmla="*/ 71797 h 285392"/>
              <a:gd name="T70" fmla="*/ 112919 w 286978"/>
              <a:gd name="T71" fmla="*/ 76391 h 285392"/>
              <a:gd name="T72" fmla="*/ 57438 w 286978"/>
              <a:gd name="T73" fmla="*/ 76391 h 285392"/>
              <a:gd name="T74" fmla="*/ 236255 w 286978"/>
              <a:gd name="T75" fmla="*/ 20985 h 285392"/>
              <a:gd name="T76" fmla="*/ 232941 w 286978"/>
              <a:gd name="T77" fmla="*/ 28349 h 285392"/>
              <a:gd name="T78" fmla="*/ 229995 w 286978"/>
              <a:gd name="T79" fmla="*/ 20985 h 285392"/>
              <a:gd name="T80" fmla="*/ 189480 w 286978"/>
              <a:gd name="T81" fmla="*/ 24299 h 285392"/>
              <a:gd name="T82" fmla="*/ 181822 w 286978"/>
              <a:gd name="T83" fmla="*/ 27245 h 285392"/>
              <a:gd name="T84" fmla="*/ 208433 w 286978"/>
              <a:gd name="T85" fmla="*/ 20741 h 285392"/>
              <a:gd name="T86" fmla="*/ 204222 w 286978"/>
              <a:gd name="T87" fmla="*/ 24730 h 285392"/>
              <a:gd name="T88" fmla="*/ 37389 w 286978"/>
              <a:gd name="T89" fmla="*/ 40708 h 285392"/>
              <a:gd name="T90" fmla="*/ 37389 w 286978"/>
              <a:gd name="T91" fmla="*/ 9085 h 285392"/>
              <a:gd name="T92" fmla="*/ 258107 w 286978"/>
              <a:gd name="T93" fmla="*/ 4360 h 285392"/>
              <a:gd name="T94" fmla="*/ 249076 w 286978"/>
              <a:gd name="T95" fmla="*/ 118489 h 285392"/>
              <a:gd name="T96" fmla="*/ 37389 w 286978"/>
              <a:gd name="T97" fmla="*/ 112675 h 285392"/>
              <a:gd name="T98" fmla="*/ 28719 w 286978"/>
              <a:gd name="T99" fmla="*/ 4360 h 28539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86978" h="285392">
                <a:moveTo>
                  <a:pt x="121774" y="246062"/>
                </a:moveTo>
                <a:lnTo>
                  <a:pt x="182668" y="246062"/>
                </a:lnTo>
                <a:cubicBezTo>
                  <a:pt x="185176" y="246062"/>
                  <a:pt x="186967" y="247967"/>
                  <a:pt x="186967" y="250634"/>
                </a:cubicBezTo>
                <a:cubicBezTo>
                  <a:pt x="186967" y="253301"/>
                  <a:pt x="185176" y="255206"/>
                  <a:pt x="182668" y="255206"/>
                </a:cubicBezTo>
                <a:lnTo>
                  <a:pt x="121774" y="255206"/>
                </a:lnTo>
                <a:cubicBezTo>
                  <a:pt x="119624" y="255206"/>
                  <a:pt x="117475" y="253301"/>
                  <a:pt x="117475" y="250634"/>
                </a:cubicBezTo>
                <a:cubicBezTo>
                  <a:pt x="117475" y="247967"/>
                  <a:pt x="119624" y="246062"/>
                  <a:pt x="121774" y="246062"/>
                </a:cubicBezTo>
                <a:close/>
                <a:moveTo>
                  <a:pt x="61048" y="246062"/>
                </a:moveTo>
                <a:lnTo>
                  <a:pt x="91877" y="246062"/>
                </a:lnTo>
                <a:cubicBezTo>
                  <a:pt x="94358" y="246062"/>
                  <a:pt x="96484" y="247967"/>
                  <a:pt x="96484" y="250634"/>
                </a:cubicBezTo>
                <a:cubicBezTo>
                  <a:pt x="96484" y="253301"/>
                  <a:pt x="94358" y="255206"/>
                  <a:pt x="91877" y="255206"/>
                </a:cubicBezTo>
                <a:lnTo>
                  <a:pt x="61048" y="255206"/>
                </a:lnTo>
                <a:cubicBezTo>
                  <a:pt x="58922" y="255206"/>
                  <a:pt x="57150" y="253301"/>
                  <a:pt x="57150" y="250634"/>
                </a:cubicBezTo>
                <a:cubicBezTo>
                  <a:pt x="57150" y="247967"/>
                  <a:pt x="58922" y="246062"/>
                  <a:pt x="61048" y="246062"/>
                </a:cubicBezTo>
                <a:close/>
                <a:moveTo>
                  <a:pt x="166227" y="215900"/>
                </a:moveTo>
                <a:lnTo>
                  <a:pt x="223582" y="215900"/>
                </a:lnTo>
                <a:cubicBezTo>
                  <a:pt x="226091" y="215900"/>
                  <a:pt x="228242" y="218098"/>
                  <a:pt x="228242" y="220296"/>
                </a:cubicBezTo>
                <a:cubicBezTo>
                  <a:pt x="228242" y="222861"/>
                  <a:pt x="226091" y="225059"/>
                  <a:pt x="223582" y="225059"/>
                </a:cubicBezTo>
                <a:lnTo>
                  <a:pt x="166227" y="225059"/>
                </a:lnTo>
                <a:cubicBezTo>
                  <a:pt x="163717" y="225059"/>
                  <a:pt x="161925" y="222861"/>
                  <a:pt x="161925" y="220296"/>
                </a:cubicBezTo>
                <a:cubicBezTo>
                  <a:pt x="161925" y="218098"/>
                  <a:pt x="163717" y="215900"/>
                  <a:pt x="166227" y="215900"/>
                </a:cubicBezTo>
                <a:close/>
                <a:moveTo>
                  <a:pt x="61105" y="215900"/>
                </a:moveTo>
                <a:lnTo>
                  <a:pt x="136254" y="215900"/>
                </a:lnTo>
                <a:cubicBezTo>
                  <a:pt x="138771" y="215900"/>
                  <a:pt x="140929" y="218098"/>
                  <a:pt x="140929" y="220296"/>
                </a:cubicBezTo>
                <a:cubicBezTo>
                  <a:pt x="140929" y="222861"/>
                  <a:pt x="138771" y="225059"/>
                  <a:pt x="136254" y="225059"/>
                </a:cubicBezTo>
                <a:lnTo>
                  <a:pt x="61105" y="225059"/>
                </a:lnTo>
                <a:cubicBezTo>
                  <a:pt x="58948" y="225059"/>
                  <a:pt x="57150" y="222861"/>
                  <a:pt x="57150" y="220296"/>
                </a:cubicBezTo>
                <a:cubicBezTo>
                  <a:pt x="57150" y="218098"/>
                  <a:pt x="58948" y="215900"/>
                  <a:pt x="61105" y="215900"/>
                </a:cubicBezTo>
                <a:close/>
                <a:moveTo>
                  <a:pt x="252502" y="204787"/>
                </a:moveTo>
                <a:cubicBezTo>
                  <a:pt x="255019" y="204787"/>
                  <a:pt x="256816" y="206936"/>
                  <a:pt x="256816" y="209444"/>
                </a:cubicBezTo>
                <a:lnTo>
                  <a:pt x="256816" y="281093"/>
                </a:lnTo>
                <a:cubicBezTo>
                  <a:pt x="256816" y="283601"/>
                  <a:pt x="255019" y="285392"/>
                  <a:pt x="252502" y="285392"/>
                </a:cubicBezTo>
                <a:lnTo>
                  <a:pt x="32888" y="285392"/>
                </a:lnTo>
                <a:cubicBezTo>
                  <a:pt x="30731" y="285392"/>
                  <a:pt x="28575" y="283601"/>
                  <a:pt x="28575" y="281093"/>
                </a:cubicBezTo>
                <a:lnTo>
                  <a:pt x="28575" y="215534"/>
                </a:lnTo>
                <a:cubicBezTo>
                  <a:pt x="28575" y="213026"/>
                  <a:pt x="30731" y="210519"/>
                  <a:pt x="32888" y="210519"/>
                </a:cubicBezTo>
                <a:cubicBezTo>
                  <a:pt x="35404" y="210519"/>
                  <a:pt x="37201" y="213026"/>
                  <a:pt x="37201" y="215534"/>
                </a:cubicBezTo>
                <a:lnTo>
                  <a:pt x="37201" y="277152"/>
                </a:lnTo>
                <a:lnTo>
                  <a:pt x="247830" y="277152"/>
                </a:lnTo>
                <a:lnTo>
                  <a:pt x="247830" y="209444"/>
                </a:lnTo>
                <a:cubicBezTo>
                  <a:pt x="247830" y="206936"/>
                  <a:pt x="249986" y="204787"/>
                  <a:pt x="252502" y="204787"/>
                </a:cubicBezTo>
                <a:close/>
                <a:moveTo>
                  <a:pt x="37494" y="166841"/>
                </a:moveTo>
                <a:lnTo>
                  <a:pt x="37494" y="186915"/>
                </a:lnTo>
                <a:lnTo>
                  <a:pt x="237586" y="186915"/>
                </a:lnTo>
                <a:lnTo>
                  <a:pt x="237586" y="166841"/>
                </a:lnTo>
                <a:lnTo>
                  <a:pt x="37494" y="166841"/>
                </a:lnTo>
                <a:close/>
                <a:moveTo>
                  <a:pt x="245878" y="142106"/>
                </a:moveTo>
                <a:lnTo>
                  <a:pt x="245878" y="182613"/>
                </a:lnTo>
                <a:lnTo>
                  <a:pt x="274720" y="162539"/>
                </a:lnTo>
                <a:lnTo>
                  <a:pt x="245878" y="142106"/>
                </a:lnTo>
                <a:close/>
                <a:moveTo>
                  <a:pt x="37494" y="138163"/>
                </a:moveTo>
                <a:lnTo>
                  <a:pt x="37494" y="158237"/>
                </a:lnTo>
                <a:lnTo>
                  <a:pt x="237586" y="157879"/>
                </a:lnTo>
                <a:lnTo>
                  <a:pt x="237586" y="138163"/>
                </a:lnTo>
                <a:lnTo>
                  <a:pt x="37494" y="138163"/>
                </a:lnTo>
                <a:close/>
                <a:moveTo>
                  <a:pt x="15863" y="138163"/>
                </a:moveTo>
                <a:cubicBezTo>
                  <a:pt x="11897" y="138163"/>
                  <a:pt x="9013" y="141390"/>
                  <a:pt x="9013" y="145333"/>
                </a:cubicBezTo>
                <a:lnTo>
                  <a:pt x="9013" y="179745"/>
                </a:lnTo>
                <a:cubicBezTo>
                  <a:pt x="9013" y="183688"/>
                  <a:pt x="11897" y="186915"/>
                  <a:pt x="15863" y="186915"/>
                </a:cubicBezTo>
                <a:lnTo>
                  <a:pt x="28842" y="186915"/>
                </a:lnTo>
                <a:lnTo>
                  <a:pt x="28842" y="138163"/>
                </a:lnTo>
                <a:lnTo>
                  <a:pt x="15863" y="138163"/>
                </a:lnTo>
                <a:close/>
                <a:moveTo>
                  <a:pt x="33168" y="123825"/>
                </a:moveTo>
                <a:cubicBezTo>
                  <a:pt x="35692" y="123825"/>
                  <a:pt x="37494" y="125617"/>
                  <a:pt x="37494" y="128126"/>
                </a:cubicBezTo>
                <a:lnTo>
                  <a:pt x="37494" y="129560"/>
                </a:lnTo>
                <a:lnTo>
                  <a:pt x="241552" y="129560"/>
                </a:lnTo>
                <a:cubicBezTo>
                  <a:pt x="242633" y="129560"/>
                  <a:pt x="243715" y="129560"/>
                  <a:pt x="244436" y="130277"/>
                </a:cubicBezTo>
                <a:lnTo>
                  <a:pt x="284814" y="158954"/>
                </a:lnTo>
                <a:cubicBezTo>
                  <a:pt x="285896" y="159671"/>
                  <a:pt x="286978" y="160747"/>
                  <a:pt x="286978" y="162539"/>
                </a:cubicBezTo>
                <a:cubicBezTo>
                  <a:pt x="286978" y="163614"/>
                  <a:pt x="285896" y="164690"/>
                  <a:pt x="284814" y="165765"/>
                </a:cubicBezTo>
                <a:lnTo>
                  <a:pt x="244436" y="194801"/>
                </a:lnTo>
                <a:cubicBezTo>
                  <a:pt x="243715" y="195159"/>
                  <a:pt x="242633" y="195159"/>
                  <a:pt x="241552" y="195159"/>
                </a:cubicBezTo>
                <a:lnTo>
                  <a:pt x="37494" y="195159"/>
                </a:lnTo>
                <a:lnTo>
                  <a:pt x="37494" y="197310"/>
                </a:lnTo>
                <a:cubicBezTo>
                  <a:pt x="37494" y="199461"/>
                  <a:pt x="35692" y="201253"/>
                  <a:pt x="33168" y="201253"/>
                </a:cubicBezTo>
                <a:cubicBezTo>
                  <a:pt x="31005" y="201253"/>
                  <a:pt x="28842" y="199461"/>
                  <a:pt x="28842" y="197310"/>
                </a:cubicBezTo>
                <a:lnTo>
                  <a:pt x="28842" y="195159"/>
                </a:lnTo>
                <a:lnTo>
                  <a:pt x="15863" y="195159"/>
                </a:lnTo>
                <a:cubicBezTo>
                  <a:pt x="6850" y="195159"/>
                  <a:pt x="0" y="188349"/>
                  <a:pt x="0" y="179745"/>
                </a:cubicBezTo>
                <a:lnTo>
                  <a:pt x="0" y="145333"/>
                </a:lnTo>
                <a:cubicBezTo>
                  <a:pt x="0" y="136730"/>
                  <a:pt x="6850" y="129560"/>
                  <a:pt x="15863" y="129560"/>
                </a:cubicBezTo>
                <a:lnTo>
                  <a:pt x="28842" y="129560"/>
                </a:lnTo>
                <a:lnTo>
                  <a:pt x="28842" y="128126"/>
                </a:lnTo>
                <a:cubicBezTo>
                  <a:pt x="28842" y="125617"/>
                  <a:pt x="31005" y="123825"/>
                  <a:pt x="33168" y="123825"/>
                </a:cubicBezTo>
                <a:close/>
                <a:moveTo>
                  <a:pt x="183763" y="101600"/>
                </a:moveTo>
                <a:lnTo>
                  <a:pt x="223497" y="101600"/>
                </a:lnTo>
                <a:cubicBezTo>
                  <a:pt x="226048" y="101600"/>
                  <a:pt x="228236" y="102923"/>
                  <a:pt x="228236" y="105238"/>
                </a:cubicBezTo>
                <a:cubicBezTo>
                  <a:pt x="228236" y="107553"/>
                  <a:pt x="226048" y="109206"/>
                  <a:pt x="223497" y="109206"/>
                </a:cubicBezTo>
                <a:lnTo>
                  <a:pt x="183763" y="109206"/>
                </a:lnTo>
                <a:cubicBezTo>
                  <a:pt x="181211" y="109206"/>
                  <a:pt x="179388" y="107553"/>
                  <a:pt x="179388" y="105238"/>
                </a:cubicBezTo>
                <a:cubicBezTo>
                  <a:pt x="179388" y="102923"/>
                  <a:pt x="181211" y="101600"/>
                  <a:pt x="183763" y="101600"/>
                </a:cubicBezTo>
                <a:close/>
                <a:moveTo>
                  <a:pt x="61133" y="101600"/>
                </a:moveTo>
                <a:lnTo>
                  <a:pt x="155269" y="101600"/>
                </a:lnTo>
                <a:cubicBezTo>
                  <a:pt x="157804" y="101600"/>
                  <a:pt x="159976" y="102923"/>
                  <a:pt x="159976" y="105238"/>
                </a:cubicBezTo>
                <a:cubicBezTo>
                  <a:pt x="159976" y="107553"/>
                  <a:pt x="157804" y="109206"/>
                  <a:pt x="155269" y="109206"/>
                </a:cubicBezTo>
                <a:lnTo>
                  <a:pt x="61133" y="109206"/>
                </a:lnTo>
                <a:cubicBezTo>
                  <a:pt x="58960" y="109206"/>
                  <a:pt x="57150" y="107553"/>
                  <a:pt x="57150" y="105238"/>
                </a:cubicBezTo>
                <a:cubicBezTo>
                  <a:pt x="57150" y="102923"/>
                  <a:pt x="58960" y="101600"/>
                  <a:pt x="61133" y="101600"/>
                </a:cubicBezTo>
                <a:close/>
                <a:moveTo>
                  <a:pt x="137663" y="71437"/>
                </a:moveTo>
                <a:lnTo>
                  <a:pt x="223568" y="71437"/>
                </a:lnTo>
                <a:cubicBezTo>
                  <a:pt x="226084" y="71437"/>
                  <a:pt x="228241" y="73342"/>
                  <a:pt x="228241" y="76009"/>
                </a:cubicBezTo>
                <a:cubicBezTo>
                  <a:pt x="228241" y="78295"/>
                  <a:pt x="226084" y="80581"/>
                  <a:pt x="223568" y="80581"/>
                </a:cubicBezTo>
                <a:lnTo>
                  <a:pt x="137663" y="80581"/>
                </a:lnTo>
                <a:cubicBezTo>
                  <a:pt x="135147" y="80581"/>
                  <a:pt x="133350" y="78295"/>
                  <a:pt x="133350" y="76009"/>
                </a:cubicBezTo>
                <a:cubicBezTo>
                  <a:pt x="133350" y="73342"/>
                  <a:pt x="135147" y="71437"/>
                  <a:pt x="137663" y="71437"/>
                </a:cubicBezTo>
                <a:close/>
                <a:moveTo>
                  <a:pt x="61093" y="71437"/>
                </a:moveTo>
                <a:lnTo>
                  <a:pt x="107695" y="71437"/>
                </a:lnTo>
                <a:cubicBezTo>
                  <a:pt x="110204" y="71437"/>
                  <a:pt x="112355" y="73342"/>
                  <a:pt x="112355" y="76009"/>
                </a:cubicBezTo>
                <a:cubicBezTo>
                  <a:pt x="112355" y="78295"/>
                  <a:pt x="110204" y="80581"/>
                  <a:pt x="107695" y="80581"/>
                </a:cubicBezTo>
                <a:lnTo>
                  <a:pt x="61093" y="80581"/>
                </a:lnTo>
                <a:cubicBezTo>
                  <a:pt x="58942" y="80581"/>
                  <a:pt x="57150" y="78295"/>
                  <a:pt x="57150" y="76009"/>
                </a:cubicBezTo>
                <a:cubicBezTo>
                  <a:pt x="57150" y="73342"/>
                  <a:pt x="58942" y="71437"/>
                  <a:pt x="61093" y="71437"/>
                </a:cubicBezTo>
                <a:close/>
                <a:moveTo>
                  <a:pt x="228845" y="20881"/>
                </a:moveTo>
                <a:cubicBezTo>
                  <a:pt x="230310" y="19050"/>
                  <a:pt x="233241" y="19050"/>
                  <a:pt x="235073" y="20881"/>
                </a:cubicBezTo>
                <a:cubicBezTo>
                  <a:pt x="235439" y="21614"/>
                  <a:pt x="236172" y="23080"/>
                  <a:pt x="236172" y="24179"/>
                </a:cubicBezTo>
                <a:cubicBezTo>
                  <a:pt x="236172" y="24911"/>
                  <a:pt x="235439" y="26377"/>
                  <a:pt x="235073" y="27109"/>
                </a:cubicBezTo>
                <a:cubicBezTo>
                  <a:pt x="233607" y="27842"/>
                  <a:pt x="232875" y="28208"/>
                  <a:pt x="231776" y="28208"/>
                </a:cubicBezTo>
                <a:cubicBezTo>
                  <a:pt x="230310" y="28208"/>
                  <a:pt x="229211" y="27842"/>
                  <a:pt x="228845" y="27109"/>
                </a:cubicBezTo>
                <a:cubicBezTo>
                  <a:pt x="228112" y="26377"/>
                  <a:pt x="227013" y="24911"/>
                  <a:pt x="227013" y="24179"/>
                </a:cubicBezTo>
                <a:cubicBezTo>
                  <a:pt x="227013" y="23080"/>
                  <a:pt x="228112" y="21614"/>
                  <a:pt x="228845" y="20881"/>
                </a:cubicBezTo>
                <a:close/>
                <a:moveTo>
                  <a:pt x="180912" y="20881"/>
                </a:moveTo>
                <a:cubicBezTo>
                  <a:pt x="182436" y="19050"/>
                  <a:pt x="185484" y="19050"/>
                  <a:pt x="187389" y="20881"/>
                </a:cubicBezTo>
                <a:cubicBezTo>
                  <a:pt x="188151" y="21614"/>
                  <a:pt x="188532" y="23080"/>
                  <a:pt x="188532" y="24179"/>
                </a:cubicBezTo>
                <a:cubicBezTo>
                  <a:pt x="188532" y="24911"/>
                  <a:pt x="188151" y="26377"/>
                  <a:pt x="187389" y="27109"/>
                </a:cubicBezTo>
                <a:cubicBezTo>
                  <a:pt x="186627" y="27842"/>
                  <a:pt x="185103" y="28208"/>
                  <a:pt x="184341" y="28208"/>
                </a:cubicBezTo>
                <a:cubicBezTo>
                  <a:pt x="182817" y="28208"/>
                  <a:pt x="181674" y="27842"/>
                  <a:pt x="180912" y="27109"/>
                </a:cubicBezTo>
                <a:cubicBezTo>
                  <a:pt x="180150" y="26377"/>
                  <a:pt x="179388" y="24911"/>
                  <a:pt x="179388" y="24179"/>
                </a:cubicBezTo>
                <a:cubicBezTo>
                  <a:pt x="179388" y="23080"/>
                  <a:pt x="180150" y="21614"/>
                  <a:pt x="180912" y="20881"/>
                </a:cubicBezTo>
                <a:close/>
                <a:moveTo>
                  <a:pt x="207391" y="20637"/>
                </a:moveTo>
                <a:cubicBezTo>
                  <a:pt x="210058" y="20637"/>
                  <a:pt x="212344" y="21960"/>
                  <a:pt x="212344" y="24606"/>
                </a:cubicBezTo>
                <a:cubicBezTo>
                  <a:pt x="212344" y="26590"/>
                  <a:pt x="210058" y="28244"/>
                  <a:pt x="207391" y="28244"/>
                </a:cubicBezTo>
                <a:cubicBezTo>
                  <a:pt x="204724" y="28244"/>
                  <a:pt x="203200" y="26590"/>
                  <a:pt x="203200" y="24606"/>
                </a:cubicBezTo>
                <a:cubicBezTo>
                  <a:pt x="203200" y="21960"/>
                  <a:pt x="204724" y="20637"/>
                  <a:pt x="207391" y="20637"/>
                </a:cubicBezTo>
                <a:close/>
                <a:moveTo>
                  <a:pt x="37201" y="9041"/>
                </a:moveTo>
                <a:lnTo>
                  <a:pt x="37201" y="40504"/>
                </a:lnTo>
                <a:lnTo>
                  <a:pt x="247830" y="40504"/>
                </a:lnTo>
                <a:lnTo>
                  <a:pt x="247830" y="9041"/>
                </a:lnTo>
                <a:lnTo>
                  <a:pt x="37201" y="9041"/>
                </a:lnTo>
                <a:close/>
                <a:moveTo>
                  <a:pt x="32888" y="0"/>
                </a:moveTo>
                <a:lnTo>
                  <a:pt x="252502" y="0"/>
                </a:lnTo>
                <a:cubicBezTo>
                  <a:pt x="255019" y="0"/>
                  <a:pt x="256816" y="2170"/>
                  <a:pt x="256816" y="4340"/>
                </a:cubicBezTo>
                <a:lnTo>
                  <a:pt x="256816" y="117897"/>
                </a:lnTo>
                <a:cubicBezTo>
                  <a:pt x="256816" y="119705"/>
                  <a:pt x="255019" y="121875"/>
                  <a:pt x="252502" y="121875"/>
                </a:cubicBezTo>
                <a:cubicBezTo>
                  <a:pt x="249986" y="121875"/>
                  <a:pt x="247830" y="119705"/>
                  <a:pt x="247830" y="117897"/>
                </a:cubicBezTo>
                <a:lnTo>
                  <a:pt x="247830" y="49546"/>
                </a:lnTo>
                <a:lnTo>
                  <a:pt x="37201" y="49546"/>
                </a:lnTo>
                <a:lnTo>
                  <a:pt x="37201" y="112111"/>
                </a:lnTo>
                <a:cubicBezTo>
                  <a:pt x="37201" y="114642"/>
                  <a:pt x="35404" y="116450"/>
                  <a:pt x="32888" y="116450"/>
                </a:cubicBezTo>
                <a:cubicBezTo>
                  <a:pt x="30731" y="116450"/>
                  <a:pt x="28575" y="114642"/>
                  <a:pt x="28575" y="112111"/>
                </a:cubicBezTo>
                <a:lnTo>
                  <a:pt x="28575" y="4340"/>
                </a:lnTo>
                <a:cubicBezTo>
                  <a:pt x="28575" y="2170"/>
                  <a:pt x="30731" y="0"/>
                  <a:pt x="32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" name="Freeform 1043">
            <a:extLst>
              <a:ext uri="{FF2B5EF4-FFF2-40B4-BE49-F238E27FC236}">
                <a16:creationId xmlns:a16="http://schemas.microsoft.com/office/drawing/2014/main" id="{88273B48-56C3-7247-917A-0CBFF69ADE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6733" y="8425001"/>
            <a:ext cx="753065" cy="753063"/>
          </a:xfrm>
          <a:custGeom>
            <a:avLst/>
            <a:gdLst>
              <a:gd name="T0" fmla="*/ 163193 w 286978"/>
              <a:gd name="T1" fmla="*/ 261659 h 286977"/>
              <a:gd name="T2" fmla="*/ 163193 w 286978"/>
              <a:gd name="T3" fmla="*/ 270864 h 286977"/>
              <a:gd name="T4" fmla="*/ 118066 w 286978"/>
              <a:gd name="T5" fmla="*/ 266446 h 286977"/>
              <a:gd name="T6" fmla="*/ 9057 w 286978"/>
              <a:gd name="T7" fmla="*/ 253317 h 286977"/>
              <a:gd name="T8" fmla="*/ 21739 w 286978"/>
              <a:gd name="T9" fmla="*/ 279373 h 286977"/>
              <a:gd name="T10" fmla="*/ 279363 w 286978"/>
              <a:gd name="T11" fmla="*/ 266345 h 286977"/>
              <a:gd name="T12" fmla="*/ 9057 w 286978"/>
              <a:gd name="T13" fmla="*/ 253317 h 286977"/>
              <a:gd name="T14" fmla="*/ 11957 w 286978"/>
              <a:gd name="T15" fmla="*/ 244632 h 286977"/>
              <a:gd name="T16" fmla="*/ 257984 w 286978"/>
              <a:gd name="T17" fmla="*/ 212787 h 286977"/>
              <a:gd name="T18" fmla="*/ 45293 w 286978"/>
              <a:gd name="T19" fmla="*/ 43789 h 286977"/>
              <a:gd name="T20" fmla="*/ 31886 w 286978"/>
              <a:gd name="T21" fmla="*/ 203739 h 286977"/>
              <a:gd name="T22" fmla="*/ 256173 w 286978"/>
              <a:gd name="T23" fmla="*/ 57178 h 286977"/>
              <a:gd name="T24" fmla="*/ 207982 w 286978"/>
              <a:gd name="T25" fmla="*/ 43789 h 286977"/>
              <a:gd name="T26" fmla="*/ 165588 w 286978"/>
              <a:gd name="T27" fmla="*/ 133173 h 286977"/>
              <a:gd name="T28" fmla="*/ 165588 w 286978"/>
              <a:gd name="T29" fmla="*/ 174428 h 286977"/>
              <a:gd name="T30" fmla="*/ 227186 w 286978"/>
              <a:gd name="T31" fmla="*/ 80338 h 286977"/>
              <a:gd name="T32" fmla="*/ 235882 w 286978"/>
              <a:gd name="T33" fmla="*/ 80338 h 286977"/>
              <a:gd name="T34" fmla="*/ 231172 w 286978"/>
              <a:gd name="T35" fmla="*/ 183474 h 286977"/>
              <a:gd name="T36" fmla="*/ 143848 w 286978"/>
              <a:gd name="T37" fmla="*/ 195054 h 286977"/>
              <a:gd name="T38" fmla="*/ 56526 w 286978"/>
              <a:gd name="T39" fmla="*/ 183474 h 286977"/>
              <a:gd name="T40" fmla="*/ 52540 w 286978"/>
              <a:gd name="T41" fmla="*/ 80338 h 286977"/>
              <a:gd name="T42" fmla="*/ 61236 w 286978"/>
              <a:gd name="T43" fmla="*/ 80338 h 286977"/>
              <a:gd name="T44" fmla="*/ 122108 w 286978"/>
              <a:gd name="T45" fmla="*/ 174428 h 286977"/>
              <a:gd name="T46" fmla="*/ 122108 w 286978"/>
              <a:gd name="T47" fmla="*/ 133173 h 286977"/>
              <a:gd name="T48" fmla="*/ 80439 w 286978"/>
              <a:gd name="T49" fmla="*/ 43789 h 286977"/>
              <a:gd name="T50" fmla="*/ 144030 w 286978"/>
              <a:gd name="T51" fmla="*/ 34239 h 286977"/>
              <a:gd name="T52" fmla="*/ 144030 w 286978"/>
              <a:gd name="T53" fmla="*/ 101015 h 286977"/>
              <a:gd name="T54" fmla="*/ 144030 w 286978"/>
              <a:gd name="T55" fmla="*/ 34239 h 286977"/>
              <a:gd name="T56" fmla="*/ 186311 w 286978"/>
              <a:gd name="T57" fmla="*/ 67263 h 286977"/>
              <a:gd name="T58" fmla="*/ 102111 w 286978"/>
              <a:gd name="T59" fmla="*/ 67263 h 286977"/>
              <a:gd name="T60" fmla="*/ 143848 w 286978"/>
              <a:gd name="T61" fmla="*/ 9046 h 286977"/>
              <a:gd name="T62" fmla="*/ 127905 w 286978"/>
              <a:gd name="T63" fmla="*/ 125935 h 286977"/>
              <a:gd name="T64" fmla="*/ 130803 w 286978"/>
              <a:gd name="T65" fmla="*/ 151628 h 286977"/>
              <a:gd name="T66" fmla="*/ 148558 w 286978"/>
              <a:gd name="T67" fmla="*/ 155971 h 286977"/>
              <a:gd name="T68" fmla="*/ 130803 w 286978"/>
              <a:gd name="T69" fmla="*/ 160314 h 286977"/>
              <a:gd name="T70" fmla="*/ 143848 w 286978"/>
              <a:gd name="T71" fmla="*/ 186369 h 286977"/>
              <a:gd name="T72" fmla="*/ 157255 w 286978"/>
              <a:gd name="T73" fmla="*/ 130278 h 286977"/>
              <a:gd name="T74" fmla="*/ 203996 w 286978"/>
              <a:gd name="T75" fmla="*/ 68396 h 286977"/>
              <a:gd name="T76" fmla="*/ 143848 w 286978"/>
              <a:gd name="T77" fmla="*/ 0 h 286977"/>
              <a:gd name="T78" fmla="*/ 242766 w 286978"/>
              <a:gd name="T79" fmla="*/ 35463 h 286977"/>
              <a:gd name="T80" fmla="*/ 264869 w 286978"/>
              <a:gd name="T81" fmla="*/ 206996 h 286977"/>
              <a:gd name="T82" fmla="*/ 288420 w 286978"/>
              <a:gd name="T83" fmla="*/ 248612 h 286977"/>
              <a:gd name="T84" fmla="*/ 266318 w 286978"/>
              <a:gd name="T85" fmla="*/ 288419 h 286977"/>
              <a:gd name="T86" fmla="*/ 0 w 286978"/>
              <a:gd name="T87" fmla="*/ 266345 h 286977"/>
              <a:gd name="T88" fmla="*/ 725 w 286978"/>
              <a:gd name="T89" fmla="*/ 246803 h 286977"/>
              <a:gd name="T90" fmla="*/ 23551 w 286978"/>
              <a:gd name="T91" fmla="*/ 57178 h 286977"/>
              <a:gd name="T92" fmla="*/ 84425 w 286978"/>
              <a:gd name="T93" fmla="*/ 35463 h 28697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86978" h="286977">
                <a:moveTo>
                  <a:pt x="122145" y="260350"/>
                </a:moveTo>
                <a:lnTo>
                  <a:pt x="162377" y="260350"/>
                </a:lnTo>
                <a:cubicBezTo>
                  <a:pt x="164892" y="260350"/>
                  <a:pt x="166329" y="262548"/>
                  <a:pt x="166329" y="265113"/>
                </a:cubicBezTo>
                <a:cubicBezTo>
                  <a:pt x="166329" y="267677"/>
                  <a:pt x="164892" y="269509"/>
                  <a:pt x="162377" y="269509"/>
                </a:cubicBezTo>
                <a:lnTo>
                  <a:pt x="122145" y="269509"/>
                </a:lnTo>
                <a:cubicBezTo>
                  <a:pt x="119630" y="269509"/>
                  <a:pt x="117475" y="267677"/>
                  <a:pt x="117475" y="265113"/>
                </a:cubicBezTo>
                <a:cubicBezTo>
                  <a:pt x="117475" y="262548"/>
                  <a:pt x="119630" y="260350"/>
                  <a:pt x="122145" y="260350"/>
                </a:cubicBezTo>
                <a:close/>
                <a:moveTo>
                  <a:pt x="9013" y="252050"/>
                </a:moveTo>
                <a:lnTo>
                  <a:pt x="9013" y="265013"/>
                </a:lnTo>
                <a:cubicBezTo>
                  <a:pt x="9013" y="272214"/>
                  <a:pt x="14781" y="277975"/>
                  <a:pt x="21631" y="277975"/>
                </a:cubicBezTo>
                <a:lnTo>
                  <a:pt x="264986" y="277975"/>
                </a:lnTo>
                <a:cubicBezTo>
                  <a:pt x="272196" y="277975"/>
                  <a:pt x="277965" y="272214"/>
                  <a:pt x="277965" y="265013"/>
                </a:cubicBezTo>
                <a:lnTo>
                  <a:pt x="277965" y="252050"/>
                </a:lnTo>
                <a:lnTo>
                  <a:pt x="9013" y="252050"/>
                </a:lnTo>
                <a:close/>
                <a:moveTo>
                  <a:pt x="30284" y="211722"/>
                </a:moveTo>
                <a:lnTo>
                  <a:pt x="11897" y="243409"/>
                </a:lnTo>
                <a:lnTo>
                  <a:pt x="274720" y="243409"/>
                </a:lnTo>
                <a:lnTo>
                  <a:pt x="256694" y="211722"/>
                </a:lnTo>
                <a:lnTo>
                  <a:pt x="30284" y="211722"/>
                </a:lnTo>
                <a:close/>
                <a:moveTo>
                  <a:pt x="45065" y="43569"/>
                </a:moveTo>
                <a:cubicBezTo>
                  <a:pt x="37855" y="43569"/>
                  <a:pt x="31726" y="49330"/>
                  <a:pt x="31726" y="56892"/>
                </a:cubicBezTo>
                <a:lnTo>
                  <a:pt x="31726" y="202720"/>
                </a:lnTo>
                <a:lnTo>
                  <a:pt x="254891" y="202720"/>
                </a:lnTo>
                <a:lnTo>
                  <a:pt x="254891" y="56892"/>
                </a:lnTo>
                <a:cubicBezTo>
                  <a:pt x="254891" y="49330"/>
                  <a:pt x="248762" y="43569"/>
                  <a:pt x="241552" y="43569"/>
                </a:cubicBezTo>
                <a:lnTo>
                  <a:pt x="206941" y="43569"/>
                </a:lnTo>
                <a:cubicBezTo>
                  <a:pt x="209825" y="51490"/>
                  <a:pt x="211267" y="59772"/>
                  <a:pt x="211267" y="68054"/>
                </a:cubicBezTo>
                <a:cubicBezTo>
                  <a:pt x="211267" y="97580"/>
                  <a:pt x="192520" y="123505"/>
                  <a:pt x="164760" y="132507"/>
                </a:cubicBezTo>
                <a:lnTo>
                  <a:pt x="164760" y="172474"/>
                </a:lnTo>
                <a:cubicBezTo>
                  <a:pt x="164760" y="172835"/>
                  <a:pt x="164760" y="173195"/>
                  <a:pt x="164760" y="173555"/>
                </a:cubicBezTo>
                <a:lnTo>
                  <a:pt x="226049" y="173555"/>
                </a:lnTo>
                <a:lnTo>
                  <a:pt x="226049" y="79936"/>
                </a:lnTo>
                <a:cubicBezTo>
                  <a:pt x="226049" y="77416"/>
                  <a:pt x="227852" y="75975"/>
                  <a:pt x="230015" y="75975"/>
                </a:cubicBezTo>
                <a:cubicBezTo>
                  <a:pt x="232538" y="75975"/>
                  <a:pt x="234702" y="77416"/>
                  <a:pt x="234702" y="79936"/>
                </a:cubicBezTo>
                <a:lnTo>
                  <a:pt x="234702" y="178236"/>
                </a:lnTo>
                <a:cubicBezTo>
                  <a:pt x="234702" y="180756"/>
                  <a:pt x="232538" y="182556"/>
                  <a:pt x="230015" y="182556"/>
                </a:cubicBezTo>
                <a:lnTo>
                  <a:pt x="162236" y="182556"/>
                </a:lnTo>
                <a:cubicBezTo>
                  <a:pt x="158631" y="189038"/>
                  <a:pt x="151420" y="194079"/>
                  <a:pt x="143128" y="194079"/>
                </a:cubicBezTo>
                <a:cubicBezTo>
                  <a:pt x="135197" y="194079"/>
                  <a:pt x="127626" y="189038"/>
                  <a:pt x="124381" y="182556"/>
                </a:cubicBezTo>
                <a:lnTo>
                  <a:pt x="56242" y="182556"/>
                </a:lnTo>
                <a:cubicBezTo>
                  <a:pt x="54439" y="182556"/>
                  <a:pt x="52276" y="180756"/>
                  <a:pt x="52276" y="178236"/>
                </a:cubicBezTo>
                <a:lnTo>
                  <a:pt x="52276" y="79936"/>
                </a:lnTo>
                <a:cubicBezTo>
                  <a:pt x="52276" y="77416"/>
                  <a:pt x="54439" y="75975"/>
                  <a:pt x="56242" y="75975"/>
                </a:cubicBezTo>
                <a:cubicBezTo>
                  <a:pt x="58765" y="75975"/>
                  <a:pt x="60929" y="77416"/>
                  <a:pt x="60929" y="79936"/>
                </a:cubicBezTo>
                <a:lnTo>
                  <a:pt x="60929" y="173555"/>
                </a:lnTo>
                <a:lnTo>
                  <a:pt x="121497" y="173555"/>
                </a:lnTo>
                <a:cubicBezTo>
                  <a:pt x="121497" y="173195"/>
                  <a:pt x="121497" y="172835"/>
                  <a:pt x="121497" y="172474"/>
                </a:cubicBezTo>
                <a:lnTo>
                  <a:pt x="121497" y="132507"/>
                </a:lnTo>
                <a:cubicBezTo>
                  <a:pt x="93736" y="123505"/>
                  <a:pt x="74989" y="97580"/>
                  <a:pt x="74989" y="68054"/>
                </a:cubicBezTo>
                <a:cubicBezTo>
                  <a:pt x="74989" y="59772"/>
                  <a:pt x="77152" y="51490"/>
                  <a:pt x="80036" y="43569"/>
                </a:cubicBezTo>
                <a:lnTo>
                  <a:pt x="45065" y="43569"/>
                </a:lnTo>
                <a:close/>
                <a:moveTo>
                  <a:pt x="143310" y="34067"/>
                </a:moveTo>
                <a:cubicBezTo>
                  <a:pt x="124972" y="34067"/>
                  <a:pt x="110230" y="49233"/>
                  <a:pt x="110230" y="66927"/>
                </a:cubicBezTo>
                <a:cubicBezTo>
                  <a:pt x="110230" y="85343"/>
                  <a:pt x="124972" y="100510"/>
                  <a:pt x="143310" y="100510"/>
                </a:cubicBezTo>
                <a:cubicBezTo>
                  <a:pt x="161647" y="100510"/>
                  <a:pt x="176749" y="85343"/>
                  <a:pt x="176749" y="66927"/>
                </a:cubicBezTo>
                <a:cubicBezTo>
                  <a:pt x="176749" y="49233"/>
                  <a:pt x="161647" y="34067"/>
                  <a:pt x="143310" y="34067"/>
                </a:cubicBezTo>
                <a:close/>
                <a:moveTo>
                  <a:pt x="143310" y="25400"/>
                </a:moveTo>
                <a:cubicBezTo>
                  <a:pt x="166681" y="25400"/>
                  <a:pt x="185379" y="44178"/>
                  <a:pt x="185379" y="66927"/>
                </a:cubicBezTo>
                <a:cubicBezTo>
                  <a:pt x="185379" y="90399"/>
                  <a:pt x="166681" y="109176"/>
                  <a:pt x="143310" y="109176"/>
                </a:cubicBezTo>
                <a:cubicBezTo>
                  <a:pt x="120657" y="109176"/>
                  <a:pt x="101600" y="90399"/>
                  <a:pt x="101600" y="66927"/>
                </a:cubicBezTo>
                <a:cubicBezTo>
                  <a:pt x="101600" y="44178"/>
                  <a:pt x="120657" y="25400"/>
                  <a:pt x="143310" y="25400"/>
                </a:cubicBezTo>
                <a:close/>
                <a:moveTo>
                  <a:pt x="143128" y="9002"/>
                </a:moveTo>
                <a:cubicBezTo>
                  <a:pt x="110681" y="9002"/>
                  <a:pt x="84002" y="35647"/>
                  <a:pt x="84002" y="68054"/>
                </a:cubicBezTo>
                <a:cubicBezTo>
                  <a:pt x="84002" y="94699"/>
                  <a:pt x="101668" y="118104"/>
                  <a:pt x="127265" y="125305"/>
                </a:cubicBezTo>
                <a:cubicBezTo>
                  <a:pt x="129068" y="126025"/>
                  <a:pt x="130149" y="127826"/>
                  <a:pt x="130149" y="129626"/>
                </a:cubicBezTo>
                <a:lnTo>
                  <a:pt x="130149" y="150870"/>
                </a:lnTo>
                <a:lnTo>
                  <a:pt x="143128" y="150870"/>
                </a:lnTo>
                <a:cubicBezTo>
                  <a:pt x="145652" y="150870"/>
                  <a:pt x="147815" y="152671"/>
                  <a:pt x="147815" y="155191"/>
                </a:cubicBezTo>
                <a:cubicBezTo>
                  <a:pt x="147815" y="157351"/>
                  <a:pt x="145652" y="159512"/>
                  <a:pt x="143128" y="159512"/>
                </a:cubicBezTo>
                <a:lnTo>
                  <a:pt x="130149" y="159512"/>
                </a:lnTo>
                <a:lnTo>
                  <a:pt x="130149" y="172474"/>
                </a:lnTo>
                <a:cubicBezTo>
                  <a:pt x="130149" y="179676"/>
                  <a:pt x="135918" y="185437"/>
                  <a:pt x="143128" y="185437"/>
                </a:cubicBezTo>
                <a:cubicBezTo>
                  <a:pt x="150699" y="185437"/>
                  <a:pt x="156468" y="179676"/>
                  <a:pt x="156468" y="172474"/>
                </a:cubicBezTo>
                <a:lnTo>
                  <a:pt x="156468" y="129626"/>
                </a:lnTo>
                <a:cubicBezTo>
                  <a:pt x="156468" y="127826"/>
                  <a:pt x="157549" y="126025"/>
                  <a:pt x="159712" y="125305"/>
                </a:cubicBezTo>
                <a:cubicBezTo>
                  <a:pt x="184949" y="118104"/>
                  <a:pt x="202975" y="94699"/>
                  <a:pt x="202975" y="68054"/>
                </a:cubicBezTo>
                <a:cubicBezTo>
                  <a:pt x="202975" y="35647"/>
                  <a:pt x="175936" y="9002"/>
                  <a:pt x="143128" y="9002"/>
                </a:cubicBezTo>
                <a:close/>
                <a:moveTo>
                  <a:pt x="143128" y="0"/>
                </a:moveTo>
                <a:cubicBezTo>
                  <a:pt x="169086" y="0"/>
                  <a:pt x="191078" y="14403"/>
                  <a:pt x="202975" y="35287"/>
                </a:cubicBezTo>
                <a:lnTo>
                  <a:pt x="241552" y="35287"/>
                </a:lnTo>
                <a:cubicBezTo>
                  <a:pt x="253809" y="35287"/>
                  <a:pt x="263544" y="45009"/>
                  <a:pt x="263544" y="56892"/>
                </a:cubicBezTo>
                <a:lnTo>
                  <a:pt x="263544" y="205961"/>
                </a:lnTo>
                <a:lnTo>
                  <a:pt x="285896" y="245569"/>
                </a:lnTo>
                <a:cubicBezTo>
                  <a:pt x="286257" y="246289"/>
                  <a:pt x="286978" y="246649"/>
                  <a:pt x="286978" y="247369"/>
                </a:cubicBezTo>
                <a:lnTo>
                  <a:pt x="286978" y="265013"/>
                </a:lnTo>
                <a:cubicBezTo>
                  <a:pt x="286978" y="276895"/>
                  <a:pt x="276883" y="286977"/>
                  <a:pt x="264986" y="286977"/>
                </a:cubicBezTo>
                <a:lnTo>
                  <a:pt x="21631" y="286977"/>
                </a:lnTo>
                <a:cubicBezTo>
                  <a:pt x="9734" y="286977"/>
                  <a:pt x="0" y="276895"/>
                  <a:pt x="0" y="265013"/>
                </a:cubicBezTo>
                <a:lnTo>
                  <a:pt x="0" y="247369"/>
                </a:lnTo>
                <a:cubicBezTo>
                  <a:pt x="0" y="246649"/>
                  <a:pt x="0" y="246289"/>
                  <a:pt x="721" y="245569"/>
                </a:cubicBezTo>
                <a:lnTo>
                  <a:pt x="23434" y="205961"/>
                </a:lnTo>
                <a:lnTo>
                  <a:pt x="23434" y="56892"/>
                </a:lnTo>
                <a:cubicBezTo>
                  <a:pt x="23434" y="45009"/>
                  <a:pt x="33168" y="35287"/>
                  <a:pt x="45065" y="35287"/>
                </a:cubicBezTo>
                <a:lnTo>
                  <a:pt x="84002" y="35287"/>
                </a:lnTo>
                <a:cubicBezTo>
                  <a:pt x="95899" y="14403"/>
                  <a:pt x="117892" y="0"/>
                  <a:pt x="1431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1013">
            <a:extLst>
              <a:ext uri="{FF2B5EF4-FFF2-40B4-BE49-F238E27FC236}">
                <a16:creationId xmlns:a16="http://schemas.microsoft.com/office/drawing/2014/main" id="{CB22F245-45CF-F547-A953-F05244DEC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6208" y="9568000"/>
            <a:ext cx="753590" cy="749428"/>
          </a:xfrm>
          <a:custGeom>
            <a:avLst/>
            <a:gdLst>
              <a:gd name="T0" fmla="*/ 192282 w 286976"/>
              <a:gd name="T1" fmla="*/ 278166 h 285391"/>
              <a:gd name="T2" fmla="*/ 8707 w 286976"/>
              <a:gd name="T3" fmla="*/ 217519 h 285391"/>
              <a:gd name="T4" fmla="*/ 272459 w 286976"/>
              <a:gd name="T5" fmla="*/ 243511 h 285391"/>
              <a:gd name="T6" fmla="*/ 8707 w 286976"/>
              <a:gd name="T7" fmla="*/ 217519 h 285391"/>
              <a:gd name="T8" fmla="*/ 74102 w 286976"/>
              <a:gd name="T9" fmla="*/ 161678 h 285391"/>
              <a:gd name="T10" fmla="*/ 81547 w 286976"/>
              <a:gd name="T11" fmla="*/ 169833 h 285391"/>
              <a:gd name="T12" fmla="*/ 70202 w 286976"/>
              <a:gd name="T13" fmla="*/ 181532 h 285391"/>
              <a:gd name="T14" fmla="*/ 58500 w 286976"/>
              <a:gd name="T15" fmla="*/ 169833 h 285391"/>
              <a:gd name="T16" fmla="*/ 65948 w 286976"/>
              <a:gd name="T17" fmla="*/ 161678 h 285391"/>
              <a:gd name="T18" fmla="*/ 237550 w 286976"/>
              <a:gd name="T19" fmla="*/ 114876 h 285391"/>
              <a:gd name="T20" fmla="*/ 249382 w 286976"/>
              <a:gd name="T21" fmla="*/ 125991 h 285391"/>
              <a:gd name="T22" fmla="*/ 241853 w 286976"/>
              <a:gd name="T23" fmla="*/ 134596 h 285391"/>
              <a:gd name="T24" fmla="*/ 233606 w 286976"/>
              <a:gd name="T25" fmla="*/ 142484 h 285391"/>
              <a:gd name="T26" fmla="*/ 221775 w 286976"/>
              <a:gd name="T27" fmla="*/ 130653 h 285391"/>
              <a:gd name="T28" fmla="*/ 233606 w 286976"/>
              <a:gd name="T29" fmla="*/ 119179 h 285391"/>
              <a:gd name="T30" fmla="*/ 44140 w 286976"/>
              <a:gd name="T31" fmla="*/ 90767 h 285391"/>
              <a:gd name="T32" fmla="*/ 55488 w 286976"/>
              <a:gd name="T33" fmla="*/ 101758 h 285391"/>
              <a:gd name="T34" fmla="*/ 44140 w 286976"/>
              <a:gd name="T35" fmla="*/ 113104 h 285391"/>
              <a:gd name="T36" fmla="*/ 35633 w 286976"/>
              <a:gd name="T37" fmla="*/ 106012 h 285391"/>
              <a:gd name="T38" fmla="*/ 28542 w 286976"/>
              <a:gd name="T39" fmla="*/ 97502 h 285391"/>
              <a:gd name="T40" fmla="*/ 40241 w 286976"/>
              <a:gd name="T41" fmla="*/ 86157 h 285391"/>
              <a:gd name="T42" fmla="*/ 239594 w 286976"/>
              <a:gd name="T43" fmla="*/ 54632 h 285391"/>
              <a:gd name="T44" fmla="*/ 144213 w 286976"/>
              <a:gd name="T45" fmla="*/ 171858 h 285391"/>
              <a:gd name="T46" fmla="*/ 48470 w 286976"/>
              <a:gd name="T47" fmla="*/ 54632 h 285391"/>
              <a:gd name="T48" fmla="*/ 48470 w 286976"/>
              <a:gd name="T49" fmla="*/ 54632 h 285391"/>
              <a:gd name="T50" fmla="*/ 38094 w 286976"/>
              <a:gd name="T51" fmla="*/ 33050 h 285391"/>
              <a:gd name="T52" fmla="*/ 8707 w 286976"/>
              <a:gd name="T53" fmla="*/ 44962 h 285391"/>
              <a:gd name="T54" fmla="*/ 279716 w 286976"/>
              <a:gd name="T55" fmla="*/ 44962 h 285391"/>
              <a:gd name="T56" fmla="*/ 250693 w 286976"/>
              <a:gd name="T57" fmla="*/ 33050 h 285391"/>
              <a:gd name="T58" fmla="*/ 288422 w 286976"/>
              <a:gd name="T59" fmla="*/ 44962 h 285391"/>
              <a:gd name="T60" fmla="*/ 200990 w 286976"/>
              <a:gd name="T61" fmla="*/ 252174 h 285391"/>
              <a:gd name="T62" fmla="*/ 235818 w 286976"/>
              <a:gd name="T63" fmla="*/ 282858 h 285391"/>
              <a:gd name="T64" fmla="*/ 52242 w 286976"/>
              <a:gd name="T65" fmla="*/ 282858 h 285391"/>
              <a:gd name="T66" fmla="*/ 87070 w 286976"/>
              <a:gd name="T67" fmla="*/ 252174 h 285391"/>
              <a:gd name="T68" fmla="*/ 0 w 286976"/>
              <a:gd name="T69" fmla="*/ 44962 h 285391"/>
              <a:gd name="T70" fmla="*/ 182148 w 286976"/>
              <a:gd name="T71" fmla="*/ 46311 h 285391"/>
              <a:gd name="T72" fmla="*/ 170948 w 286976"/>
              <a:gd name="T73" fmla="*/ 8320 h 285391"/>
              <a:gd name="T74" fmla="*/ 173115 w 286976"/>
              <a:gd name="T75" fmla="*/ 46311 h 285391"/>
              <a:gd name="T76" fmla="*/ 82430 w 286976"/>
              <a:gd name="T77" fmla="*/ 8320 h 285391"/>
              <a:gd name="T78" fmla="*/ 117115 w 286976"/>
              <a:gd name="T79" fmla="*/ 8320 h 285391"/>
              <a:gd name="T80" fmla="*/ 207799 w 286976"/>
              <a:gd name="T81" fmla="*/ 0 h 285391"/>
              <a:gd name="T82" fmla="*/ 252601 w 286976"/>
              <a:gd name="T83" fmla="*/ 48483 h 285391"/>
              <a:gd name="T84" fmla="*/ 144213 w 286976"/>
              <a:gd name="T85" fmla="*/ 194289 h 285391"/>
              <a:gd name="T86" fmla="*/ 35824 w 286976"/>
              <a:gd name="T87" fmla="*/ 48483 h 285391"/>
              <a:gd name="T88" fmla="*/ 80263 w 286976"/>
              <a:gd name="T89" fmla="*/ 0 h 2853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6976" h="285391">
                <a:moveTo>
                  <a:pt x="95658" y="250909"/>
                </a:moveTo>
                <a:lnTo>
                  <a:pt x="95658" y="276771"/>
                </a:lnTo>
                <a:lnTo>
                  <a:pt x="191317" y="276771"/>
                </a:lnTo>
                <a:lnTo>
                  <a:pt x="191317" y="250909"/>
                </a:lnTo>
                <a:lnTo>
                  <a:pt x="95658" y="250909"/>
                </a:lnTo>
                <a:close/>
                <a:moveTo>
                  <a:pt x="8663" y="216428"/>
                </a:moveTo>
                <a:lnTo>
                  <a:pt x="8663" y="235105"/>
                </a:lnTo>
                <a:cubicBezTo>
                  <a:pt x="8663" y="239056"/>
                  <a:pt x="11912" y="242289"/>
                  <a:pt x="16244" y="242289"/>
                </a:cubicBezTo>
                <a:lnTo>
                  <a:pt x="271093" y="242289"/>
                </a:lnTo>
                <a:cubicBezTo>
                  <a:pt x="275064" y="242289"/>
                  <a:pt x="278313" y="239056"/>
                  <a:pt x="278313" y="235105"/>
                </a:cubicBezTo>
                <a:lnTo>
                  <a:pt x="278313" y="216428"/>
                </a:lnTo>
                <a:lnTo>
                  <a:pt x="8663" y="216428"/>
                </a:lnTo>
                <a:close/>
                <a:moveTo>
                  <a:pt x="69850" y="149225"/>
                </a:moveTo>
                <a:cubicBezTo>
                  <a:pt x="72319" y="149225"/>
                  <a:pt x="73730" y="151342"/>
                  <a:pt x="73730" y="153458"/>
                </a:cubicBezTo>
                <a:lnTo>
                  <a:pt x="73730" y="160867"/>
                </a:lnTo>
                <a:lnTo>
                  <a:pt x="81139" y="160867"/>
                </a:lnTo>
                <a:cubicBezTo>
                  <a:pt x="83255" y="160867"/>
                  <a:pt x="85372" y="162278"/>
                  <a:pt x="85372" y="164747"/>
                </a:cubicBezTo>
                <a:cubicBezTo>
                  <a:pt x="85372" y="167217"/>
                  <a:pt x="83255" y="168981"/>
                  <a:pt x="81139" y="168981"/>
                </a:cubicBezTo>
                <a:lnTo>
                  <a:pt x="73730" y="168981"/>
                </a:lnTo>
                <a:lnTo>
                  <a:pt x="73730" y="176389"/>
                </a:lnTo>
                <a:cubicBezTo>
                  <a:pt x="73730" y="178858"/>
                  <a:pt x="72319" y="180622"/>
                  <a:pt x="69850" y="180622"/>
                </a:cubicBezTo>
                <a:cubicBezTo>
                  <a:pt x="67380" y="180622"/>
                  <a:pt x="65616" y="178858"/>
                  <a:pt x="65616" y="176389"/>
                </a:cubicBezTo>
                <a:lnTo>
                  <a:pt x="65616" y="168981"/>
                </a:lnTo>
                <a:lnTo>
                  <a:pt x="58208" y="168981"/>
                </a:lnTo>
                <a:cubicBezTo>
                  <a:pt x="55739" y="168981"/>
                  <a:pt x="53975" y="167217"/>
                  <a:pt x="53975" y="164747"/>
                </a:cubicBezTo>
                <a:cubicBezTo>
                  <a:pt x="53975" y="162278"/>
                  <a:pt x="55739" y="160867"/>
                  <a:pt x="58208" y="160867"/>
                </a:cubicBezTo>
                <a:lnTo>
                  <a:pt x="65616" y="160867"/>
                </a:lnTo>
                <a:lnTo>
                  <a:pt x="65616" y="153458"/>
                </a:lnTo>
                <a:cubicBezTo>
                  <a:pt x="65616" y="151342"/>
                  <a:pt x="67380" y="149225"/>
                  <a:pt x="69850" y="149225"/>
                </a:cubicBezTo>
                <a:close/>
                <a:moveTo>
                  <a:pt x="236359" y="114300"/>
                </a:moveTo>
                <a:cubicBezTo>
                  <a:pt x="238856" y="114300"/>
                  <a:pt x="240640" y="116084"/>
                  <a:pt x="240640" y="118581"/>
                </a:cubicBezTo>
                <a:lnTo>
                  <a:pt x="240640" y="125359"/>
                </a:lnTo>
                <a:lnTo>
                  <a:pt x="248131" y="125359"/>
                </a:lnTo>
                <a:cubicBezTo>
                  <a:pt x="250629" y="125359"/>
                  <a:pt x="252056" y="127500"/>
                  <a:pt x="252056" y="129997"/>
                </a:cubicBezTo>
                <a:cubicBezTo>
                  <a:pt x="252056" y="132494"/>
                  <a:pt x="250629" y="133921"/>
                  <a:pt x="248131" y="133921"/>
                </a:cubicBezTo>
                <a:lnTo>
                  <a:pt x="240640" y="133921"/>
                </a:lnTo>
                <a:lnTo>
                  <a:pt x="240640" y="141769"/>
                </a:lnTo>
                <a:cubicBezTo>
                  <a:pt x="240640" y="143910"/>
                  <a:pt x="238856" y="145693"/>
                  <a:pt x="236359" y="145693"/>
                </a:cubicBezTo>
                <a:cubicBezTo>
                  <a:pt x="234218" y="145693"/>
                  <a:pt x="232435" y="143910"/>
                  <a:pt x="232435" y="141769"/>
                </a:cubicBezTo>
                <a:lnTo>
                  <a:pt x="232435" y="133921"/>
                </a:lnTo>
                <a:lnTo>
                  <a:pt x="224943" y="133921"/>
                </a:lnTo>
                <a:cubicBezTo>
                  <a:pt x="222803" y="133921"/>
                  <a:pt x="220662" y="132494"/>
                  <a:pt x="220662" y="129997"/>
                </a:cubicBezTo>
                <a:cubicBezTo>
                  <a:pt x="220662" y="127500"/>
                  <a:pt x="222803" y="125359"/>
                  <a:pt x="224943" y="125359"/>
                </a:cubicBezTo>
                <a:lnTo>
                  <a:pt x="232435" y="125359"/>
                </a:lnTo>
                <a:lnTo>
                  <a:pt x="232435" y="118581"/>
                </a:lnTo>
                <a:cubicBezTo>
                  <a:pt x="232435" y="116084"/>
                  <a:pt x="234218" y="114300"/>
                  <a:pt x="236359" y="114300"/>
                </a:cubicBezTo>
                <a:close/>
                <a:moveTo>
                  <a:pt x="40040" y="85725"/>
                </a:moveTo>
                <a:cubicBezTo>
                  <a:pt x="41803" y="85725"/>
                  <a:pt x="43920" y="87842"/>
                  <a:pt x="43920" y="90311"/>
                </a:cubicBezTo>
                <a:lnTo>
                  <a:pt x="43920" y="97014"/>
                </a:lnTo>
                <a:lnTo>
                  <a:pt x="50976" y="97014"/>
                </a:lnTo>
                <a:cubicBezTo>
                  <a:pt x="53445" y="97014"/>
                  <a:pt x="55209" y="99130"/>
                  <a:pt x="55209" y="101247"/>
                </a:cubicBezTo>
                <a:cubicBezTo>
                  <a:pt x="55209" y="103717"/>
                  <a:pt x="53445" y="105480"/>
                  <a:pt x="50976" y="105480"/>
                </a:cubicBezTo>
                <a:lnTo>
                  <a:pt x="43920" y="105480"/>
                </a:lnTo>
                <a:lnTo>
                  <a:pt x="43920" y="112536"/>
                </a:lnTo>
                <a:cubicBezTo>
                  <a:pt x="43920" y="115358"/>
                  <a:pt x="41803" y="117122"/>
                  <a:pt x="40040" y="117122"/>
                </a:cubicBezTo>
                <a:cubicBezTo>
                  <a:pt x="37570" y="117122"/>
                  <a:pt x="35453" y="115358"/>
                  <a:pt x="35453" y="112536"/>
                </a:cubicBezTo>
                <a:lnTo>
                  <a:pt x="35453" y="105480"/>
                </a:lnTo>
                <a:lnTo>
                  <a:pt x="28398" y="105480"/>
                </a:lnTo>
                <a:cubicBezTo>
                  <a:pt x="26281" y="105480"/>
                  <a:pt x="23812" y="103717"/>
                  <a:pt x="23812" y="101247"/>
                </a:cubicBezTo>
                <a:cubicBezTo>
                  <a:pt x="23812" y="99130"/>
                  <a:pt x="26281" y="97014"/>
                  <a:pt x="28398" y="97014"/>
                </a:cubicBezTo>
                <a:lnTo>
                  <a:pt x="35453" y="97014"/>
                </a:lnTo>
                <a:lnTo>
                  <a:pt x="35453" y="90311"/>
                </a:lnTo>
                <a:cubicBezTo>
                  <a:pt x="35453" y="87842"/>
                  <a:pt x="37570" y="85725"/>
                  <a:pt x="40040" y="85725"/>
                </a:cubicBezTo>
                <a:close/>
                <a:moveTo>
                  <a:pt x="181594" y="54358"/>
                </a:moveTo>
                <a:lnTo>
                  <a:pt x="152835" y="169196"/>
                </a:lnTo>
                <a:lnTo>
                  <a:pt x="238392" y="54358"/>
                </a:lnTo>
                <a:lnTo>
                  <a:pt x="181594" y="54358"/>
                </a:lnTo>
                <a:close/>
                <a:moveTo>
                  <a:pt x="114011" y="54358"/>
                </a:moveTo>
                <a:lnTo>
                  <a:pt x="143489" y="170996"/>
                </a:lnTo>
                <a:lnTo>
                  <a:pt x="172607" y="54358"/>
                </a:lnTo>
                <a:lnTo>
                  <a:pt x="114011" y="54358"/>
                </a:lnTo>
                <a:close/>
                <a:moveTo>
                  <a:pt x="48226" y="54358"/>
                </a:moveTo>
                <a:lnTo>
                  <a:pt x="133423" y="169196"/>
                </a:lnTo>
                <a:lnTo>
                  <a:pt x="105383" y="54358"/>
                </a:lnTo>
                <a:lnTo>
                  <a:pt x="48226" y="54358"/>
                </a:lnTo>
                <a:close/>
                <a:moveTo>
                  <a:pt x="16244" y="28575"/>
                </a:moveTo>
                <a:lnTo>
                  <a:pt x="33210" y="28575"/>
                </a:lnTo>
                <a:cubicBezTo>
                  <a:pt x="35736" y="28575"/>
                  <a:pt x="37902" y="30730"/>
                  <a:pt x="37902" y="32885"/>
                </a:cubicBezTo>
                <a:cubicBezTo>
                  <a:pt x="37902" y="35399"/>
                  <a:pt x="35736" y="37554"/>
                  <a:pt x="33210" y="37554"/>
                </a:cubicBezTo>
                <a:lnTo>
                  <a:pt x="16244" y="37554"/>
                </a:lnTo>
                <a:cubicBezTo>
                  <a:pt x="11912" y="37554"/>
                  <a:pt x="8663" y="40787"/>
                  <a:pt x="8663" y="44738"/>
                </a:cubicBezTo>
                <a:lnTo>
                  <a:pt x="8663" y="207807"/>
                </a:lnTo>
                <a:lnTo>
                  <a:pt x="278313" y="207807"/>
                </a:lnTo>
                <a:lnTo>
                  <a:pt x="278313" y="44738"/>
                </a:lnTo>
                <a:cubicBezTo>
                  <a:pt x="278313" y="40787"/>
                  <a:pt x="275064" y="37554"/>
                  <a:pt x="271093" y="37554"/>
                </a:cubicBezTo>
                <a:lnTo>
                  <a:pt x="253405" y="37554"/>
                </a:lnTo>
                <a:cubicBezTo>
                  <a:pt x="251240" y="37554"/>
                  <a:pt x="249435" y="35399"/>
                  <a:pt x="249435" y="32885"/>
                </a:cubicBezTo>
                <a:cubicBezTo>
                  <a:pt x="249435" y="30730"/>
                  <a:pt x="251240" y="28575"/>
                  <a:pt x="253405" y="28575"/>
                </a:cubicBezTo>
                <a:lnTo>
                  <a:pt x="271093" y="28575"/>
                </a:lnTo>
                <a:cubicBezTo>
                  <a:pt x="280118" y="28575"/>
                  <a:pt x="286976" y="35759"/>
                  <a:pt x="286976" y="44738"/>
                </a:cubicBezTo>
                <a:lnTo>
                  <a:pt x="286976" y="235105"/>
                </a:lnTo>
                <a:cubicBezTo>
                  <a:pt x="286976" y="243726"/>
                  <a:pt x="280118" y="250909"/>
                  <a:pt x="271093" y="250909"/>
                </a:cubicBezTo>
                <a:lnTo>
                  <a:pt x="199981" y="250909"/>
                </a:lnTo>
                <a:lnTo>
                  <a:pt x="199981" y="276771"/>
                </a:lnTo>
                <a:lnTo>
                  <a:pt x="230664" y="276771"/>
                </a:lnTo>
                <a:cubicBezTo>
                  <a:pt x="232469" y="276771"/>
                  <a:pt x="234635" y="278926"/>
                  <a:pt x="234635" y="281440"/>
                </a:cubicBezTo>
                <a:cubicBezTo>
                  <a:pt x="234635" y="283954"/>
                  <a:pt x="232469" y="285391"/>
                  <a:pt x="230664" y="285391"/>
                </a:cubicBezTo>
                <a:lnTo>
                  <a:pt x="56673" y="285391"/>
                </a:lnTo>
                <a:cubicBezTo>
                  <a:pt x="54146" y="285391"/>
                  <a:pt x="51980" y="283954"/>
                  <a:pt x="51980" y="281440"/>
                </a:cubicBezTo>
                <a:cubicBezTo>
                  <a:pt x="51980" y="278926"/>
                  <a:pt x="54146" y="276771"/>
                  <a:pt x="56673" y="276771"/>
                </a:cubicBezTo>
                <a:lnTo>
                  <a:pt x="86634" y="276771"/>
                </a:lnTo>
                <a:lnTo>
                  <a:pt x="86634" y="250909"/>
                </a:lnTo>
                <a:lnTo>
                  <a:pt x="16244" y="250909"/>
                </a:lnTo>
                <a:cubicBezTo>
                  <a:pt x="7580" y="250909"/>
                  <a:pt x="0" y="243726"/>
                  <a:pt x="0" y="235105"/>
                </a:cubicBezTo>
                <a:lnTo>
                  <a:pt x="0" y="44738"/>
                </a:lnTo>
                <a:cubicBezTo>
                  <a:pt x="0" y="35759"/>
                  <a:pt x="7580" y="28575"/>
                  <a:pt x="16244" y="28575"/>
                </a:cubicBezTo>
                <a:close/>
                <a:moveTo>
                  <a:pt x="170090" y="8280"/>
                </a:moveTo>
                <a:lnTo>
                  <a:pt x="181234" y="46079"/>
                </a:lnTo>
                <a:lnTo>
                  <a:pt x="237673" y="46079"/>
                </a:lnTo>
                <a:lnTo>
                  <a:pt x="204960" y="8280"/>
                </a:lnTo>
                <a:lnTo>
                  <a:pt x="170090" y="8280"/>
                </a:lnTo>
                <a:close/>
                <a:moveTo>
                  <a:pt x="125514" y="8280"/>
                </a:moveTo>
                <a:lnTo>
                  <a:pt x="114370" y="46079"/>
                </a:lnTo>
                <a:lnTo>
                  <a:pt x="172247" y="46079"/>
                </a:lnTo>
                <a:lnTo>
                  <a:pt x="161103" y="8280"/>
                </a:lnTo>
                <a:lnTo>
                  <a:pt x="125514" y="8280"/>
                </a:lnTo>
                <a:close/>
                <a:moveTo>
                  <a:pt x="82017" y="8280"/>
                </a:moveTo>
                <a:lnTo>
                  <a:pt x="48945" y="46079"/>
                </a:lnTo>
                <a:lnTo>
                  <a:pt x="105383" y="46079"/>
                </a:lnTo>
                <a:lnTo>
                  <a:pt x="116527" y="8280"/>
                </a:lnTo>
                <a:lnTo>
                  <a:pt x="82017" y="8280"/>
                </a:lnTo>
                <a:close/>
                <a:moveTo>
                  <a:pt x="79860" y="0"/>
                </a:moveTo>
                <a:lnTo>
                  <a:pt x="206757" y="0"/>
                </a:lnTo>
                <a:cubicBezTo>
                  <a:pt x="208195" y="0"/>
                  <a:pt x="209274" y="360"/>
                  <a:pt x="209993" y="1080"/>
                </a:cubicBezTo>
                <a:lnTo>
                  <a:pt x="250255" y="47519"/>
                </a:lnTo>
                <a:cubicBezTo>
                  <a:pt x="250615" y="47519"/>
                  <a:pt x="250615" y="47879"/>
                  <a:pt x="251334" y="48239"/>
                </a:cubicBezTo>
                <a:cubicBezTo>
                  <a:pt x="252053" y="50039"/>
                  <a:pt x="251693" y="51479"/>
                  <a:pt x="250615" y="52919"/>
                </a:cubicBezTo>
                <a:lnTo>
                  <a:pt x="146724" y="191875"/>
                </a:lnTo>
                <a:cubicBezTo>
                  <a:pt x="145645" y="192595"/>
                  <a:pt x="144926" y="193315"/>
                  <a:pt x="143489" y="193315"/>
                </a:cubicBezTo>
                <a:cubicBezTo>
                  <a:pt x="141691" y="193315"/>
                  <a:pt x="140972" y="192595"/>
                  <a:pt x="139534" y="191875"/>
                </a:cubicBezTo>
                <a:lnTo>
                  <a:pt x="36003" y="52919"/>
                </a:lnTo>
                <a:cubicBezTo>
                  <a:pt x="34925" y="51479"/>
                  <a:pt x="34925" y="50039"/>
                  <a:pt x="35644" y="48239"/>
                </a:cubicBezTo>
                <a:cubicBezTo>
                  <a:pt x="35644" y="47879"/>
                  <a:pt x="36003" y="47519"/>
                  <a:pt x="36003" y="47519"/>
                </a:cubicBezTo>
                <a:lnTo>
                  <a:pt x="76265" y="1080"/>
                </a:lnTo>
                <a:cubicBezTo>
                  <a:pt x="77344" y="360"/>
                  <a:pt x="78782" y="0"/>
                  <a:pt x="798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301D2570-B5CB-384B-883B-BBA458446EA7}"/>
              </a:ext>
            </a:extLst>
          </p:cNvPr>
          <p:cNvSpPr txBox="1">
            <a:spLocks/>
          </p:cNvSpPr>
          <p:nvPr/>
        </p:nvSpPr>
        <p:spPr>
          <a:xfrm>
            <a:off x="1520825" y="4662901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7B19BBE4-76F9-754C-9451-0AAFC4C78A0D}"/>
              </a:ext>
            </a:extLst>
          </p:cNvPr>
          <p:cNvSpPr txBox="1">
            <a:spLocks/>
          </p:cNvSpPr>
          <p:nvPr/>
        </p:nvSpPr>
        <p:spPr>
          <a:xfrm>
            <a:off x="1520825" y="7444060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765D5615-A121-FA45-ABAE-57445B1FE2CA}"/>
              </a:ext>
            </a:extLst>
          </p:cNvPr>
          <p:cNvSpPr txBox="1">
            <a:spLocks/>
          </p:cNvSpPr>
          <p:nvPr/>
        </p:nvSpPr>
        <p:spPr>
          <a:xfrm>
            <a:off x="1520825" y="10397263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789A3C4-BD05-A04B-A5E5-260B9E26C7A5}"/>
              </a:ext>
            </a:extLst>
          </p:cNvPr>
          <p:cNvSpPr txBox="1">
            <a:spLocks/>
          </p:cNvSpPr>
          <p:nvPr/>
        </p:nvSpPr>
        <p:spPr>
          <a:xfrm>
            <a:off x="17336484" y="4662901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0A28E1EB-56D1-E349-892D-3952EAB744B0}"/>
              </a:ext>
            </a:extLst>
          </p:cNvPr>
          <p:cNvSpPr txBox="1">
            <a:spLocks/>
          </p:cNvSpPr>
          <p:nvPr/>
        </p:nvSpPr>
        <p:spPr>
          <a:xfrm>
            <a:off x="17336484" y="7444060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6FE9B26-8768-6749-BE9F-C80FAA2C2203}"/>
              </a:ext>
            </a:extLst>
          </p:cNvPr>
          <p:cNvSpPr txBox="1">
            <a:spLocks/>
          </p:cNvSpPr>
          <p:nvPr/>
        </p:nvSpPr>
        <p:spPr>
          <a:xfrm>
            <a:off x="17336484" y="10397263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8B79E6-3258-9D4D-AE9E-804DF61BC0B0}"/>
              </a:ext>
            </a:extLst>
          </p:cNvPr>
          <p:cNvSpPr txBox="1"/>
          <p:nvPr/>
        </p:nvSpPr>
        <p:spPr>
          <a:xfrm>
            <a:off x="3847867" y="3924139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57C856-304F-0A43-913E-798C128C76AD}"/>
              </a:ext>
            </a:extLst>
          </p:cNvPr>
          <p:cNvSpPr txBox="1"/>
          <p:nvPr/>
        </p:nvSpPr>
        <p:spPr>
          <a:xfrm>
            <a:off x="3847867" y="6710878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B43F0C-BB52-3E41-B094-0C1259A49CBB}"/>
              </a:ext>
            </a:extLst>
          </p:cNvPr>
          <p:cNvSpPr txBox="1"/>
          <p:nvPr/>
        </p:nvSpPr>
        <p:spPr>
          <a:xfrm>
            <a:off x="3847867" y="9657536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D59890-D9D2-2E47-9A79-F89C02386998}"/>
              </a:ext>
            </a:extLst>
          </p:cNvPr>
          <p:cNvSpPr txBox="1"/>
          <p:nvPr/>
        </p:nvSpPr>
        <p:spPr>
          <a:xfrm>
            <a:off x="18032566" y="3899606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E2D9C8-CF6A-4E4E-807E-594AB37707A9}"/>
              </a:ext>
            </a:extLst>
          </p:cNvPr>
          <p:cNvSpPr txBox="1"/>
          <p:nvPr/>
        </p:nvSpPr>
        <p:spPr>
          <a:xfrm>
            <a:off x="18032566" y="6686345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C88948-3364-FD47-8643-002A13BCFFCC}"/>
              </a:ext>
            </a:extLst>
          </p:cNvPr>
          <p:cNvSpPr txBox="1"/>
          <p:nvPr/>
        </p:nvSpPr>
        <p:spPr>
          <a:xfrm>
            <a:off x="18032566" y="9633003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03738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25">
            <a:extLst>
              <a:ext uri="{FF2B5EF4-FFF2-40B4-BE49-F238E27FC236}">
                <a16:creationId xmlns:a16="http://schemas.microsoft.com/office/drawing/2014/main" id="{22C88EE2-291A-FA48-8392-EE8306B86285}"/>
              </a:ext>
            </a:extLst>
          </p:cNvPr>
          <p:cNvGrpSpPr/>
          <p:nvPr/>
        </p:nvGrpSpPr>
        <p:grpSpPr>
          <a:xfrm>
            <a:off x="7697142" y="3706091"/>
            <a:ext cx="9018587" cy="8007351"/>
            <a:chOff x="3814763" y="3810000"/>
            <a:chExt cx="9018587" cy="8007351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DBAF67E3-BC25-B04E-A7AC-30C84FFAB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763" y="3810000"/>
              <a:ext cx="9018587" cy="8604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680D7F9A-BAB2-014A-A766-EC8DED7B3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813" y="7720013"/>
              <a:ext cx="4154487" cy="1646238"/>
            </a:xfrm>
            <a:custGeom>
              <a:avLst/>
              <a:gdLst>
                <a:gd name="T0" fmla="*/ 189 w 222"/>
                <a:gd name="T1" fmla="*/ 87 h 88"/>
                <a:gd name="T2" fmla="*/ 222 w 222"/>
                <a:gd name="T3" fmla="*/ 1 h 88"/>
                <a:gd name="T4" fmla="*/ 120 w 222"/>
                <a:gd name="T5" fmla="*/ 3 h 88"/>
                <a:gd name="T6" fmla="*/ 0 w 222"/>
                <a:gd name="T7" fmla="*/ 0 h 88"/>
                <a:gd name="T8" fmla="*/ 33 w 222"/>
                <a:gd name="T9" fmla="*/ 86 h 88"/>
                <a:gd name="T10" fmla="*/ 121 w 222"/>
                <a:gd name="T11" fmla="*/ 88 h 88"/>
                <a:gd name="T12" fmla="*/ 189 w 222"/>
                <a:gd name="T13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88">
                  <a:moveTo>
                    <a:pt x="189" y="87"/>
                  </a:moveTo>
                  <a:cubicBezTo>
                    <a:pt x="197" y="56"/>
                    <a:pt x="208" y="27"/>
                    <a:pt x="222" y="1"/>
                  </a:cubicBezTo>
                  <a:cubicBezTo>
                    <a:pt x="189" y="2"/>
                    <a:pt x="155" y="3"/>
                    <a:pt x="120" y="3"/>
                  </a:cubicBezTo>
                  <a:cubicBezTo>
                    <a:pt x="79" y="3"/>
                    <a:pt x="39" y="2"/>
                    <a:pt x="0" y="0"/>
                  </a:cubicBezTo>
                  <a:cubicBezTo>
                    <a:pt x="14" y="26"/>
                    <a:pt x="25" y="55"/>
                    <a:pt x="33" y="86"/>
                  </a:cubicBezTo>
                  <a:cubicBezTo>
                    <a:pt x="62" y="87"/>
                    <a:pt x="91" y="88"/>
                    <a:pt x="121" y="88"/>
                  </a:cubicBezTo>
                  <a:cubicBezTo>
                    <a:pt x="144" y="88"/>
                    <a:pt x="166" y="87"/>
                    <a:pt x="189" y="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03C3A04F-53E7-1B47-B717-C3DF130CF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9329738"/>
              <a:ext cx="2919412" cy="2487613"/>
            </a:xfrm>
            <a:custGeom>
              <a:avLst/>
              <a:gdLst>
                <a:gd name="T0" fmla="*/ 156 w 156"/>
                <a:gd name="T1" fmla="*/ 1 h 133"/>
                <a:gd name="T2" fmla="*/ 88 w 156"/>
                <a:gd name="T3" fmla="*/ 2 h 133"/>
                <a:gd name="T4" fmla="*/ 0 w 156"/>
                <a:gd name="T5" fmla="*/ 0 h 133"/>
                <a:gd name="T6" fmla="*/ 18 w 156"/>
                <a:gd name="T7" fmla="*/ 124 h 133"/>
                <a:gd name="T8" fmla="*/ 18 w 156"/>
                <a:gd name="T9" fmla="*/ 125 h 133"/>
                <a:gd name="T10" fmla="*/ 78 w 156"/>
                <a:gd name="T11" fmla="*/ 133 h 133"/>
                <a:gd name="T12" fmla="*/ 138 w 156"/>
                <a:gd name="T13" fmla="*/ 125 h 133"/>
                <a:gd name="T14" fmla="*/ 138 w 156"/>
                <a:gd name="T15" fmla="*/ 125 h 133"/>
                <a:gd name="T16" fmla="*/ 138 w 156"/>
                <a:gd name="T17" fmla="*/ 125 h 133"/>
                <a:gd name="T18" fmla="*/ 156 w 156"/>
                <a:gd name="T19" fmla="*/ 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33">
                  <a:moveTo>
                    <a:pt x="156" y="1"/>
                  </a:moveTo>
                  <a:cubicBezTo>
                    <a:pt x="133" y="1"/>
                    <a:pt x="111" y="2"/>
                    <a:pt x="88" y="2"/>
                  </a:cubicBezTo>
                  <a:cubicBezTo>
                    <a:pt x="58" y="2"/>
                    <a:pt x="29" y="1"/>
                    <a:pt x="0" y="0"/>
                  </a:cubicBezTo>
                  <a:cubicBezTo>
                    <a:pt x="11" y="39"/>
                    <a:pt x="17" y="81"/>
                    <a:pt x="18" y="124"/>
                  </a:cubicBezTo>
                  <a:cubicBezTo>
                    <a:pt x="18" y="124"/>
                    <a:pt x="18" y="125"/>
                    <a:pt x="18" y="125"/>
                  </a:cubicBezTo>
                  <a:cubicBezTo>
                    <a:pt x="18" y="130"/>
                    <a:pt x="45" y="133"/>
                    <a:pt x="78" y="133"/>
                  </a:cubicBezTo>
                  <a:cubicBezTo>
                    <a:pt x="111" y="133"/>
                    <a:pt x="138" y="130"/>
                    <a:pt x="138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9" y="81"/>
                    <a:pt x="145" y="39"/>
                    <a:pt x="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C44A5F96-3194-FF45-A475-C29EC1CD7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6092825"/>
              <a:ext cx="6418262" cy="1684338"/>
            </a:xfrm>
            <a:custGeom>
              <a:avLst/>
              <a:gdLst>
                <a:gd name="T0" fmla="*/ 182 w 343"/>
                <a:gd name="T1" fmla="*/ 8 h 90"/>
                <a:gd name="T2" fmla="*/ 31 w 343"/>
                <a:gd name="T3" fmla="*/ 3 h 90"/>
                <a:gd name="T4" fmla="*/ 0 w 343"/>
                <a:gd name="T5" fmla="*/ 0 h 90"/>
                <a:gd name="T6" fmla="*/ 61 w 343"/>
                <a:gd name="T7" fmla="*/ 86 h 90"/>
                <a:gd name="T8" fmla="*/ 181 w 343"/>
                <a:gd name="T9" fmla="*/ 90 h 90"/>
                <a:gd name="T10" fmla="*/ 283 w 343"/>
                <a:gd name="T11" fmla="*/ 87 h 90"/>
                <a:gd name="T12" fmla="*/ 343 w 343"/>
                <a:gd name="T13" fmla="*/ 2 h 90"/>
                <a:gd name="T14" fmla="*/ 334 w 343"/>
                <a:gd name="T15" fmla="*/ 3 h 90"/>
                <a:gd name="T16" fmla="*/ 182 w 343"/>
                <a:gd name="T17" fmla="*/ 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0">
                  <a:moveTo>
                    <a:pt x="182" y="8"/>
                  </a:moveTo>
                  <a:cubicBezTo>
                    <a:pt x="130" y="8"/>
                    <a:pt x="79" y="6"/>
                    <a:pt x="31" y="3"/>
                  </a:cubicBezTo>
                  <a:cubicBezTo>
                    <a:pt x="20" y="2"/>
                    <a:pt x="10" y="1"/>
                    <a:pt x="0" y="0"/>
                  </a:cubicBezTo>
                  <a:cubicBezTo>
                    <a:pt x="24" y="24"/>
                    <a:pt x="44" y="53"/>
                    <a:pt x="61" y="86"/>
                  </a:cubicBezTo>
                  <a:cubicBezTo>
                    <a:pt x="100" y="89"/>
                    <a:pt x="140" y="90"/>
                    <a:pt x="181" y="90"/>
                  </a:cubicBezTo>
                  <a:cubicBezTo>
                    <a:pt x="216" y="90"/>
                    <a:pt x="250" y="89"/>
                    <a:pt x="283" y="87"/>
                  </a:cubicBezTo>
                  <a:cubicBezTo>
                    <a:pt x="299" y="54"/>
                    <a:pt x="320" y="25"/>
                    <a:pt x="343" y="2"/>
                  </a:cubicBezTo>
                  <a:cubicBezTo>
                    <a:pt x="340" y="2"/>
                    <a:pt x="337" y="2"/>
                    <a:pt x="334" y="3"/>
                  </a:cubicBezTo>
                  <a:cubicBezTo>
                    <a:pt x="286" y="6"/>
                    <a:pt x="235" y="8"/>
                    <a:pt x="182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6EF953AA-DF06-EA47-90D9-B94383DB0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763" y="4352925"/>
              <a:ext cx="9018587" cy="1889125"/>
            </a:xfrm>
            <a:custGeom>
              <a:avLst/>
              <a:gdLst>
                <a:gd name="T0" fmla="*/ 100 w 482"/>
                <a:gd name="T1" fmla="*/ 96 h 101"/>
                <a:gd name="T2" fmla="*/ 251 w 482"/>
                <a:gd name="T3" fmla="*/ 101 h 101"/>
                <a:gd name="T4" fmla="*/ 403 w 482"/>
                <a:gd name="T5" fmla="*/ 96 h 101"/>
                <a:gd name="T6" fmla="*/ 412 w 482"/>
                <a:gd name="T7" fmla="*/ 95 h 101"/>
                <a:gd name="T8" fmla="*/ 482 w 482"/>
                <a:gd name="T9" fmla="*/ 45 h 101"/>
                <a:gd name="T10" fmla="*/ 482 w 482"/>
                <a:gd name="T11" fmla="*/ 1 h 101"/>
                <a:gd name="T12" fmla="*/ 480 w 482"/>
                <a:gd name="T13" fmla="*/ 1 h 101"/>
                <a:gd name="T14" fmla="*/ 241 w 482"/>
                <a:gd name="T15" fmla="*/ 20 h 101"/>
                <a:gd name="T16" fmla="*/ 1 w 482"/>
                <a:gd name="T17" fmla="*/ 0 h 101"/>
                <a:gd name="T18" fmla="*/ 0 w 482"/>
                <a:gd name="T19" fmla="*/ 0 h 101"/>
                <a:gd name="T20" fmla="*/ 0 w 482"/>
                <a:gd name="T21" fmla="*/ 44 h 101"/>
                <a:gd name="T22" fmla="*/ 69 w 482"/>
                <a:gd name="T23" fmla="*/ 93 h 101"/>
                <a:gd name="T24" fmla="*/ 100 w 482"/>
                <a:gd name="T25" fmla="*/ 9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2" h="101">
                  <a:moveTo>
                    <a:pt x="100" y="96"/>
                  </a:moveTo>
                  <a:cubicBezTo>
                    <a:pt x="148" y="99"/>
                    <a:pt x="199" y="101"/>
                    <a:pt x="251" y="101"/>
                  </a:cubicBezTo>
                  <a:cubicBezTo>
                    <a:pt x="304" y="101"/>
                    <a:pt x="355" y="99"/>
                    <a:pt x="403" y="96"/>
                  </a:cubicBezTo>
                  <a:cubicBezTo>
                    <a:pt x="406" y="95"/>
                    <a:pt x="409" y="95"/>
                    <a:pt x="412" y="95"/>
                  </a:cubicBezTo>
                  <a:cubicBezTo>
                    <a:pt x="433" y="73"/>
                    <a:pt x="457" y="57"/>
                    <a:pt x="482" y="45"/>
                  </a:cubicBezTo>
                  <a:cubicBezTo>
                    <a:pt x="482" y="1"/>
                    <a:pt x="482" y="1"/>
                    <a:pt x="482" y="1"/>
                  </a:cubicBezTo>
                  <a:cubicBezTo>
                    <a:pt x="480" y="1"/>
                    <a:pt x="480" y="1"/>
                    <a:pt x="480" y="1"/>
                  </a:cubicBezTo>
                  <a:cubicBezTo>
                    <a:pt x="465" y="12"/>
                    <a:pt x="364" y="20"/>
                    <a:pt x="241" y="20"/>
                  </a:cubicBezTo>
                  <a:cubicBezTo>
                    <a:pt x="115" y="20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5" y="55"/>
                    <a:pt x="48" y="72"/>
                    <a:pt x="69" y="93"/>
                  </a:cubicBezTo>
                  <a:cubicBezTo>
                    <a:pt x="79" y="94"/>
                    <a:pt x="89" y="95"/>
                    <a:pt x="100" y="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" name="Round Same Side Corner Rectangle 59">
            <a:extLst>
              <a:ext uri="{FF2B5EF4-FFF2-40B4-BE49-F238E27FC236}">
                <a16:creationId xmlns:a16="http://schemas.microsoft.com/office/drawing/2014/main" id="{5CEFDC6A-0C20-204D-9B8C-1A27E3ADC26E}"/>
              </a:ext>
            </a:extLst>
          </p:cNvPr>
          <p:cNvSpPr/>
          <p:nvPr/>
        </p:nvSpPr>
        <p:spPr>
          <a:xfrm rot="5400000">
            <a:off x="4624055" y="3387981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9" name="Round Same Side Corner Rectangle 59">
            <a:extLst>
              <a:ext uri="{FF2B5EF4-FFF2-40B4-BE49-F238E27FC236}">
                <a16:creationId xmlns:a16="http://schemas.microsoft.com/office/drawing/2014/main" id="{320FE6D9-B2E1-6544-ABFE-574D9158AD9E}"/>
              </a:ext>
            </a:extLst>
          </p:cNvPr>
          <p:cNvSpPr/>
          <p:nvPr/>
        </p:nvSpPr>
        <p:spPr>
          <a:xfrm rot="5400000">
            <a:off x="4624055" y="6940838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41420FF-887F-E940-8026-C9D20BBC9568}"/>
              </a:ext>
            </a:extLst>
          </p:cNvPr>
          <p:cNvSpPr txBox="1">
            <a:spLocks/>
          </p:cNvSpPr>
          <p:nvPr/>
        </p:nvSpPr>
        <p:spPr>
          <a:xfrm>
            <a:off x="1520825" y="5355626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8A122E6-6DCD-1642-9970-B21D1EBF8B36}"/>
              </a:ext>
            </a:extLst>
          </p:cNvPr>
          <p:cNvSpPr txBox="1">
            <a:spLocks/>
          </p:cNvSpPr>
          <p:nvPr/>
        </p:nvSpPr>
        <p:spPr>
          <a:xfrm>
            <a:off x="1520825" y="8902904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8FE40-0E76-A14F-BDAA-FB57BD21F84A}"/>
              </a:ext>
            </a:extLst>
          </p:cNvPr>
          <p:cNvSpPr txBox="1"/>
          <p:nvPr/>
        </p:nvSpPr>
        <p:spPr>
          <a:xfrm>
            <a:off x="3882427" y="4672282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8C20B7-811C-464F-9DB6-C61C4573EA37}"/>
              </a:ext>
            </a:extLst>
          </p:cNvPr>
          <p:cNvSpPr txBox="1"/>
          <p:nvPr/>
        </p:nvSpPr>
        <p:spPr>
          <a:xfrm>
            <a:off x="3847867" y="8225140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4" name="Round Same Side Corner Rectangle 59">
            <a:extLst>
              <a:ext uri="{FF2B5EF4-FFF2-40B4-BE49-F238E27FC236}">
                <a16:creationId xmlns:a16="http://schemas.microsoft.com/office/drawing/2014/main" id="{5DBB1D89-6587-9242-804D-F35DADFA6EC5}"/>
              </a:ext>
            </a:extLst>
          </p:cNvPr>
          <p:cNvSpPr/>
          <p:nvPr/>
        </p:nvSpPr>
        <p:spPr>
          <a:xfrm rot="5400000">
            <a:off x="18781909" y="4589345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5" name="Round Same Side Corner Rectangle 59">
            <a:extLst>
              <a:ext uri="{FF2B5EF4-FFF2-40B4-BE49-F238E27FC236}">
                <a16:creationId xmlns:a16="http://schemas.microsoft.com/office/drawing/2014/main" id="{5E16B6AF-9AAB-2848-B030-A163BE64505B}"/>
              </a:ext>
            </a:extLst>
          </p:cNvPr>
          <p:cNvSpPr/>
          <p:nvPr/>
        </p:nvSpPr>
        <p:spPr>
          <a:xfrm rot="5400000">
            <a:off x="18781910" y="8314526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CE4CBE5-7987-A34A-B45D-8F703DF7BB33}"/>
              </a:ext>
            </a:extLst>
          </p:cNvPr>
          <p:cNvSpPr txBox="1">
            <a:spLocks/>
          </p:cNvSpPr>
          <p:nvPr/>
        </p:nvSpPr>
        <p:spPr>
          <a:xfrm>
            <a:off x="17336484" y="6582533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2EBE7B0-072C-5B4D-B7AE-7843B48ADA9A}"/>
              </a:ext>
            </a:extLst>
          </p:cNvPr>
          <p:cNvSpPr txBox="1">
            <a:spLocks/>
          </p:cNvSpPr>
          <p:nvPr/>
        </p:nvSpPr>
        <p:spPr>
          <a:xfrm>
            <a:off x="17336484" y="10302805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3DB56-F19F-B145-9A71-44F3E72BDCA2}"/>
              </a:ext>
            </a:extLst>
          </p:cNvPr>
          <p:cNvSpPr txBox="1"/>
          <p:nvPr/>
        </p:nvSpPr>
        <p:spPr>
          <a:xfrm>
            <a:off x="18067126" y="5874656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4A024C-97B8-0543-B0DC-35C34675A44E}"/>
              </a:ext>
            </a:extLst>
          </p:cNvPr>
          <p:cNvSpPr txBox="1"/>
          <p:nvPr/>
        </p:nvSpPr>
        <p:spPr>
          <a:xfrm>
            <a:off x="18032566" y="9600508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0" name="Freeform 1005">
            <a:extLst>
              <a:ext uri="{FF2B5EF4-FFF2-40B4-BE49-F238E27FC236}">
                <a16:creationId xmlns:a16="http://schemas.microsoft.com/office/drawing/2014/main" id="{E265807E-E898-BF4C-AACC-3C8E72854D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12843" y="4921027"/>
            <a:ext cx="953629" cy="953629"/>
          </a:xfrm>
          <a:custGeom>
            <a:avLst/>
            <a:gdLst>
              <a:gd name="T0" fmla="*/ 146502 w 286978"/>
              <a:gd name="T1" fmla="*/ 249051 h 286978"/>
              <a:gd name="T2" fmla="*/ 111602 w 286978"/>
              <a:gd name="T3" fmla="*/ 225144 h 286978"/>
              <a:gd name="T4" fmla="*/ 37444 w 286978"/>
              <a:gd name="T5" fmla="*/ 201962 h 286978"/>
              <a:gd name="T6" fmla="*/ 37444 w 286978"/>
              <a:gd name="T7" fmla="*/ 201962 h 286978"/>
              <a:gd name="T8" fmla="*/ 249051 w 286978"/>
              <a:gd name="T9" fmla="*/ 249051 h 286978"/>
              <a:gd name="T10" fmla="*/ 54528 w 286978"/>
              <a:gd name="T11" fmla="*/ 200151 h 286978"/>
              <a:gd name="T12" fmla="*/ 54528 w 286978"/>
              <a:gd name="T13" fmla="*/ 200151 h 286978"/>
              <a:gd name="T14" fmla="*/ 258106 w 286978"/>
              <a:gd name="T15" fmla="*/ 195804 h 286978"/>
              <a:gd name="T16" fmla="*/ 195443 w 286978"/>
              <a:gd name="T17" fmla="*/ 258106 h 286978"/>
              <a:gd name="T18" fmla="*/ 195443 w 286978"/>
              <a:gd name="T19" fmla="*/ 191458 h 286978"/>
              <a:gd name="T20" fmla="*/ 171948 w 286978"/>
              <a:gd name="T21" fmla="*/ 195804 h 286978"/>
              <a:gd name="T22" fmla="*/ 33079 w 286978"/>
              <a:gd name="T23" fmla="*/ 258106 h 286978"/>
              <a:gd name="T24" fmla="*/ 33079 w 286978"/>
              <a:gd name="T25" fmla="*/ 191458 h 286978"/>
              <a:gd name="T26" fmla="*/ 258104 w 286978"/>
              <a:gd name="T27" fmla="*/ 167334 h 286978"/>
              <a:gd name="T28" fmla="*/ 237727 w 286978"/>
              <a:gd name="T29" fmla="*/ 167334 h 286978"/>
              <a:gd name="T30" fmla="*/ 220206 w 286978"/>
              <a:gd name="T31" fmla="*/ 162739 h 286978"/>
              <a:gd name="T32" fmla="*/ 167131 w 286978"/>
              <a:gd name="T33" fmla="*/ 171929 h 286978"/>
              <a:gd name="T34" fmla="*/ 220151 w 286978"/>
              <a:gd name="T35" fmla="*/ 130830 h 286978"/>
              <a:gd name="T36" fmla="*/ 255304 w 286978"/>
              <a:gd name="T37" fmla="*/ 140019 h 286978"/>
              <a:gd name="T38" fmla="*/ 220151 w 286978"/>
              <a:gd name="T39" fmla="*/ 130830 h 286978"/>
              <a:gd name="T40" fmla="*/ 200669 w 286978"/>
              <a:gd name="T41" fmla="*/ 135808 h 286978"/>
              <a:gd name="T42" fmla="*/ 162739 w 286978"/>
              <a:gd name="T43" fmla="*/ 135808 h 286978"/>
              <a:gd name="T44" fmla="*/ 44181 w 286978"/>
              <a:gd name="T45" fmla="*/ 161697 h 286978"/>
              <a:gd name="T46" fmla="*/ 241730 w 286978"/>
              <a:gd name="T47" fmla="*/ 100516 h 286978"/>
              <a:gd name="T48" fmla="*/ 253738 w 286978"/>
              <a:gd name="T49" fmla="*/ 109720 h 286978"/>
              <a:gd name="T50" fmla="*/ 241730 w 286978"/>
              <a:gd name="T51" fmla="*/ 100516 h 286978"/>
              <a:gd name="T52" fmla="*/ 224597 w 286978"/>
              <a:gd name="T53" fmla="*/ 105303 h 286978"/>
              <a:gd name="T54" fmla="*/ 162739 w 286978"/>
              <a:gd name="T55" fmla="*/ 105303 h 286978"/>
              <a:gd name="T56" fmla="*/ 91652 w 286978"/>
              <a:gd name="T57" fmla="*/ 119482 h 286978"/>
              <a:gd name="T58" fmla="*/ 37351 w 286978"/>
              <a:gd name="T59" fmla="*/ 83040 h 286978"/>
              <a:gd name="T60" fmla="*/ 37351 w 286978"/>
              <a:gd name="T61" fmla="*/ 83040 h 286978"/>
              <a:gd name="T62" fmla="*/ 125815 w 286978"/>
              <a:gd name="T63" fmla="*/ 77626 h 286978"/>
              <a:gd name="T64" fmla="*/ 255304 w 286978"/>
              <a:gd name="T65" fmla="*/ 68607 h 286978"/>
              <a:gd name="T66" fmla="*/ 220151 w 286978"/>
              <a:gd name="T67" fmla="*/ 77810 h 286978"/>
              <a:gd name="T68" fmla="*/ 167074 w 286978"/>
              <a:gd name="T69" fmla="*/ 68607 h 286978"/>
              <a:gd name="T70" fmla="*/ 195974 w 286978"/>
              <a:gd name="T71" fmla="*/ 77810 h 286978"/>
              <a:gd name="T72" fmla="*/ 167074 w 286978"/>
              <a:gd name="T73" fmla="*/ 68607 h 286978"/>
              <a:gd name="T74" fmla="*/ 141638 w 286978"/>
              <a:gd name="T75" fmla="*/ 73297 h 286978"/>
              <a:gd name="T76" fmla="*/ 33033 w 286978"/>
              <a:gd name="T77" fmla="*/ 170356 h 286978"/>
              <a:gd name="T78" fmla="*/ 33033 w 286978"/>
              <a:gd name="T79" fmla="*/ 68607 h 286978"/>
              <a:gd name="T80" fmla="*/ 279363 w 286978"/>
              <a:gd name="T81" fmla="*/ 279724 h 286978"/>
              <a:gd name="T82" fmla="*/ 232941 w 286978"/>
              <a:gd name="T83" fmla="*/ 20742 h 286978"/>
              <a:gd name="T84" fmla="*/ 228154 w 286978"/>
              <a:gd name="T85" fmla="*/ 24730 h 286978"/>
              <a:gd name="T86" fmla="*/ 258149 w 286978"/>
              <a:gd name="T87" fmla="*/ 20678 h 286978"/>
              <a:gd name="T88" fmla="*/ 254703 w 286978"/>
              <a:gd name="T89" fmla="*/ 28334 h 286978"/>
              <a:gd name="T90" fmla="*/ 251639 w 286978"/>
              <a:gd name="T91" fmla="*/ 20678 h 286978"/>
              <a:gd name="T92" fmla="*/ 213411 w 286978"/>
              <a:gd name="T93" fmla="*/ 24123 h 286978"/>
              <a:gd name="T94" fmla="*/ 204988 w 286978"/>
              <a:gd name="T95" fmla="*/ 27187 h 286978"/>
              <a:gd name="T96" fmla="*/ 9057 w 286978"/>
              <a:gd name="T97" fmla="*/ 8696 h 286978"/>
              <a:gd name="T98" fmla="*/ 279363 w 286978"/>
              <a:gd name="T99" fmla="*/ 8696 h 286978"/>
              <a:gd name="T100" fmla="*/ 283710 w 286978"/>
              <a:gd name="T101" fmla="*/ 0 h 286978"/>
              <a:gd name="T102" fmla="*/ 283710 w 286978"/>
              <a:gd name="T103" fmla="*/ 288420 h 286978"/>
              <a:gd name="T104" fmla="*/ 0 w 286978"/>
              <a:gd name="T105" fmla="*/ 4711 h 28697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6978" h="286978">
                <a:moveTo>
                  <a:pt x="99832" y="228343"/>
                </a:moveTo>
                <a:lnTo>
                  <a:pt x="54256" y="247805"/>
                </a:lnTo>
                <a:lnTo>
                  <a:pt x="145769" y="247805"/>
                </a:lnTo>
                <a:lnTo>
                  <a:pt x="99832" y="228343"/>
                </a:lnTo>
                <a:close/>
                <a:moveTo>
                  <a:pt x="162407" y="200952"/>
                </a:moveTo>
                <a:lnTo>
                  <a:pt x="111044" y="224018"/>
                </a:lnTo>
                <a:lnTo>
                  <a:pt x="162407" y="246003"/>
                </a:lnTo>
                <a:lnTo>
                  <a:pt x="162407" y="200952"/>
                </a:lnTo>
                <a:close/>
                <a:moveTo>
                  <a:pt x="37256" y="200952"/>
                </a:moveTo>
                <a:lnTo>
                  <a:pt x="37256" y="246003"/>
                </a:lnTo>
                <a:lnTo>
                  <a:pt x="88980" y="224018"/>
                </a:lnTo>
                <a:lnTo>
                  <a:pt x="37256" y="200952"/>
                </a:lnTo>
                <a:close/>
                <a:moveTo>
                  <a:pt x="199150" y="199150"/>
                </a:moveTo>
                <a:lnTo>
                  <a:pt x="199150" y="247805"/>
                </a:lnTo>
                <a:lnTo>
                  <a:pt x="247805" y="247805"/>
                </a:lnTo>
                <a:lnTo>
                  <a:pt x="247805" y="199150"/>
                </a:lnTo>
                <a:lnTo>
                  <a:pt x="199150" y="199150"/>
                </a:lnTo>
                <a:close/>
                <a:moveTo>
                  <a:pt x="54256" y="199150"/>
                </a:moveTo>
                <a:lnTo>
                  <a:pt x="99832" y="218972"/>
                </a:lnTo>
                <a:lnTo>
                  <a:pt x="145769" y="199150"/>
                </a:lnTo>
                <a:lnTo>
                  <a:pt x="54256" y="199150"/>
                </a:lnTo>
                <a:close/>
                <a:moveTo>
                  <a:pt x="194465" y="190500"/>
                </a:moveTo>
                <a:lnTo>
                  <a:pt x="252490" y="190500"/>
                </a:lnTo>
                <a:cubicBezTo>
                  <a:pt x="255013" y="190500"/>
                  <a:pt x="256815" y="192302"/>
                  <a:pt x="256815" y="194825"/>
                </a:cubicBezTo>
                <a:lnTo>
                  <a:pt x="256815" y="252490"/>
                </a:lnTo>
                <a:cubicBezTo>
                  <a:pt x="256815" y="255013"/>
                  <a:pt x="255013" y="256815"/>
                  <a:pt x="252490" y="256815"/>
                </a:cubicBezTo>
                <a:lnTo>
                  <a:pt x="194465" y="256815"/>
                </a:lnTo>
                <a:cubicBezTo>
                  <a:pt x="191942" y="256815"/>
                  <a:pt x="190500" y="255013"/>
                  <a:pt x="190500" y="252490"/>
                </a:cubicBezTo>
                <a:lnTo>
                  <a:pt x="190500" y="194825"/>
                </a:lnTo>
                <a:cubicBezTo>
                  <a:pt x="190500" y="192302"/>
                  <a:pt x="191942" y="190500"/>
                  <a:pt x="194465" y="190500"/>
                </a:cubicBezTo>
                <a:close/>
                <a:moveTo>
                  <a:pt x="32915" y="190500"/>
                </a:moveTo>
                <a:lnTo>
                  <a:pt x="166748" y="190500"/>
                </a:lnTo>
                <a:cubicBezTo>
                  <a:pt x="169280" y="190500"/>
                  <a:pt x="171088" y="192302"/>
                  <a:pt x="171088" y="194825"/>
                </a:cubicBezTo>
                <a:lnTo>
                  <a:pt x="171088" y="252490"/>
                </a:lnTo>
                <a:cubicBezTo>
                  <a:pt x="171088" y="255013"/>
                  <a:pt x="169280" y="256815"/>
                  <a:pt x="166748" y="256815"/>
                </a:cubicBezTo>
                <a:lnTo>
                  <a:pt x="32915" y="256815"/>
                </a:lnTo>
                <a:cubicBezTo>
                  <a:pt x="30745" y="256815"/>
                  <a:pt x="28575" y="255013"/>
                  <a:pt x="28575" y="252490"/>
                </a:cubicBezTo>
                <a:lnTo>
                  <a:pt x="28575" y="194825"/>
                </a:lnTo>
                <a:cubicBezTo>
                  <a:pt x="28575" y="192302"/>
                  <a:pt x="30745" y="190500"/>
                  <a:pt x="32915" y="190500"/>
                </a:cubicBezTo>
                <a:close/>
                <a:moveTo>
                  <a:pt x="240521" y="161925"/>
                </a:moveTo>
                <a:lnTo>
                  <a:pt x="252468" y="161925"/>
                </a:lnTo>
                <a:cubicBezTo>
                  <a:pt x="255003" y="161925"/>
                  <a:pt x="256813" y="163830"/>
                  <a:pt x="256813" y="166497"/>
                </a:cubicBezTo>
                <a:cubicBezTo>
                  <a:pt x="256813" y="169164"/>
                  <a:pt x="255003" y="171069"/>
                  <a:pt x="252468" y="171069"/>
                </a:cubicBezTo>
                <a:lnTo>
                  <a:pt x="240521" y="171069"/>
                </a:lnTo>
                <a:cubicBezTo>
                  <a:pt x="237986" y="171069"/>
                  <a:pt x="236538" y="169164"/>
                  <a:pt x="236538" y="166497"/>
                </a:cubicBezTo>
                <a:cubicBezTo>
                  <a:pt x="236538" y="163830"/>
                  <a:pt x="237986" y="161925"/>
                  <a:pt x="240521" y="161925"/>
                </a:cubicBezTo>
                <a:close/>
                <a:moveTo>
                  <a:pt x="166295" y="161925"/>
                </a:moveTo>
                <a:lnTo>
                  <a:pt x="219104" y="161925"/>
                </a:lnTo>
                <a:cubicBezTo>
                  <a:pt x="221289" y="161925"/>
                  <a:pt x="223474" y="163830"/>
                  <a:pt x="223474" y="166497"/>
                </a:cubicBezTo>
                <a:cubicBezTo>
                  <a:pt x="223474" y="169164"/>
                  <a:pt x="221289" y="171069"/>
                  <a:pt x="219104" y="171069"/>
                </a:cubicBezTo>
                <a:lnTo>
                  <a:pt x="166295" y="171069"/>
                </a:lnTo>
                <a:cubicBezTo>
                  <a:pt x="163746" y="171069"/>
                  <a:pt x="161925" y="169164"/>
                  <a:pt x="161925" y="166497"/>
                </a:cubicBezTo>
                <a:cubicBezTo>
                  <a:pt x="161925" y="163830"/>
                  <a:pt x="163746" y="161925"/>
                  <a:pt x="166295" y="161925"/>
                </a:cubicBezTo>
                <a:close/>
                <a:moveTo>
                  <a:pt x="219050" y="130175"/>
                </a:moveTo>
                <a:lnTo>
                  <a:pt x="254027" y="130175"/>
                </a:lnTo>
                <a:cubicBezTo>
                  <a:pt x="256577" y="130175"/>
                  <a:pt x="258399" y="132461"/>
                  <a:pt x="258399" y="135128"/>
                </a:cubicBezTo>
                <a:cubicBezTo>
                  <a:pt x="258399" y="137795"/>
                  <a:pt x="256577" y="139319"/>
                  <a:pt x="254027" y="139319"/>
                </a:cubicBezTo>
                <a:lnTo>
                  <a:pt x="219050" y="139319"/>
                </a:lnTo>
                <a:cubicBezTo>
                  <a:pt x="216499" y="139319"/>
                  <a:pt x="214313" y="137795"/>
                  <a:pt x="214313" y="135128"/>
                </a:cubicBezTo>
                <a:cubicBezTo>
                  <a:pt x="214313" y="132461"/>
                  <a:pt x="216499" y="130175"/>
                  <a:pt x="219050" y="130175"/>
                </a:cubicBezTo>
                <a:close/>
                <a:moveTo>
                  <a:pt x="166238" y="130175"/>
                </a:moveTo>
                <a:lnTo>
                  <a:pt x="194993" y="130175"/>
                </a:lnTo>
                <a:cubicBezTo>
                  <a:pt x="197509" y="130175"/>
                  <a:pt x="199666" y="132461"/>
                  <a:pt x="199666" y="135128"/>
                </a:cubicBezTo>
                <a:cubicBezTo>
                  <a:pt x="199666" y="137795"/>
                  <a:pt x="197509" y="139319"/>
                  <a:pt x="194993" y="139319"/>
                </a:cubicBezTo>
                <a:lnTo>
                  <a:pt x="166238" y="139319"/>
                </a:lnTo>
                <a:cubicBezTo>
                  <a:pt x="163722" y="139319"/>
                  <a:pt x="161925" y="137795"/>
                  <a:pt x="161925" y="135128"/>
                </a:cubicBezTo>
                <a:cubicBezTo>
                  <a:pt x="161925" y="132461"/>
                  <a:pt x="163722" y="130175"/>
                  <a:pt x="166238" y="130175"/>
                </a:cubicBezTo>
                <a:close/>
                <a:moveTo>
                  <a:pt x="84752" y="124987"/>
                </a:moveTo>
                <a:lnTo>
                  <a:pt x="43961" y="160888"/>
                </a:lnTo>
                <a:lnTo>
                  <a:pt x="125186" y="160888"/>
                </a:lnTo>
                <a:lnTo>
                  <a:pt x="84752" y="124987"/>
                </a:lnTo>
                <a:close/>
                <a:moveTo>
                  <a:pt x="240521" y="100013"/>
                </a:moveTo>
                <a:lnTo>
                  <a:pt x="252468" y="100013"/>
                </a:lnTo>
                <a:cubicBezTo>
                  <a:pt x="255003" y="100013"/>
                  <a:pt x="256813" y="102211"/>
                  <a:pt x="256813" y="104776"/>
                </a:cubicBezTo>
                <a:cubicBezTo>
                  <a:pt x="256813" y="107340"/>
                  <a:pt x="255003" y="109172"/>
                  <a:pt x="252468" y="109172"/>
                </a:cubicBezTo>
                <a:lnTo>
                  <a:pt x="240521" y="109172"/>
                </a:lnTo>
                <a:cubicBezTo>
                  <a:pt x="237986" y="109172"/>
                  <a:pt x="236538" y="107340"/>
                  <a:pt x="236538" y="104776"/>
                </a:cubicBezTo>
                <a:cubicBezTo>
                  <a:pt x="236538" y="102211"/>
                  <a:pt x="237986" y="100013"/>
                  <a:pt x="240521" y="100013"/>
                </a:cubicBezTo>
                <a:close/>
                <a:moveTo>
                  <a:pt x="166295" y="100013"/>
                </a:moveTo>
                <a:lnTo>
                  <a:pt x="219104" y="100013"/>
                </a:lnTo>
                <a:cubicBezTo>
                  <a:pt x="221289" y="100013"/>
                  <a:pt x="223474" y="102211"/>
                  <a:pt x="223474" y="104776"/>
                </a:cubicBezTo>
                <a:cubicBezTo>
                  <a:pt x="223474" y="107340"/>
                  <a:pt x="221289" y="109172"/>
                  <a:pt x="219104" y="109172"/>
                </a:cubicBezTo>
                <a:lnTo>
                  <a:pt x="166295" y="109172"/>
                </a:lnTo>
                <a:cubicBezTo>
                  <a:pt x="163746" y="109172"/>
                  <a:pt x="161925" y="107340"/>
                  <a:pt x="161925" y="104776"/>
                </a:cubicBezTo>
                <a:cubicBezTo>
                  <a:pt x="161925" y="102211"/>
                  <a:pt x="163746" y="100013"/>
                  <a:pt x="166295" y="100013"/>
                </a:cubicBezTo>
                <a:close/>
                <a:moveTo>
                  <a:pt x="131985" y="82624"/>
                </a:moveTo>
                <a:lnTo>
                  <a:pt x="91193" y="118884"/>
                </a:lnTo>
                <a:lnTo>
                  <a:pt x="131985" y="155503"/>
                </a:lnTo>
                <a:lnTo>
                  <a:pt x="131985" y="82624"/>
                </a:lnTo>
                <a:close/>
                <a:moveTo>
                  <a:pt x="37163" y="82624"/>
                </a:moveTo>
                <a:lnTo>
                  <a:pt x="37163" y="155503"/>
                </a:lnTo>
                <a:lnTo>
                  <a:pt x="78312" y="118884"/>
                </a:lnTo>
                <a:lnTo>
                  <a:pt x="37163" y="82624"/>
                </a:lnTo>
                <a:close/>
                <a:moveTo>
                  <a:pt x="43961" y="77238"/>
                </a:moveTo>
                <a:lnTo>
                  <a:pt x="84752" y="113139"/>
                </a:lnTo>
                <a:lnTo>
                  <a:pt x="125186" y="77238"/>
                </a:lnTo>
                <a:lnTo>
                  <a:pt x="43961" y="77238"/>
                </a:lnTo>
                <a:close/>
                <a:moveTo>
                  <a:pt x="219050" y="68263"/>
                </a:moveTo>
                <a:lnTo>
                  <a:pt x="254027" y="68263"/>
                </a:lnTo>
                <a:cubicBezTo>
                  <a:pt x="256577" y="68263"/>
                  <a:pt x="258399" y="70461"/>
                  <a:pt x="258399" y="73026"/>
                </a:cubicBezTo>
                <a:cubicBezTo>
                  <a:pt x="258399" y="75590"/>
                  <a:pt x="256577" y="77422"/>
                  <a:pt x="254027" y="77422"/>
                </a:cubicBezTo>
                <a:lnTo>
                  <a:pt x="219050" y="77422"/>
                </a:lnTo>
                <a:cubicBezTo>
                  <a:pt x="216499" y="77422"/>
                  <a:pt x="214313" y="75590"/>
                  <a:pt x="214313" y="73026"/>
                </a:cubicBezTo>
                <a:cubicBezTo>
                  <a:pt x="214313" y="70461"/>
                  <a:pt x="216499" y="68263"/>
                  <a:pt x="219050" y="68263"/>
                </a:cubicBezTo>
                <a:close/>
                <a:moveTo>
                  <a:pt x="166238" y="68263"/>
                </a:moveTo>
                <a:lnTo>
                  <a:pt x="194993" y="68263"/>
                </a:lnTo>
                <a:cubicBezTo>
                  <a:pt x="197509" y="68263"/>
                  <a:pt x="199666" y="70461"/>
                  <a:pt x="199666" y="73026"/>
                </a:cubicBezTo>
                <a:cubicBezTo>
                  <a:pt x="199666" y="75590"/>
                  <a:pt x="197509" y="77422"/>
                  <a:pt x="194993" y="77422"/>
                </a:cubicBezTo>
                <a:lnTo>
                  <a:pt x="166238" y="77422"/>
                </a:lnTo>
                <a:cubicBezTo>
                  <a:pt x="163722" y="77422"/>
                  <a:pt x="161925" y="75590"/>
                  <a:pt x="161925" y="73026"/>
                </a:cubicBezTo>
                <a:cubicBezTo>
                  <a:pt x="161925" y="70461"/>
                  <a:pt x="163722" y="68263"/>
                  <a:pt x="166238" y="68263"/>
                </a:cubicBezTo>
                <a:close/>
                <a:moveTo>
                  <a:pt x="32869" y="68263"/>
                </a:moveTo>
                <a:lnTo>
                  <a:pt x="136278" y="68263"/>
                </a:lnTo>
                <a:cubicBezTo>
                  <a:pt x="138783" y="68263"/>
                  <a:pt x="140930" y="70417"/>
                  <a:pt x="140930" y="72930"/>
                </a:cubicBezTo>
                <a:lnTo>
                  <a:pt x="140930" y="165196"/>
                </a:lnTo>
                <a:cubicBezTo>
                  <a:pt x="140930" y="167709"/>
                  <a:pt x="138783" y="169504"/>
                  <a:pt x="136278" y="169504"/>
                </a:cubicBezTo>
                <a:lnTo>
                  <a:pt x="32869" y="169504"/>
                </a:lnTo>
                <a:cubicBezTo>
                  <a:pt x="30722" y="169504"/>
                  <a:pt x="28575" y="167709"/>
                  <a:pt x="28575" y="165196"/>
                </a:cubicBezTo>
                <a:lnTo>
                  <a:pt x="28575" y="72930"/>
                </a:lnTo>
                <a:cubicBezTo>
                  <a:pt x="28575" y="70417"/>
                  <a:pt x="30722" y="68263"/>
                  <a:pt x="32869" y="68263"/>
                </a:cubicBezTo>
                <a:close/>
                <a:moveTo>
                  <a:pt x="9013" y="49031"/>
                </a:moveTo>
                <a:lnTo>
                  <a:pt x="9013" y="278325"/>
                </a:lnTo>
                <a:lnTo>
                  <a:pt x="277965" y="278325"/>
                </a:lnTo>
                <a:lnTo>
                  <a:pt x="277965" y="49031"/>
                </a:lnTo>
                <a:lnTo>
                  <a:pt x="9013" y="49031"/>
                </a:lnTo>
                <a:close/>
                <a:moveTo>
                  <a:pt x="231776" y="20638"/>
                </a:moveTo>
                <a:cubicBezTo>
                  <a:pt x="234340" y="20638"/>
                  <a:pt x="236172" y="22291"/>
                  <a:pt x="236172" y="24606"/>
                </a:cubicBezTo>
                <a:cubicBezTo>
                  <a:pt x="236172" y="26921"/>
                  <a:pt x="234340" y="28244"/>
                  <a:pt x="231776" y="28244"/>
                </a:cubicBezTo>
                <a:cubicBezTo>
                  <a:pt x="229211" y="28244"/>
                  <a:pt x="227013" y="26921"/>
                  <a:pt x="227013" y="24606"/>
                </a:cubicBezTo>
                <a:cubicBezTo>
                  <a:pt x="227013" y="22291"/>
                  <a:pt x="229211" y="20638"/>
                  <a:pt x="231776" y="20638"/>
                </a:cubicBezTo>
                <a:close/>
                <a:moveTo>
                  <a:pt x="250381" y="20574"/>
                </a:moveTo>
                <a:cubicBezTo>
                  <a:pt x="252667" y="19050"/>
                  <a:pt x="255334" y="19050"/>
                  <a:pt x="256858" y="20574"/>
                </a:cubicBezTo>
                <a:cubicBezTo>
                  <a:pt x="257620" y="21336"/>
                  <a:pt x="258382" y="22860"/>
                  <a:pt x="258382" y="24003"/>
                </a:cubicBezTo>
                <a:cubicBezTo>
                  <a:pt x="258382" y="25146"/>
                  <a:pt x="257620" y="26289"/>
                  <a:pt x="256858" y="27051"/>
                </a:cubicBezTo>
                <a:cubicBezTo>
                  <a:pt x="256096" y="27813"/>
                  <a:pt x="254572" y="28194"/>
                  <a:pt x="253429" y="28194"/>
                </a:cubicBezTo>
                <a:cubicBezTo>
                  <a:pt x="252667" y="28194"/>
                  <a:pt x="251143" y="27813"/>
                  <a:pt x="250381" y="27051"/>
                </a:cubicBezTo>
                <a:cubicBezTo>
                  <a:pt x="249619" y="26289"/>
                  <a:pt x="249238" y="25146"/>
                  <a:pt x="249238" y="24003"/>
                </a:cubicBezTo>
                <a:cubicBezTo>
                  <a:pt x="249238" y="22860"/>
                  <a:pt x="249619" y="21336"/>
                  <a:pt x="250381" y="20574"/>
                </a:cubicBezTo>
                <a:close/>
                <a:moveTo>
                  <a:pt x="203962" y="20574"/>
                </a:moveTo>
                <a:cubicBezTo>
                  <a:pt x="206248" y="19050"/>
                  <a:pt x="209296" y="19050"/>
                  <a:pt x="210820" y="20574"/>
                </a:cubicBezTo>
                <a:cubicBezTo>
                  <a:pt x="211963" y="21336"/>
                  <a:pt x="212344" y="22860"/>
                  <a:pt x="212344" y="24003"/>
                </a:cubicBezTo>
                <a:cubicBezTo>
                  <a:pt x="212344" y="24765"/>
                  <a:pt x="211963" y="26289"/>
                  <a:pt x="210820" y="27051"/>
                </a:cubicBezTo>
                <a:cubicBezTo>
                  <a:pt x="209677" y="27813"/>
                  <a:pt x="208915" y="28194"/>
                  <a:pt x="207391" y="28194"/>
                </a:cubicBezTo>
                <a:cubicBezTo>
                  <a:pt x="206248" y="28194"/>
                  <a:pt x="205486" y="27813"/>
                  <a:pt x="203962" y="27051"/>
                </a:cubicBezTo>
                <a:cubicBezTo>
                  <a:pt x="203581" y="26289"/>
                  <a:pt x="203200" y="25146"/>
                  <a:pt x="203200" y="24003"/>
                </a:cubicBezTo>
                <a:cubicBezTo>
                  <a:pt x="203200" y="22860"/>
                  <a:pt x="203581" y="21336"/>
                  <a:pt x="203962" y="20574"/>
                </a:cubicBezTo>
                <a:close/>
                <a:moveTo>
                  <a:pt x="9013" y="8652"/>
                </a:moveTo>
                <a:lnTo>
                  <a:pt x="9013" y="40379"/>
                </a:lnTo>
                <a:lnTo>
                  <a:pt x="277965" y="40379"/>
                </a:lnTo>
                <a:lnTo>
                  <a:pt x="277965" y="8652"/>
                </a:lnTo>
                <a:lnTo>
                  <a:pt x="9013" y="8652"/>
                </a:lnTo>
                <a:close/>
                <a:moveTo>
                  <a:pt x="3966" y="0"/>
                </a:moveTo>
                <a:lnTo>
                  <a:pt x="282291" y="0"/>
                </a:lnTo>
                <a:cubicBezTo>
                  <a:pt x="284454" y="0"/>
                  <a:pt x="286978" y="2163"/>
                  <a:pt x="286978" y="4687"/>
                </a:cubicBezTo>
                <a:lnTo>
                  <a:pt x="286978" y="282291"/>
                </a:lnTo>
                <a:cubicBezTo>
                  <a:pt x="286978" y="284814"/>
                  <a:pt x="284454" y="286978"/>
                  <a:pt x="282291" y="286978"/>
                </a:cubicBezTo>
                <a:lnTo>
                  <a:pt x="3966" y="286978"/>
                </a:lnTo>
                <a:cubicBezTo>
                  <a:pt x="2163" y="286978"/>
                  <a:pt x="0" y="284814"/>
                  <a:pt x="0" y="282291"/>
                </a:cubicBezTo>
                <a:lnTo>
                  <a:pt x="0" y="4687"/>
                </a:lnTo>
                <a:cubicBezTo>
                  <a:pt x="0" y="2163"/>
                  <a:pt x="2163" y="0"/>
                  <a:pt x="39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" name="Freeform 1012">
            <a:extLst>
              <a:ext uri="{FF2B5EF4-FFF2-40B4-BE49-F238E27FC236}">
                <a16:creationId xmlns:a16="http://schemas.microsoft.com/office/drawing/2014/main" id="{4ECFEB25-38D7-814E-AC48-60489D570E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12843" y="6471490"/>
            <a:ext cx="953629" cy="948359"/>
          </a:xfrm>
          <a:custGeom>
            <a:avLst/>
            <a:gdLst>
              <a:gd name="T0" fmla="*/ 122759 w 286978"/>
              <a:gd name="T1" fmla="*/ 269307 h 285391"/>
              <a:gd name="T2" fmla="*/ 21739 w 286978"/>
              <a:gd name="T3" fmla="*/ 278159 h 285391"/>
              <a:gd name="T4" fmla="*/ 254703 w 286978"/>
              <a:gd name="T5" fmla="*/ 226562 h 285391"/>
              <a:gd name="T6" fmla="*/ 232750 w 286978"/>
              <a:gd name="T7" fmla="*/ 226562 h 285391"/>
              <a:gd name="T8" fmla="*/ 210413 w 286978"/>
              <a:gd name="T9" fmla="*/ 226562 h 285391"/>
              <a:gd name="T10" fmla="*/ 188076 w 286978"/>
              <a:gd name="T11" fmla="*/ 226562 h 285391"/>
              <a:gd name="T12" fmla="*/ 166122 w 286978"/>
              <a:gd name="T13" fmla="*/ 226562 h 285391"/>
              <a:gd name="T14" fmla="*/ 143225 w 286978"/>
              <a:gd name="T15" fmla="*/ 226562 h 285391"/>
              <a:gd name="T16" fmla="*/ 120888 w 286978"/>
              <a:gd name="T17" fmla="*/ 226562 h 285391"/>
              <a:gd name="T18" fmla="*/ 99385 w 286978"/>
              <a:gd name="T19" fmla="*/ 226562 h 285391"/>
              <a:gd name="T20" fmla="*/ 76584 w 286978"/>
              <a:gd name="T21" fmla="*/ 226562 h 285391"/>
              <a:gd name="T22" fmla="*/ 54438 w 286978"/>
              <a:gd name="T23" fmla="*/ 226562 h 285391"/>
              <a:gd name="T24" fmla="*/ 32101 w 286978"/>
              <a:gd name="T25" fmla="*/ 226562 h 285391"/>
              <a:gd name="T26" fmla="*/ 248321 w 286978"/>
              <a:gd name="T27" fmla="*/ 209012 h 285391"/>
              <a:gd name="T28" fmla="*/ 224388 w 286978"/>
              <a:gd name="T29" fmla="*/ 209012 h 285391"/>
              <a:gd name="T30" fmla="*/ 202435 w 286978"/>
              <a:gd name="T31" fmla="*/ 209012 h 285391"/>
              <a:gd name="T32" fmla="*/ 178120 w 286978"/>
              <a:gd name="T33" fmla="*/ 209012 h 285391"/>
              <a:gd name="T34" fmla="*/ 155559 w 286978"/>
              <a:gd name="T35" fmla="*/ 209012 h 285391"/>
              <a:gd name="T36" fmla="*/ 132617 w 286978"/>
              <a:gd name="T37" fmla="*/ 209012 h 285391"/>
              <a:gd name="T38" fmla="*/ 108124 w 286978"/>
              <a:gd name="T39" fmla="*/ 209012 h 285391"/>
              <a:gd name="T40" fmla="*/ 85965 w 286978"/>
              <a:gd name="T41" fmla="*/ 209012 h 285391"/>
              <a:gd name="T42" fmla="*/ 61649 w 286978"/>
              <a:gd name="T43" fmla="*/ 209012 h 285391"/>
              <a:gd name="T44" fmla="*/ 39887 w 286978"/>
              <a:gd name="T45" fmla="*/ 209012 h 285391"/>
              <a:gd name="T46" fmla="*/ 243740 w 286978"/>
              <a:gd name="T47" fmla="*/ 191461 h 285391"/>
              <a:gd name="T48" fmla="*/ 221581 w 286978"/>
              <a:gd name="T49" fmla="*/ 191461 h 285391"/>
              <a:gd name="T50" fmla="*/ 199244 w 286978"/>
              <a:gd name="T51" fmla="*/ 191461 h 285391"/>
              <a:gd name="T52" fmla="*/ 176301 w 286978"/>
              <a:gd name="T53" fmla="*/ 191461 h 285391"/>
              <a:gd name="T54" fmla="*/ 153964 w 286978"/>
              <a:gd name="T55" fmla="*/ 191461 h 285391"/>
              <a:gd name="T56" fmla="*/ 132424 w 286978"/>
              <a:gd name="T57" fmla="*/ 191461 h 285391"/>
              <a:gd name="T58" fmla="*/ 110280 w 286978"/>
              <a:gd name="T59" fmla="*/ 191461 h 285391"/>
              <a:gd name="T60" fmla="*/ 87752 w 286978"/>
              <a:gd name="T61" fmla="*/ 191461 h 285391"/>
              <a:gd name="T62" fmla="*/ 66820 w 286978"/>
              <a:gd name="T63" fmla="*/ 191461 h 285391"/>
              <a:gd name="T64" fmla="*/ 44099 w 286978"/>
              <a:gd name="T65" fmla="*/ 191461 h 285391"/>
              <a:gd name="T66" fmla="*/ 30798 w 286978"/>
              <a:gd name="T67" fmla="*/ 182790 h 285391"/>
              <a:gd name="T68" fmla="*/ 112504 w 286978"/>
              <a:gd name="T69" fmla="*/ 145191 h 285391"/>
              <a:gd name="T70" fmla="*/ 108493 w 286978"/>
              <a:gd name="T71" fmla="*/ 149786 h 285391"/>
              <a:gd name="T72" fmla="*/ 89805 w 286978"/>
              <a:gd name="T73" fmla="*/ 154381 h 285391"/>
              <a:gd name="T74" fmla="*/ 227817 w 286978"/>
              <a:gd name="T75" fmla="*/ 116472 h 285391"/>
              <a:gd name="T76" fmla="*/ 197811 w 286978"/>
              <a:gd name="T77" fmla="*/ 116472 h 285391"/>
              <a:gd name="T78" fmla="*/ 148317 w 286978"/>
              <a:gd name="T79" fmla="*/ 125662 h 285391"/>
              <a:gd name="T80" fmla="*/ 130467 w 286978"/>
              <a:gd name="T81" fmla="*/ 120684 h 285391"/>
              <a:gd name="T82" fmla="*/ 56552 w 286978"/>
              <a:gd name="T83" fmla="*/ 116472 h 285391"/>
              <a:gd name="T84" fmla="*/ 52652 w 286978"/>
              <a:gd name="T85" fmla="*/ 120684 h 285391"/>
              <a:gd name="T86" fmla="*/ 203159 w 286978"/>
              <a:gd name="T87" fmla="*/ 95363 h 285391"/>
              <a:gd name="T88" fmla="*/ 151674 w 286978"/>
              <a:gd name="T89" fmla="*/ 86157 h 285391"/>
              <a:gd name="T90" fmla="*/ 116006 w 286978"/>
              <a:gd name="T91" fmla="*/ 86157 h 285391"/>
              <a:gd name="T92" fmla="*/ 56671 w 286978"/>
              <a:gd name="T93" fmla="*/ 95363 h 285391"/>
              <a:gd name="T94" fmla="*/ 234179 w 286978"/>
              <a:gd name="T95" fmla="*/ 62224 h 285391"/>
              <a:gd name="T96" fmla="*/ 146299 w 286978"/>
              <a:gd name="T97" fmla="*/ 57438 h 285391"/>
              <a:gd name="T98" fmla="*/ 141998 w 286978"/>
              <a:gd name="T99" fmla="*/ 62224 h 285391"/>
              <a:gd name="T100" fmla="*/ 126074 w 286978"/>
              <a:gd name="T101" fmla="*/ 66644 h 285391"/>
              <a:gd name="T102" fmla="*/ 57615 w 286978"/>
              <a:gd name="T103" fmla="*/ 57438 h 285391"/>
              <a:gd name="T104" fmla="*/ 56552 w 286978"/>
              <a:gd name="T105" fmla="*/ 57438 h 285391"/>
              <a:gd name="T106" fmla="*/ 187765 w 286978"/>
              <a:gd name="T107" fmla="*/ 37925 h 285391"/>
              <a:gd name="T108" fmla="*/ 170355 w 286978"/>
              <a:gd name="T109" fmla="*/ 33138 h 285391"/>
              <a:gd name="T110" fmla="*/ 77683 w 286978"/>
              <a:gd name="T111" fmla="*/ 28719 h 285391"/>
              <a:gd name="T112" fmla="*/ 73393 w 286978"/>
              <a:gd name="T113" fmla="*/ 33138 h 285391"/>
              <a:gd name="T114" fmla="*/ 57615 w 286978"/>
              <a:gd name="T115" fmla="*/ 37925 h 285391"/>
              <a:gd name="T116" fmla="*/ 31886 w 286978"/>
              <a:gd name="T117" fmla="*/ 21674 h 285391"/>
              <a:gd name="T118" fmla="*/ 45293 w 286978"/>
              <a:gd name="T119" fmla="*/ 8307 h 285391"/>
              <a:gd name="T120" fmla="*/ 287696 w 286978"/>
              <a:gd name="T121" fmla="*/ 246370 h 285391"/>
              <a:gd name="T122" fmla="*/ 0 w 286978"/>
              <a:gd name="T123" fmla="*/ 265155 h 285391"/>
              <a:gd name="T124" fmla="*/ 45293 w 286978"/>
              <a:gd name="T125" fmla="*/ 0 h 28539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86978" h="285391">
                <a:moveTo>
                  <a:pt x="122145" y="260350"/>
                </a:moveTo>
                <a:lnTo>
                  <a:pt x="162377" y="260350"/>
                </a:lnTo>
                <a:cubicBezTo>
                  <a:pt x="164892" y="260350"/>
                  <a:pt x="166329" y="262004"/>
                  <a:pt x="166329" y="264319"/>
                </a:cubicBezTo>
                <a:cubicBezTo>
                  <a:pt x="166329" y="266634"/>
                  <a:pt x="164892" y="267957"/>
                  <a:pt x="162377" y="267957"/>
                </a:cubicBezTo>
                <a:lnTo>
                  <a:pt x="122145" y="267957"/>
                </a:lnTo>
                <a:cubicBezTo>
                  <a:pt x="119630" y="267957"/>
                  <a:pt x="117475" y="266634"/>
                  <a:pt x="117475" y="264319"/>
                </a:cubicBezTo>
                <a:cubicBezTo>
                  <a:pt x="117475" y="262004"/>
                  <a:pt x="119630" y="260350"/>
                  <a:pt x="122145" y="260350"/>
                </a:cubicBezTo>
                <a:close/>
                <a:moveTo>
                  <a:pt x="9013" y="250885"/>
                </a:moveTo>
                <a:lnTo>
                  <a:pt x="9013" y="263825"/>
                </a:lnTo>
                <a:cubicBezTo>
                  <a:pt x="9013" y="271013"/>
                  <a:pt x="14781" y="276764"/>
                  <a:pt x="21631" y="276764"/>
                </a:cubicBezTo>
                <a:lnTo>
                  <a:pt x="264986" y="276764"/>
                </a:lnTo>
                <a:cubicBezTo>
                  <a:pt x="272196" y="276764"/>
                  <a:pt x="277965" y="271013"/>
                  <a:pt x="277965" y="263825"/>
                </a:cubicBezTo>
                <a:lnTo>
                  <a:pt x="277965" y="250885"/>
                </a:lnTo>
                <a:lnTo>
                  <a:pt x="9013" y="250885"/>
                </a:lnTo>
                <a:close/>
                <a:moveTo>
                  <a:pt x="253429" y="225425"/>
                </a:moveTo>
                <a:cubicBezTo>
                  <a:pt x="256096" y="225425"/>
                  <a:pt x="258382" y="227711"/>
                  <a:pt x="258382" y="230378"/>
                </a:cubicBezTo>
                <a:cubicBezTo>
                  <a:pt x="258382" y="232664"/>
                  <a:pt x="256096" y="234569"/>
                  <a:pt x="253429" y="234569"/>
                </a:cubicBezTo>
                <a:cubicBezTo>
                  <a:pt x="251143" y="234569"/>
                  <a:pt x="249238" y="232664"/>
                  <a:pt x="249238" y="230378"/>
                </a:cubicBezTo>
                <a:cubicBezTo>
                  <a:pt x="249238" y="227711"/>
                  <a:pt x="251143" y="225425"/>
                  <a:pt x="253429" y="225425"/>
                </a:cubicBezTo>
                <a:close/>
                <a:moveTo>
                  <a:pt x="231585" y="225425"/>
                </a:moveTo>
                <a:cubicBezTo>
                  <a:pt x="234252" y="225425"/>
                  <a:pt x="236157" y="227711"/>
                  <a:pt x="236157" y="230378"/>
                </a:cubicBezTo>
                <a:cubicBezTo>
                  <a:pt x="236157" y="232664"/>
                  <a:pt x="234252" y="234569"/>
                  <a:pt x="231585" y="234569"/>
                </a:cubicBezTo>
                <a:cubicBezTo>
                  <a:pt x="228918" y="234569"/>
                  <a:pt x="227013" y="232664"/>
                  <a:pt x="227013" y="230378"/>
                </a:cubicBezTo>
                <a:cubicBezTo>
                  <a:pt x="227013" y="227711"/>
                  <a:pt x="228918" y="225425"/>
                  <a:pt x="231585" y="225425"/>
                </a:cubicBezTo>
                <a:close/>
                <a:moveTo>
                  <a:pt x="209360" y="225425"/>
                </a:moveTo>
                <a:cubicBezTo>
                  <a:pt x="212027" y="225425"/>
                  <a:pt x="213932" y="227711"/>
                  <a:pt x="213932" y="230378"/>
                </a:cubicBezTo>
                <a:cubicBezTo>
                  <a:pt x="213932" y="232664"/>
                  <a:pt x="212027" y="234569"/>
                  <a:pt x="209360" y="234569"/>
                </a:cubicBezTo>
                <a:cubicBezTo>
                  <a:pt x="206693" y="234569"/>
                  <a:pt x="204788" y="232664"/>
                  <a:pt x="204788" y="230378"/>
                </a:cubicBezTo>
                <a:cubicBezTo>
                  <a:pt x="204788" y="227711"/>
                  <a:pt x="206693" y="225425"/>
                  <a:pt x="209360" y="225425"/>
                </a:cubicBezTo>
                <a:close/>
                <a:moveTo>
                  <a:pt x="187135" y="225425"/>
                </a:moveTo>
                <a:cubicBezTo>
                  <a:pt x="189421" y="225425"/>
                  <a:pt x="191707" y="227711"/>
                  <a:pt x="191707" y="230378"/>
                </a:cubicBezTo>
                <a:cubicBezTo>
                  <a:pt x="191707" y="232664"/>
                  <a:pt x="189421" y="234569"/>
                  <a:pt x="187135" y="234569"/>
                </a:cubicBezTo>
                <a:cubicBezTo>
                  <a:pt x="184468" y="234569"/>
                  <a:pt x="182563" y="232664"/>
                  <a:pt x="182563" y="230378"/>
                </a:cubicBezTo>
                <a:cubicBezTo>
                  <a:pt x="182563" y="227711"/>
                  <a:pt x="184468" y="225425"/>
                  <a:pt x="187135" y="225425"/>
                </a:cubicBezTo>
                <a:close/>
                <a:moveTo>
                  <a:pt x="165291" y="225425"/>
                </a:moveTo>
                <a:cubicBezTo>
                  <a:pt x="167196" y="225425"/>
                  <a:pt x="169482" y="227711"/>
                  <a:pt x="169482" y="230378"/>
                </a:cubicBezTo>
                <a:cubicBezTo>
                  <a:pt x="169482" y="232664"/>
                  <a:pt x="167196" y="234569"/>
                  <a:pt x="165291" y="234569"/>
                </a:cubicBezTo>
                <a:cubicBezTo>
                  <a:pt x="162624" y="234569"/>
                  <a:pt x="160338" y="232664"/>
                  <a:pt x="160338" y="230378"/>
                </a:cubicBezTo>
                <a:cubicBezTo>
                  <a:pt x="160338" y="227711"/>
                  <a:pt x="162624" y="225425"/>
                  <a:pt x="165291" y="225425"/>
                </a:cubicBezTo>
                <a:close/>
                <a:moveTo>
                  <a:pt x="142509" y="225425"/>
                </a:moveTo>
                <a:cubicBezTo>
                  <a:pt x="145073" y="225425"/>
                  <a:pt x="147272" y="227711"/>
                  <a:pt x="147272" y="230378"/>
                </a:cubicBezTo>
                <a:cubicBezTo>
                  <a:pt x="147272" y="232664"/>
                  <a:pt x="145073" y="234569"/>
                  <a:pt x="142509" y="234569"/>
                </a:cubicBezTo>
                <a:cubicBezTo>
                  <a:pt x="140311" y="234569"/>
                  <a:pt x="138113" y="232664"/>
                  <a:pt x="138113" y="230378"/>
                </a:cubicBezTo>
                <a:cubicBezTo>
                  <a:pt x="138113" y="227711"/>
                  <a:pt x="140311" y="225425"/>
                  <a:pt x="142509" y="225425"/>
                </a:cubicBezTo>
                <a:close/>
                <a:moveTo>
                  <a:pt x="120284" y="225425"/>
                </a:moveTo>
                <a:cubicBezTo>
                  <a:pt x="122848" y="225425"/>
                  <a:pt x="125047" y="227711"/>
                  <a:pt x="125047" y="230378"/>
                </a:cubicBezTo>
                <a:cubicBezTo>
                  <a:pt x="125047" y="232664"/>
                  <a:pt x="122848" y="234569"/>
                  <a:pt x="120284" y="234569"/>
                </a:cubicBezTo>
                <a:cubicBezTo>
                  <a:pt x="117720" y="234569"/>
                  <a:pt x="115888" y="232664"/>
                  <a:pt x="115888" y="230378"/>
                </a:cubicBezTo>
                <a:cubicBezTo>
                  <a:pt x="115888" y="227711"/>
                  <a:pt x="117720" y="225425"/>
                  <a:pt x="120284" y="225425"/>
                </a:cubicBezTo>
                <a:close/>
                <a:moveTo>
                  <a:pt x="98888" y="225425"/>
                </a:moveTo>
                <a:cubicBezTo>
                  <a:pt x="101203" y="225425"/>
                  <a:pt x="102857" y="227711"/>
                  <a:pt x="102857" y="230378"/>
                </a:cubicBezTo>
                <a:cubicBezTo>
                  <a:pt x="102857" y="232664"/>
                  <a:pt x="101203" y="234569"/>
                  <a:pt x="98888" y="234569"/>
                </a:cubicBezTo>
                <a:cubicBezTo>
                  <a:pt x="96904" y="234569"/>
                  <a:pt x="95250" y="232664"/>
                  <a:pt x="95250" y="230378"/>
                </a:cubicBezTo>
                <a:cubicBezTo>
                  <a:pt x="95250" y="227711"/>
                  <a:pt x="96904" y="225425"/>
                  <a:pt x="98888" y="225425"/>
                </a:cubicBezTo>
                <a:close/>
                <a:moveTo>
                  <a:pt x="76200" y="225425"/>
                </a:moveTo>
                <a:cubicBezTo>
                  <a:pt x="78765" y="225425"/>
                  <a:pt x="80597" y="227711"/>
                  <a:pt x="80597" y="230378"/>
                </a:cubicBezTo>
                <a:cubicBezTo>
                  <a:pt x="80597" y="232664"/>
                  <a:pt x="78765" y="234569"/>
                  <a:pt x="76200" y="234569"/>
                </a:cubicBezTo>
                <a:cubicBezTo>
                  <a:pt x="73636" y="234569"/>
                  <a:pt x="71438" y="232664"/>
                  <a:pt x="71438" y="230378"/>
                </a:cubicBezTo>
                <a:cubicBezTo>
                  <a:pt x="71438" y="227711"/>
                  <a:pt x="73636" y="225425"/>
                  <a:pt x="76200" y="225425"/>
                </a:cubicBezTo>
                <a:close/>
                <a:moveTo>
                  <a:pt x="54166" y="225425"/>
                </a:moveTo>
                <a:cubicBezTo>
                  <a:pt x="56071" y="225425"/>
                  <a:pt x="58357" y="227711"/>
                  <a:pt x="58357" y="230378"/>
                </a:cubicBezTo>
                <a:cubicBezTo>
                  <a:pt x="58357" y="232664"/>
                  <a:pt x="56071" y="234569"/>
                  <a:pt x="54166" y="234569"/>
                </a:cubicBezTo>
                <a:cubicBezTo>
                  <a:pt x="51499" y="234569"/>
                  <a:pt x="49213" y="232664"/>
                  <a:pt x="49213" y="230378"/>
                </a:cubicBezTo>
                <a:cubicBezTo>
                  <a:pt x="49213" y="227711"/>
                  <a:pt x="51499" y="225425"/>
                  <a:pt x="54166" y="225425"/>
                </a:cubicBezTo>
                <a:close/>
                <a:moveTo>
                  <a:pt x="31941" y="225425"/>
                </a:moveTo>
                <a:cubicBezTo>
                  <a:pt x="34227" y="225425"/>
                  <a:pt x="36132" y="227711"/>
                  <a:pt x="36132" y="230378"/>
                </a:cubicBezTo>
                <a:cubicBezTo>
                  <a:pt x="36132" y="232664"/>
                  <a:pt x="34227" y="234569"/>
                  <a:pt x="31941" y="234569"/>
                </a:cubicBezTo>
                <a:cubicBezTo>
                  <a:pt x="29274" y="234569"/>
                  <a:pt x="26988" y="232664"/>
                  <a:pt x="26988" y="230378"/>
                </a:cubicBezTo>
                <a:cubicBezTo>
                  <a:pt x="26988" y="227711"/>
                  <a:pt x="29274" y="225425"/>
                  <a:pt x="31941" y="225425"/>
                </a:cubicBezTo>
                <a:close/>
                <a:moveTo>
                  <a:pt x="247079" y="207963"/>
                </a:moveTo>
                <a:cubicBezTo>
                  <a:pt x="249746" y="207963"/>
                  <a:pt x="252032" y="210249"/>
                  <a:pt x="252032" y="212154"/>
                </a:cubicBezTo>
                <a:cubicBezTo>
                  <a:pt x="252032" y="214821"/>
                  <a:pt x="249746" y="217107"/>
                  <a:pt x="247079" y="217107"/>
                </a:cubicBezTo>
                <a:cubicBezTo>
                  <a:pt x="244793" y="217107"/>
                  <a:pt x="242888" y="214821"/>
                  <a:pt x="242888" y="212154"/>
                </a:cubicBezTo>
                <a:cubicBezTo>
                  <a:pt x="242888" y="210249"/>
                  <a:pt x="244793" y="207963"/>
                  <a:pt x="247079" y="207963"/>
                </a:cubicBezTo>
                <a:close/>
                <a:moveTo>
                  <a:pt x="223266" y="207963"/>
                </a:moveTo>
                <a:cubicBezTo>
                  <a:pt x="225933" y="207963"/>
                  <a:pt x="228219" y="210249"/>
                  <a:pt x="228219" y="212154"/>
                </a:cubicBezTo>
                <a:cubicBezTo>
                  <a:pt x="228219" y="214821"/>
                  <a:pt x="225933" y="217107"/>
                  <a:pt x="223266" y="217107"/>
                </a:cubicBezTo>
                <a:cubicBezTo>
                  <a:pt x="220980" y="217107"/>
                  <a:pt x="219075" y="214821"/>
                  <a:pt x="219075" y="212154"/>
                </a:cubicBezTo>
                <a:cubicBezTo>
                  <a:pt x="219075" y="210249"/>
                  <a:pt x="220980" y="207963"/>
                  <a:pt x="223266" y="207963"/>
                </a:cubicBezTo>
                <a:close/>
                <a:moveTo>
                  <a:pt x="201422" y="207963"/>
                </a:moveTo>
                <a:cubicBezTo>
                  <a:pt x="204089" y="207963"/>
                  <a:pt x="205994" y="210249"/>
                  <a:pt x="205994" y="212154"/>
                </a:cubicBezTo>
                <a:cubicBezTo>
                  <a:pt x="205994" y="214821"/>
                  <a:pt x="204089" y="217107"/>
                  <a:pt x="201422" y="217107"/>
                </a:cubicBezTo>
                <a:cubicBezTo>
                  <a:pt x="198755" y="217107"/>
                  <a:pt x="196850" y="214821"/>
                  <a:pt x="196850" y="212154"/>
                </a:cubicBezTo>
                <a:cubicBezTo>
                  <a:pt x="196850" y="210249"/>
                  <a:pt x="198755" y="207963"/>
                  <a:pt x="201422" y="207963"/>
                </a:cubicBezTo>
                <a:close/>
                <a:moveTo>
                  <a:pt x="177229" y="207963"/>
                </a:moveTo>
                <a:cubicBezTo>
                  <a:pt x="179896" y="207963"/>
                  <a:pt x="182182" y="210249"/>
                  <a:pt x="182182" y="212154"/>
                </a:cubicBezTo>
                <a:cubicBezTo>
                  <a:pt x="182182" y="214821"/>
                  <a:pt x="179896" y="217107"/>
                  <a:pt x="177229" y="217107"/>
                </a:cubicBezTo>
                <a:cubicBezTo>
                  <a:pt x="174943" y="217107"/>
                  <a:pt x="173038" y="214821"/>
                  <a:pt x="173038" y="212154"/>
                </a:cubicBezTo>
                <a:cubicBezTo>
                  <a:pt x="173038" y="210249"/>
                  <a:pt x="174943" y="207963"/>
                  <a:pt x="177229" y="207963"/>
                </a:cubicBezTo>
                <a:close/>
                <a:moveTo>
                  <a:pt x="154781" y="207963"/>
                </a:moveTo>
                <a:cubicBezTo>
                  <a:pt x="157096" y="207963"/>
                  <a:pt x="158419" y="210249"/>
                  <a:pt x="158419" y="212154"/>
                </a:cubicBezTo>
                <a:cubicBezTo>
                  <a:pt x="158419" y="214821"/>
                  <a:pt x="157096" y="217107"/>
                  <a:pt x="154781" y="217107"/>
                </a:cubicBezTo>
                <a:cubicBezTo>
                  <a:pt x="152466" y="217107"/>
                  <a:pt x="150813" y="214821"/>
                  <a:pt x="150813" y="212154"/>
                </a:cubicBezTo>
                <a:cubicBezTo>
                  <a:pt x="150813" y="210249"/>
                  <a:pt x="152466" y="207963"/>
                  <a:pt x="154781" y="207963"/>
                </a:cubicBezTo>
                <a:close/>
                <a:moveTo>
                  <a:pt x="131953" y="207963"/>
                </a:moveTo>
                <a:cubicBezTo>
                  <a:pt x="134239" y="207963"/>
                  <a:pt x="136144" y="210249"/>
                  <a:pt x="136144" y="212154"/>
                </a:cubicBezTo>
                <a:cubicBezTo>
                  <a:pt x="136144" y="214821"/>
                  <a:pt x="134239" y="217107"/>
                  <a:pt x="131953" y="217107"/>
                </a:cubicBezTo>
                <a:cubicBezTo>
                  <a:pt x="129286" y="217107"/>
                  <a:pt x="127000" y="214821"/>
                  <a:pt x="127000" y="212154"/>
                </a:cubicBezTo>
                <a:cubicBezTo>
                  <a:pt x="127000" y="210249"/>
                  <a:pt x="129286" y="207963"/>
                  <a:pt x="131953" y="207963"/>
                </a:cubicBezTo>
                <a:close/>
                <a:moveTo>
                  <a:pt x="107584" y="207963"/>
                </a:moveTo>
                <a:cubicBezTo>
                  <a:pt x="110148" y="207963"/>
                  <a:pt x="112347" y="210249"/>
                  <a:pt x="112347" y="212154"/>
                </a:cubicBezTo>
                <a:cubicBezTo>
                  <a:pt x="112347" y="214821"/>
                  <a:pt x="110148" y="217107"/>
                  <a:pt x="107584" y="217107"/>
                </a:cubicBezTo>
                <a:cubicBezTo>
                  <a:pt x="105020" y="217107"/>
                  <a:pt x="103188" y="214821"/>
                  <a:pt x="103188" y="212154"/>
                </a:cubicBezTo>
                <a:cubicBezTo>
                  <a:pt x="103188" y="210249"/>
                  <a:pt x="105020" y="207963"/>
                  <a:pt x="107584" y="207963"/>
                </a:cubicBezTo>
                <a:close/>
                <a:moveTo>
                  <a:pt x="85535" y="207963"/>
                </a:moveTo>
                <a:cubicBezTo>
                  <a:pt x="87821" y="207963"/>
                  <a:pt x="90107" y="210249"/>
                  <a:pt x="90107" y="212154"/>
                </a:cubicBezTo>
                <a:cubicBezTo>
                  <a:pt x="90107" y="214821"/>
                  <a:pt x="87821" y="217107"/>
                  <a:pt x="85535" y="217107"/>
                </a:cubicBezTo>
                <a:cubicBezTo>
                  <a:pt x="83249" y="217107"/>
                  <a:pt x="80963" y="214821"/>
                  <a:pt x="80963" y="212154"/>
                </a:cubicBezTo>
                <a:cubicBezTo>
                  <a:pt x="80963" y="210249"/>
                  <a:pt x="83249" y="207963"/>
                  <a:pt x="85535" y="207963"/>
                </a:cubicBezTo>
                <a:close/>
                <a:moveTo>
                  <a:pt x="61341" y="207963"/>
                </a:moveTo>
                <a:cubicBezTo>
                  <a:pt x="64008" y="207963"/>
                  <a:pt x="66294" y="210249"/>
                  <a:pt x="66294" y="212154"/>
                </a:cubicBezTo>
                <a:cubicBezTo>
                  <a:pt x="66294" y="214821"/>
                  <a:pt x="64008" y="217107"/>
                  <a:pt x="61341" y="217107"/>
                </a:cubicBezTo>
                <a:cubicBezTo>
                  <a:pt x="59055" y="217107"/>
                  <a:pt x="57150" y="214821"/>
                  <a:pt x="57150" y="212154"/>
                </a:cubicBezTo>
                <a:cubicBezTo>
                  <a:pt x="57150" y="210249"/>
                  <a:pt x="59055" y="207963"/>
                  <a:pt x="61341" y="207963"/>
                </a:cubicBezTo>
                <a:close/>
                <a:moveTo>
                  <a:pt x="39687" y="207963"/>
                </a:moveTo>
                <a:cubicBezTo>
                  <a:pt x="42252" y="207963"/>
                  <a:pt x="44084" y="210249"/>
                  <a:pt x="44084" y="212154"/>
                </a:cubicBezTo>
                <a:cubicBezTo>
                  <a:pt x="44084" y="214821"/>
                  <a:pt x="42252" y="217107"/>
                  <a:pt x="39687" y="217107"/>
                </a:cubicBezTo>
                <a:cubicBezTo>
                  <a:pt x="37123" y="217107"/>
                  <a:pt x="34925" y="214821"/>
                  <a:pt x="34925" y="212154"/>
                </a:cubicBezTo>
                <a:cubicBezTo>
                  <a:pt x="34925" y="210249"/>
                  <a:pt x="37123" y="207963"/>
                  <a:pt x="39687" y="207963"/>
                </a:cubicBezTo>
                <a:close/>
                <a:moveTo>
                  <a:pt x="242521" y="190500"/>
                </a:moveTo>
                <a:cubicBezTo>
                  <a:pt x="245086" y="190500"/>
                  <a:pt x="247284" y="192786"/>
                  <a:pt x="247284" y="195072"/>
                </a:cubicBezTo>
                <a:cubicBezTo>
                  <a:pt x="247284" y="197358"/>
                  <a:pt x="245086" y="199644"/>
                  <a:pt x="242521" y="199644"/>
                </a:cubicBezTo>
                <a:cubicBezTo>
                  <a:pt x="240690" y="199644"/>
                  <a:pt x="238125" y="197358"/>
                  <a:pt x="238125" y="195072"/>
                </a:cubicBezTo>
                <a:cubicBezTo>
                  <a:pt x="238125" y="192786"/>
                  <a:pt x="240690" y="190500"/>
                  <a:pt x="242521" y="190500"/>
                </a:cubicBezTo>
                <a:close/>
                <a:moveTo>
                  <a:pt x="220472" y="190500"/>
                </a:moveTo>
                <a:cubicBezTo>
                  <a:pt x="223139" y="190500"/>
                  <a:pt x="225044" y="192786"/>
                  <a:pt x="225044" y="195072"/>
                </a:cubicBezTo>
                <a:cubicBezTo>
                  <a:pt x="225044" y="197358"/>
                  <a:pt x="223139" y="199644"/>
                  <a:pt x="220472" y="199644"/>
                </a:cubicBezTo>
                <a:cubicBezTo>
                  <a:pt x="218186" y="199644"/>
                  <a:pt x="215900" y="197358"/>
                  <a:pt x="215900" y="195072"/>
                </a:cubicBezTo>
                <a:cubicBezTo>
                  <a:pt x="215900" y="192786"/>
                  <a:pt x="218186" y="190500"/>
                  <a:pt x="220472" y="190500"/>
                </a:cubicBezTo>
                <a:close/>
                <a:moveTo>
                  <a:pt x="198247" y="190500"/>
                </a:moveTo>
                <a:cubicBezTo>
                  <a:pt x="200533" y="190500"/>
                  <a:pt x="202819" y="192786"/>
                  <a:pt x="202819" y="195072"/>
                </a:cubicBezTo>
                <a:cubicBezTo>
                  <a:pt x="202819" y="197358"/>
                  <a:pt x="200533" y="199644"/>
                  <a:pt x="198247" y="199644"/>
                </a:cubicBezTo>
                <a:cubicBezTo>
                  <a:pt x="195580" y="199644"/>
                  <a:pt x="193675" y="197358"/>
                  <a:pt x="193675" y="195072"/>
                </a:cubicBezTo>
                <a:cubicBezTo>
                  <a:pt x="193675" y="192786"/>
                  <a:pt x="195580" y="190500"/>
                  <a:pt x="198247" y="190500"/>
                </a:cubicBezTo>
                <a:close/>
                <a:moveTo>
                  <a:pt x="175419" y="190500"/>
                </a:moveTo>
                <a:cubicBezTo>
                  <a:pt x="177734" y="190500"/>
                  <a:pt x="179057" y="192786"/>
                  <a:pt x="179057" y="195072"/>
                </a:cubicBezTo>
                <a:cubicBezTo>
                  <a:pt x="179057" y="197358"/>
                  <a:pt x="177734" y="199644"/>
                  <a:pt x="175419" y="199644"/>
                </a:cubicBezTo>
                <a:cubicBezTo>
                  <a:pt x="173104" y="199644"/>
                  <a:pt x="171450" y="197358"/>
                  <a:pt x="171450" y="195072"/>
                </a:cubicBezTo>
                <a:cubicBezTo>
                  <a:pt x="171450" y="192786"/>
                  <a:pt x="173104" y="190500"/>
                  <a:pt x="175419" y="190500"/>
                </a:cubicBezTo>
                <a:close/>
                <a:moveTo>
                  <a:pt x="153194" y="190500"/>
                </a:moveTo>
                <a:cubicBezTo>
                  <a:pt x="155178" y="190500"/>
                  <a:pt x="156832" y="192786"/>
                  <a:pt x="156832" y="195072"/>
                </a:cubicBezTo>
                <a:cubicBezTo>
                  <a:pt x="156832" y="197358"/>
                  <a:pt x="155178" y="199644"/>
                  <a:pt x="153194" y="199644"/>
                </a:cubicBezTo>
                <a:cubicBezTo>
                  <a:pt x="150879" y="199644"/>
                  <a:pt x="149225" y="197358"/>
                  <a:pt x="149225" y="195072"/>
                </a:cubicBezTo>
                <a:cubicBezTo>
                  <a:pt x="149225" y="192786"/>
                  <a:pt x="150879" y="190500"/>
                  <a:pt x="153194" y="190500"/>
                </a:cubicBezTo>
                <a:close/>
                <a:moveTo>
                  <a:pt x="131762" y="190500"/>
                </a:moveTo>
                <a:cubicBezTo>
                  <a:pt x="134327" y="190500"/>
                  <a:pt x="136159" y="192786"/>
                  <a:pt x="136159" y="195072"/>
                </a:cubicBezTo>
                <a:cubicBezTo>
                  <a:pt x="136159" y="197358"/>
                  <a:pt x="134327" y="199644"/>
                  <a:pt x="131762" y="199644"/>
                </a:cubicBezTo>
                <a:cubicBezTo>
                  <a:pt x="129198" y="199644"/>
                  <a:pt x="127000" y="197358"/>
                  <a:pt x="127000" y="195072"/>
                </a:cubicBezTo>
                <a:cubicBezTo>
                  <a:pt x="127000" y="192786"/>
                  <a:pt x="129198" y="190500"/>
                  <a:pt x="131762" y="190500"/>
                </a:cubicBezTo>
                <a:close/>
                <a:moveTo>
                  <a:pt x="109728" y="190500"/>
                </a:moveTo>
                <a:cubicBezTo>
                  <a:pt x="112014" y="190500"/>
                  <a:pt x="113919" y="192786"/>
                  <a:pt x="113919" y="195072"/>
                </a:cubicBezTo>
                <a:cubicBezTo>
                  <a:pt x="113919" y="197358"/>
                  <a:pt x="112014" y="199644"/>
                  <a:pt x="109728" y="199644"/>
                </a:cubicBezTo>
                <a:cubicBezTo>
                  <a:pt x="107061" y="199644"/>
                  <a:pt x="104775" y="197358"/>
                  <a:pt x="104775" y="195072"/>
                </a:cubicBezTo>
                <a:cubicBezTo>
                  <a:pt x="104775" y="192786"/>
                  <a:pt x="107061" y="190500"/>
                  <a:pt x="109728" y="190500"/>
                </a:cubicBezTo>
                <a:close/>
                <a:moveTo>
                  <a:pt x="87312" y="190500"/>
                </a:moveTo>
                <a:cubicBezTo>
                  <a:pt x="89510" y="190500"/>
                  <a:pt x="91709" y="192786"/>
                  <a:pt x="91709" y="195072"/>
                </a:cubicBezTo>
                <a:cubicBezTo>
                  <a:pt x="91709" y="197358"/>
                  <a:pt x="89510" y="199644"/>
                  <a:pt x="87312" y="199644"/>
                </a:cubicBezTo>
                <a:cubicBezTo>
                  <a:pt x="84748" y="199644"/>
                  <a:pt x="82550" y="197358"/>
                  <a:pt x="82550" y="195072"/>
                </a:cubicBezTo>
                <a:cubicBezTo>
                  <a:pt x="82550" y="192786"/>
                  <a:pt x="84748" y="190500"/>
                  <a:pt x="87312" y="190500"/>
                </a:cubicBezTo>
                <a:close/>
                <a:moveTo>
                  <a:pt x="66485" y="190500"/>
                </a:moveTo>
                <a:cubicBezTo>
                  <a:pt x="68771" y="190500"/>
                  <a:pt x="71057" y="192786"/>
                  <a:pt x="71057" y="195072"/>
                </a:cubicBezTo>
                <a:cubicBezTo>
                  <a:pt x="71057" y="197358"/>
                  <a:pt x="68771" y="199644"/>
                  <a:pt x="66485" y="199644"/>
                </a:cubicBezTo>
                <a:cubicBezTo>
                  <a:pt x="63818" y="199644"/>
                  <a:pt x="61913" y="197358"/>
                  <a:pt x="61913" y="195072"/>
                </a:cubicBezTo>
                <a:cubicBezTo>
                  <a:pt x="61913" y="192786"/>
                  <a:pt x="63818" y="190500"/>
                  <a:pt x="66485" y="190500"/>
                </a:cubicBezTo>
                <a:close/>
                <a:moveTo>
                  <a:pt x="43879" y="190500"/>
                </a:moveTo>
                <a:cubicBezTo>
                  <a:pt x="46546" y="190500"/>
                  <a:pt x="48832" y="192786"/>
                  <a:pt x="48832" y="195072"/>
                </a:cubicBezTo>
                <a:cubicBezTo>
                  <a:pt x="48832" y="197358"/>
                  <a:pt x="46546" y="199644"/>
                  <a:pt x="43879" y="199644"/>
                </a:cubicBezTo>
                <a:cubicBezTo>
                  <a:pt x="41212" y="199644"/>
                  <a:pt x="39688" y="197358"/>
                  <a:pt x="39688" y="195072"/>
                </a:cubicBezTo>
                <a:cubicBezTo>
                  <a:pt x="39688" y="192786"/>
                  <a:pt x="41212" y="190500"/>
                  <a:pt x="43879" y="190500"/>
                </a:cubicBezTo>
                <a:close/>
                <a:moveTo>
                  <a:pt x="30644" y="181873"/>
                </a:moveTo>
                <a:lnTo>
                  <a:pt x="10816" y="242259"/>
                </a:lnTo>
                <a:lnTo>
                  <a:pt x="276162" y="242259"/>
                </a:lnTo>
                <a:lnTo>
                  <a:pt x="256333" y="181873"/>
                </a:lnTo>
                <a:lnTo>
                  <a:pt x="30644" y="181873"/>
                </a:lnTo>
                <a:close/>
                <a:moveTo>
                  <a:pt x="111941" y="144463"/>
                </a:moveTo>
                <a:lnTo>
                  <a:pt x="154033" y="144463"/>
                </a:lnTo>
                <a:cubicBezTo>
                  <a:pt x="156573" y="144463"/>
                  <a:pt x="158387" y="146368"/>
                  <a:pt x="158387" y="149035"/>
                </a:cubicBezTo>
                <a:cubicBezTo>
                  <a:pt x="158387" y="151702"/>
                  <a:pt x="156573" y="153607"/>
                  <a:pt x="154033" y="153607"/>
                </a:cubicBezTo>
                <a:lnTo>
                  <a:pt x="111941" y="153607"/>
                </a:lnTo>
                <a:cubicBezTo>
                  <a:pt x="109764" y="153607"/>
                  <a:pt x="107950" y="151702"/>
                  <a:pt x="107950" y="149035"/>
                </a:cubicBezTo>
                <a:cubicBezTo>
                  <a:pt x="107950" y="146368"/>
                  <a:pt x="109764" y="144463"/>
                  <a:pt x="111941" y="144463"/>
                </a:cubicBezTo>
                <a:close/>
                <a:moveTo>
                  <a:pt x="56336" y="144463"/>
                </a:moveTo>
                <a:lnTo>
                  <a:pt x="89356" y="144463"/>
                </a:lnTo>
                <a:cubicBezTo>
                  <a:pt x="91868" y="144463"/>
                  <a:pt x="93304" y="146368"/>
                  <a:pt x="93304" y="149035"/>
                </a:cubicBezTo>
                <a:cubicBezTo>
                  <a:pt x="93304" y="151702"/>
                  <a:pt x="91868" y="153607"/>
                  <a:pt x="89356" y="153607"/>
                </a:cubicBezTo>
                <a:lnTo>
                  <a:pt x="56336" y="153607"/>
                </a:lnTo>
                <a:cubicBezTo>
                  <a:pt x="54541" y="153607"/>
                  <a:pt x="52388" y="151702"/>
                  <a:pt x="52388" y="149035"/>
                </a:cubicBezTo>
                <a:cubicBezTo>
                  <a:pt x="52388" y="146368"/>
                  <a:pt x="54541" y="144463"/>
                  <a:pt x="56336" y="144463"/>
                </a:cubicBezTo>
                <a:close/>
                <a:moveTo>
                  <a:pt x="196821" y="115888"/>
                </a:moveTo>
                <a:lnTo>
                  <a:pt x="226678" y="115888"/>
                </a:lnTo>
                <a:cubicBezTo>
                  <a:pt x="229226" y="115888"/>
                  <a:pt x="231411" y="117793"/>
                  <a:pt x="231411" y="120079"/>
                </a:cubicBezTo>
                <a:cubicBezTo>
                  <a:pt x="231411" y="122746"/>
                  <a:pt x="229226" y="125032"/>
                  <a:pt x="226678" y="125032"/>
                </a:cubicBezTo>
                <a:lnTo>
                  <a:pt x="196821" y="125032"/>
                </a:lnTo>
                <a:cubicBezTo>
                  <a:pt x="194273" y="125032"/>
                  <a:pt x="192088" y="122746"/>
                  <a:pt x="192088" y="120079"/>
                </a:cubicBezTo>
                <a:cubicBezTo>
                  <a:pt x="192088" y="117793"/>
                  <a:pt x="194273" y="115888"/>
                  <a:pt x="196821" y="115888"/>
                </a:cubicBezTo>
                <a:close/>
                <a:moveTo>
                  <a:pt x="147575" y="115888"/>
                </a:moveTo>
                <a:lnTo>
                  <a:pt x="174688" y="115888"/>
                </a:lnTo>
                <a:cubicBezTo>
                  <a:pt x="176858" y="115888"/>
                  <a:pt x="179027" y="117793"/>
                  <a:pt x="179027" y="120079"/>
                </a:cubicBezTo>
                <a:cubicBezTo>
                  <a:pt x="179027" y="122746"/>
                  <a:pt x="176858" y="125032"/>
                  <a:pt x="174688" y="125032"/>
                </a:cubicBezTo>
                <a:lnTo>
                  <a:pt x="147575" y="125032"/>
                </a:lnTo>
                <a:cubicBezTo>
                  <a:pt x="145044" y="125032"/>
                  <a:pt x="142875" y="122746"/>
                  <a:pt x="142875" y="120079"/>
                </a:cubicBezTo>
                <a:cubicBezTo>
                  <a:pt x="142875" y="117793"/>
                  <a:pt x="145044" y="115888"/>
                  <a:pt x="147575" y="115888"/>
                </a:cubicBezTo>
                <a:close/>
                <a:moveTo>
                  <a:pt x="77338" y="115888"/>
                </a:moveTo>
                <a:lnTo>
                  <a:pt x="125862" y="115888"/>
                </a:lnTo>
                <a:cubicBezTo>
                  <a:pt x="128378" y="115888"/>
                  <a:pt x="129815" y="117793"/>
                  <a:pt x="129815" y="120079"/>
                </a:cubicBezTo>
                <a:cubicBezTo>
                  <a:pt x="129815" y="122746"/>
                  <a:pt x="128378" y="125032"/>
                  <a:pt x="125862" y="125032"/>
                </a:cubicBezTo>
                <a:lnTo>
                  <a:pt x="77338" y="125032"/>
                </a:lnTo>
                <a:cubicBezTo>
                  <a:pt x="74822" y="125032"/>
                  <a:pt x="73025" y="122746"/>
                  <a:pt x="73025" y="120079"/>
                </a:cubicBezTo>
                <a:cubicBezTo>
                  <a:pt x="73025" y="117793"/>
                  <a:pt x="74822" y="115888"/>
                  <a:pt x="77338" y="115888"/>
                </a:cubicBezTo>
                <a:close/>
                <a:moveTo>
                  <a:pt x="56268" y="115888"/>
                </a:moveTo>
                <a:lnTo>
                  <a:pt x="57327" y="115888"/>
                </a:lnTo>
                <a:cubicBezTo>
                  <a:pt x="59443" y="115888"/>
                  <a:pt x="61560" y="117793"/>
                  <a:pt x="61560" y="120079"/>
                </a:cubicBezTo>
                <a:cubicBezTo>
                  <a:pt x="61560" y="122746"/>
                  <a:pt x="59443" y="125032"/>
                  <a:pt x="57327" y="125032"/>
                </a:cubicBezTo>
                <a:lnTo>
                  <a:pt x="56268" y="125032"/>
                </a:lnTo>
                <a:cubicBezTo>
                  <a:pt x="54505" y="125032"/>
                  <a:pt x="52388" y="122746"/>
                  <a:pt x="52388" y="120079"/>
                </a:cubicBezTo>
                <a:cubicBezTo>
                  <a:pt x="52388" y="117793"/>
                  <a:pt x="54505" y="115888"/>
                  <a:pt x="56268" y="115888"/>
                </a:cubicBezTo>
                <a:close/>
                <a:moveTo>
                  <a:pt x="172508" y="85725"/>
                </a:moveTo>
                <a:lnTo>
                  <a:pt x="202142" y="85725"/>
                </a:lnTo>
                <a:cubicBezTo>
                  <a:pt x="204258" y="85725"/>
                  <a:pt x="206022" y="87557"/>
                  <a:pt x="206022" y="90121"/>
                </a:cubicBezTo>
                <a:cubicBezTo>
                  <a:pt x="206022" y="92685"/>
                  <a:pt x="204258" y="94884"/>
                  <a:pt x="202142" y="94884"/>
                </a:cubicBezTo>
                <a:lnTo>
                  <a:pt x="172508" y="94884"/>
                </a:lnTo>
                <a:cubicBezTo>
                  <a:pt x="170039" y="94884"/>
                  <a:pt x="168275" y="92685"/>
                  <a:pt x="168275" y="90121"/>
                </a:cubicBezTo>
                <a:cubicBezTo>
                  <a:pt x="168275" y="87557"/>
                  <a:pt x="170039" y="85725"/>
                  <a:pt x="172508" y="85725"/>
                </a:cubicBezTo>
                <a:close/>
                <a:moveTo>
                  <a:pt x="115426" y="85725"/>
                </a:moveTo>
                <a:lnTo>
                  <a:pt x="150915" y="85725"/>
                </a:lnTo>
                <a:cubicBezTo>
                  <a:pt x="153424" y="85725"/>
                  <a:pt x="155216" y="87557"/>
                  <a:pt x="155216" y="90121"/>
                </a:cubicBezTo>
                <a:cubicBezTo>
                  <a:pt x="155216" y="92685"/>
                  <a:pt x="153424" y="94884"/>
                  <a:pt x="150915" y="94884"/>
                </a:cubicBezTo>
                <a:lnTo>
                  <a:pt x="115426" y="94884"/>
                </a:lnTo>
                <a:cubicBezTo>
                  <a:pt x="112917" y="94884"/>
                  <a:pt x="111125" y="92685"/>
                  <a:pt x="111125" y="90121"/>
                </a:cubicBezTo>
                <a:cubicBezTo>
                  <a:pt x="111125" y="87557"/>
                  <a:pt x="112917" y="85725"/>
                  <a:pt x="115426" y="85725"/>
                </a:cubicBezTo>
                <a:close/>
                <a:moveTo>
                  <a:pt x="56387" y="85725"/>
                </a:moveTo>
                <a:lnTo>
                  <a:pt x="95287" y="85725"/>
                </a:lnTo>
                <a:cubicBezTo>
                  <a:pt x="97468" y="85725"/>
                  <a:pt x="99649" y="87557"/>
                  <a:pt x="99649" y="90121"/>
                </a:cubicBezTo>
                <a:cubicBezTo>
                  <a:pt x="99649" y="92685"/>
                  <a:pt x="97468" y="94884"/>
                  <a:pt x="95287" y="94884"/>
                </a:cubicBezTo>
                <a:lnTo>
                  <a:pt x="56387" y="94884"/>
                </a:lnTo>
                <a:cubicBezTo>
                  <a:pt x="54569" y="94884"/>
                  <a:pt x="52388" y="92685"/>
                  <a:pt x="52388" y="90121"/>
                </a:cubicBezTo>
                <a:cubicBezTo>
                  <a:pt x="52388" y="87557"/>
                  <a:pt x="54569" y="85725"/>
                  <a:pt x="56387" y="85725"/>
                </a:cubicBezTo>
                <a:close/>
                <a:moveTo>
                  <a:pt x="207458" y="57150"/>
                </a:moveTo>
                <a:lnTo>
                  <a:pt x="228395" y="57150"/>
                </a:lnTo>
                <a:cubicBezTo>
                  <a:pt x="230879" y="57150"/>
                  <a:pt x="233008" y="59348"/>
                  <a:pt x="233008" y="61912"/>
                </a:cubicBezTo>
                <a:cubicBezTo>
                  <a:pt x="233008" y="64477"/>
                  <a:pt x="230879" y="66309"/>
                  <a:pt x="228395" y="66309"/>
                </a:cubicBezTo>
                <a:lnTo>
                  <a:pt x="207458" y="66309"/>
                </a:lnTo>
                <a:cubicBezTo>
                  <a:pt x="205329" y="66309"/>
                  <a:pt x="203200" y="64477"/>
                  <a:pt x="203200" y="61912"/>
                </a:cubicBezTo>
                <a:cubicBezTo>
                  <a:pt x="203200" y="59348"/>
                  <a:pt x="205329" y="57150"/>
                  <a:pt x="207458" y="57150"/>
                </a:cubicBezTo>
                <a:close/>
                <a:moveTo>
                  <a:pt x="145567" y="57150"/>
                </a:moveTo>
                <a:lnTo>
                  <a:pt x="185864" y="57150"/>
                </a:lnTo>
                <a:cubicBezTo>
                  <a:pt x="188004" y="57150"/>
                  <a:pt x="190144" y="59348"/>
                  <a:pt x="190144" y="61912"/>
                </a:cubicBezTo>
                <a:cubicBezTo>
                  <a:pt x="190144" y="64477"/>
                  <a:pt x="188004" y="66309"/>
                  <a:pt x="185864" y="66309"/>
                </a:cubicBezTo>
                <a:lnTo>
                  <a:pt x="145567" y="66309"/>
                </a:lnTo>
                <a:cubicBezTo>
                  <a:pt x="143428" y="66309"/>
                  <a:pt x="141288" y="64477"/>
                  <a:pt x="141288" y="61912"/>
                </a:cubicBezTo>
                <a:cubicBezTo>
                  <a:pt x="141288" y="59348"/>
                  <a:pt x="143428" y="57150"/>
                  <a:pt x="145567" y="57150"/>
                </a:cubicBezTo>
                <a:close/>
                <a:moveTo>
                  <a:pt x="77393" y="57150"/>
                </a:moveTo>
                <a:lnTo>
                  <a:pt x="125443" y="57150"/>
                </a:lnTo>
                <a:cubicBezTo>
                  <a:pt x="127627" y="57150"/>
                  <a:pt x="129811" y="59348"/>
                  <a:pt x="129811" y="61912"/>
                </a:cubicBezTo>
                <a:cubicBezTo>
                  <a:pt x="129811" y="64477"/>
                  <a:pt x="127627" y="66309"/>
                  <a:pt x="125443" y="66309"/>
                </a:cubicBezTo>
                <a:lnTo>
                  <a:pt x="77393" y="66309"/>
                </a:lnTo>
                <a:cubicBezTo>
                  <a:pt x="74845" y="66309"/>
                  <a:pt x="73025" y="64477"/>
                  <a:pt x="73025" y="61912"/>
                </a:cubicBezTo>
                <a:cubicBezTo>
                  <a:pt x="73025" y="59348"/>
                  <a:pt x="74845" y="57150"/>
                  <a:pt x="77393" y="57150"/>
                </a:cubicBezTo>
                <a:close/>
                <a:moveTo>
                  <a:pt x="56268" y="57150"/>
                </a:moveTo>
                <a:lnTo>
                  <a:pt x="57327" y="57150"/>
                </a:lnTo>
                <a:cubicBezTo>
                  <a:pt x="59443" y="57150"/>
                  <a:pt x="61560" y="59348"/>
                  <a:pt x="61560" y="61912"/>
                </a:cubicBezTo>
                <a:cubicBezTo>
                  <a:pt x="61560" y="64477"/>
                  <a:pt x="59443" y="66309"/>
                  <a:pt x="57327" y="66309"/>
                </a:cubicBezTo>
                <a:lnTo>
                  <a:pt x="56268" y="66309"/>
                </a:lnTo>
                <a:cubicBezTo>
                  <a:pt x="54505" y="66309"/>
                  <a:pt x="52388" y="64477"/>
                  <a:pt x="52388" y="61912"/>
                </a:cubicBezTo>
                <a:cubicBezTo>
                  <a:pt x="52388" y="59348"/>
                  <a:pt x="54505" y="57150"/>
                  <a:pt x="56268" y="57150"/>
                </a:cubicBezTo>
                <a:close/>
                <a:moveTo>
                  <a:pt x="186826" y="28575"/>
                </a:moveTo>
                <a:lnTo>
                  <a:pt x="228390" y="28575"/>
                </a:lnTo>
                <a:cubicBezTo>
                  <a:pt x="230876" y="28575"/>
                  <a:pt x="233008" y="30773"/>
                  <a:pt x="233008" y="32971"/>
                </a:cubicBezTo>
                <a:cubicBezTo>
                  <a:pt x="233008" y="35535"/>
                  <a:pt x="230876" y="37734"/>
                  <a:pt x="228390" y="37734"/>
                </a:cubicBezTo>
                <a:lnTo>
                  <a:pt x="186826" y="37734"/>
                </a:lnTo>
                <a:cubicBezTo>
                  <a:pt x="184339" y="37734"/>
                  <a:pt x="182563" y="35535"/>
                  <a:pt x="182563" y="32971"/>
                </a:cubicBezTo>
                <a:cubicBezTo>
                  <a:pt x="182563" y="30773"/>
                  <a:pt x="184339" y="28575"/>
                  <a:pt x="186826" y="28575"/>
                </a:cubicBezTo>
                <a:close/>
                <a:moveTo>
                  <a:pt x="131682" y="28575"/>
                </a:moveTo>
                <a:lnTo>
                  <a:pt x="165181" y="28575"/>
                </a:lnTo>
                <a:cubicBezTo>
                  <a:pt x="167342" y="28575"/>
                  <a:pt x="169503" y="30773"/>
                  <a:pt x="169503" y="32971"/>
                </a:cubicBezTo>
                <a:cubicBezTo>
                  <a:pt x="169503" y="35535"/>
                  <a:pt x="167342" y="37734"/>
                  <a:pt x="165181" y="37734"/>
                </a:cubicBezTo>
                <a:lnTo>
                  <a:pt x="131682" y="37734"/>
                </a:lnTo>
                <a:cubicBezTo>
                  <a:pt x="129161" y="37734"/>
                  <a:pt x="127000" y="35535"/>
                  <a:pt x="127000" y="32971"/>
                </a:cubicBezTo>
                <a:cubicBezTo>
                  <a:pt x="127000" y="30773"/>
                  <a:pt x="129161" y="28575"/>
                  <a:pt x="131682" y="28575"/>
                </a:cubicBezTo>
                <a:close/>
                <a:moveTo>
                  <a:pt x="77295" y="28575"/>
                </a:moveTo>
                <a:lnTo>
                  <a:pt x="110030" y="28575"/>
                </a:lnTo>
                <a:cubicBezTo>
                  <a:pt x="112521" y="28575"/>
                  <a:pt x="113944" y="30773"/>
                  <a:pt x="113944" y="32971"/>
                </a:cubicBezTo>
                <a:cubicBezTo>
                  <a:pt x="113944" y="35535"/>
                  <a:pt x="112521" y="37734"/>
                  <a:pt x="110030" y="37734"/>
                </a:cubicBezTo>
                <a:lnTo>
                  <a:pt x="77295" y="37734"/>
                </a:lnTo>
                <a:cubicBezTo>
                  <a:pt x="74804" y="37734"/>
                  <a:pt x="73025" y="35535"/>
                  <a:pt x="73025" y="32971"/>
                </a:cubicBezTo>
                <a:cubicBezTo>
                  <a:pt x="73025" y="30773"/>
                  <a:pt x="74804" y="28575"/>
                  <a:pt x="77295" y="28575"/>
                </a:cubicBezTo>
                <a:close/>
                <a:moveTo>
                  <a:pt x="56268" y="28575"/>
                </a:moveTo>
                <a:lnTo>
                  <a:pt x="57327" y="28575"/>
                </a:lnTo>
                <a:cubicBezTo>
                  <a:pt x="59443" y="28575"/>
                  <a:pt x="61560" y="30773"/>
                  <a:pt x="61560" y="32971"/>
                </a:cubicBezTo>
                <a:cubicBezTo>
                  <a:pt x="61560" y="35535"/>
                  <a:pt x="59443" y="37734"/>
                  <a:pt x="57327" y="37734"/>
                </a:cubicBezTo>
                <a:lnTo>
                  <a:pt x="56268" y="37734"/>
                </a:lnTo>
                <a:cubicBezTo>
                  <a:pt x="54505" y="37734"/>
                  <a:pt x="52388" y="35535"/>
                  <a:pt x="52388" y="32971"/>
                </a:cubicBezTo>
                <a:cubicBezTo>
                  <a:pt x="52388" y="30773"/>
                  <a:pt x="54505" y="28575"/>
                  <a:pt x="56268" y="28575"/>
                </a:cubicBezTo>
                <a:close/>
                <a:moveTo>
                  <a:pt x="45065" y="8267"/>
                </a:moveTo>
                <a:cubicBezTo>
                  <a:pt x="37855" y="8267"/>
                  <a:pt x="31726" y="14018"/>
                  <a:pt x="31726" y="21566"/>
                </a:cubicBezTo>
                <a:lnTo>
                  <a:pt x="31726" y="173247"/>
                </a:lnTo>
                <a:lnTo>
                  <a:pt x="254891" y="173247"/>
                </a:lnTo>
                <a:lnTo>
                  <a:pt x="254891" y="21566"/>
                </a:lnTo>
                <a:cubicBezTo>
                  <a:pt x="254891" y="14018"/>
                  <a:pt x="248762" y="8267"/>
                  <a:pt x="241552" y="8267"/>
                </a:cubicBezTo>
                <a:lnTo>
                  <a:pt x="45065" y="8267"/>
                </a:lnTo>
                <a:close/>
                <a:moveTo>
                  <a:pt x="45065" y="0"/>
                </a:moveTo>
                <a:lnTo>
                  <a:pt x="241552" y="0"/>
                </a:lnTo>
                <a:cubicBezTo>
                  <a:pt x="253809" y="0"/>
                  <a:pt x="263544" y="9345"/>
                  <a:pt x="263544" y="21566"/>
                </a:cubicBezTo>
                <a:lnTo>
                  <a:pt x="263544" y="176841"/>
                </a:lnTo>
                <a:lnTo>
                  <a:pt x="286257" y="245134"/>
                </a:lnTo>
                <a:cubicBezTo>
                  <a:pt x="286257" y="245494"/>
                  <a:pt x="286978" y="245853"/>
                  <a:pt x="286978" y="246931"/>
                </a:cubicBezTo>
                <a:lnTo>
                  <a:pt x="286978" y="263825"/>
                </a:lnTo>
                <a:cubicBezTo>
                  <a:pt x="286978" y="275686"/>
                  <a:pt x="276883" y="285391"/>
                  <a:pt x="264986" y="285391"/>
                </a:cubicBezTo>
                <a:lnTo>
                  <a:pt x="21631" y="285391"/>
                </a:lnTo>
                <a:cubicBezTo>
                  <a:pt x="9734" y="285391"/>
                  <a:pt x="0" y="275686"/>
                  <a:pt x="0" y="263825"/>
                </a:cubicBezTo>
                <a:lnTo>
                  <a:pt x="0" y="246931"/>
                </a:lnTo>
                <a:cubicBezTo>
                  <a:pt x="0" y="245853"/>
                  <a:pt x="0" y="245494"/>
                  <a:pt x="0" y="245134"/>
                </a:cubicBezTo>
                <a:lnTo>
                  <a:pt x="23434" y="176841"/>
                </a:lnTo>
                <a:lnTo>
                  <a:pt x="23434" y="21566"/>
                </a:lnTo>
                <a:cubicBezTo>
                  <a:pt x="23434" y="9345"/>
                  <a:pt x="33168" y="0"/>
                  <a:pt x="450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" name="Freeform 1023">
            <a:extLst>
              <a:ext uri="{FF2B5EF4-FFF2-40B4-BE49-F238E27FC236}">
                <a16:creationId xmlns:a16="http://schemas.microsoft.com/office/drawing/2014/main" id="{0045BF35-0D83-CB49-ABC9-C0E3428B3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12843" y="8022550"/>
            <a:ext cx="953629" cy="953629"/>
          </a:xfrm>
          <a:custGeom>
            <a:avLst/>
            <a:gdLst>
              <a:gd name="T0" fmla="*/ 163193 w 286978"/>
              <a:gd name="T1" fmla="*/ 261897 h 286888"/>
              <a:gd name="T2" fmla="*/ 163193 w 286978"/>
              <a:gd name="T3" fmla="*/ 271099 h 286888"/>
              <a:gd name="T4" fmla="*/ 118066 w 286978"/>
              <a:gd name="T5" fmla="*/ 266881 h 286888"/>
              <a:gd name="T6" fmla="*/ 9057 w 286978"/>
              <a:gd name="T7" fmla="*/ 253500 h 286888"/>
              <a:gd name="T8" fmla="*/ 21739 w 286978"/>
              <a:gd name="T9" fmla="*/ 279623 h 286888"/>
              <a:gd name="T10" fmla="*/ 279363 w 286978"/>
              <a:gd name="T11" fmla="*/ 266924 h 286888"/>
              <a:gd name="T12" fmla="*/ 9057 w 286978"/>
              <a:gd name="T13" fmla="*/ 253500 h 286888"/>
              <a:gd name="T14" fmla="*/ 11595 w 286978"/>
              <a:gd name="T15" fmla="*/ 245156 h 286888"/>
              <a:gd name="T16" fmla="*/ 257984 w 286978"/>
              <a:gd name="T17" fmla="*/ 206701 h 286888"/>
              <a:gd name="T18" fmla="*/ 45293 w 286978"/>
              <a:gd name="T19" fmla="*/ 61583 h 286888"/>
              <a:gd name="T20" fmla="*/ 31886 w 286978"/>
              <a:gd name="T21" fmla="*/ 198357 h 286888"/>
              <a:gd name="T22" fmla="*/ 256173 w 286978"/>
              <a:gd name="T23" fmla="*/ 74281 h 286888"/>
              <a:gd name="T24" fmla="*/ 224287 w 286978"/>
              <a:gd name="T25" fmla="*/ 61583 h 286888"/>
              <a:gd name="T26" fmla="*/ 146021 w 286978"/>
              <a:gd name="T27" fmla="*/ 183119 h 286888"/>
              <a:gd name="T28" fmla="*/ 142037 w 286978"/>
              <a:gd name="T29" fmla="*/ 183119 h 286888"/>
              <a:gd name="T30" fmla="*/ 64133 w 286978"/>
              <a:gd name="T31" fmla="*/ 61583 h 286888"/>
              <a:gd name="T32" fmla="*/ 143848 w 286978"/>
              <a:gd name="T33" fmla="*/ 55417 h 286888"/>
              <a:gd name="T34" fmla="*/ 135877 w 286978"/>
              <a:gd name="T35" fmla="*/ 78998 h 286888"/>
              <a:gd name="T36" fmla="*/ 131529 w 286978"/>
              <a:gd name="T37" fmla="*/ 116365 h 286888"/>
              <a:gd name="T38" fmla="*/ 150370 w 286978"/>
              <a:gd name="T39" fmla="*/ 83351 h 286888"/>
              <a:gd name="T40" fmla="*/ 157255 w 286978"/>
              <a:gd name="T41" fmla="*/ 68839 h 286888"/>
              <a:gd name="T42" fmla="*/ 148558 w 286978"/>
              <a:gd name="T43" fmla="*/ 10429 h 286888"/>
              <a:gd name="T44" fmla="*/ 165588 w 286978"/>
              <a:gd name="T45" fmla="*/ 68839 h 286888"/>
              <a:gd name="T46" fmla="*/ 165588 w 286978"/>
              <a:gd name="T47" fmla="*/ 119630 h 286888"/>
              <a:gd name="T48" fmla="*/ 161602 w 286978"/>
              <a:gd name="T49" fmla="*/ 125073 h 286888"/>
              <a:gd name="T50" fmla="*/ 148558 w 286978"/>
              <a:gd name="T51" fmla="*/ 171510 h 286888"/>
              <a:gd name="T52" fmla="*/ 215229 w 286978"/>
              <a:gd name="T53" fmla="*/ 36551 h 286888"/>
              <a:gd name="T54" fmla="*/ 139500 w 286978"/>
              <a:gd name="T55" fmla="*/ 10429 h 286888"/>
              <a:gd name="T56" fmla="*/ 72468 w 286978"/>
              <a:gd name="T57" fmla="*/ 85891 h 286888"/>
              <a:gd name="T58" fmla="*/ 139500 w 286978"/>
              <a:gd name="T59" fmla="*/ 125073 h 286888"/>
              <a:gd name="T60" fmla="*/ 123194 w 286978"/>
              <a:gd name="T61" fmla="*/ 123622 h 286888"/>
              <a:gd name="T62" fmla="*/ 128630 w 286978"/>
              <a:gd name="T63" fmla="*/ 84076 h 286888"/>
              <a:gd name="T64" fmla="*/ 139500 w 286978"/>
              <a:gd name="T65" fmla="*/ 47072 h 286888"/>
              <a:gd name="T66" fmla="*/ 142761 w 286978"/>
              <a:gd name="T67" fmla="*/ 270 h 286888"/>
              <a:gd name="T68" fmla="*/ 221388 w 286978"/>
              <a:gd name="T69" fmla="*/ 29657 h 286888"/>
              <a:gd name="T70" fmla="*/ 224287 w 286978"/>
              <a:gd name="T71" fmla="*/ 52514 h 286888"/>
              <a:gd name="T72" fmla="*/ 264869 w 286978"/>
              <a:gd name="T73" fmla="*/ 74281 h 286888"/>
              <a:gd name="T74" fmla="*/ 287696 w 286978"/>
              <a:gd name="T75" fmla="*/ 246971 h 286888"/>
              <a:gd name="T76" fmla="*/ 288420 w 286978"/>
              <a:gd name="T77" fmla="*/ 266924 h 286888"/>
              <a:gd name="T78" fmla="*/ 21739 w 286978"/>
              <a:gd name="T79" fmla="*/ 288692 h 286888"/>
              <a:gd name="T80" fmla="*/ 0 w 286978"/>
              <a:gd name="T81" fmla="*/ 249147 h 286888"/>
              <a:gd name="T82" fmla="*/ 23551 w 286978"/>
              <a:gd name="T83" fmla="*/ 201621 h 286888"/>
              <a:gd name="T84" fmla="*/ 45293 w 286978"/>
              <a:gd name="T85" fmla="*/ 52514 h 286888"/>
              <a:gd name="T86" fmla="*/ 64133 w 286978"/>
              <a:gd name="T87" fmla="*/ 33650 h 286888"/>
              <a:gd name="T88" fmla="*/ 142761 w 286978"/>
              <a:gd name="T89" fmla="*/ 270 h 28688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6978" h="286888">
                <a:moveTo>
                  <a:pt x="122145" y="260260"/>
                </a:moveTo>
                <a:lnTo>
                  <a:pt x="162377" y="260260"/>
                </a:lnTo>
                <a:cubicBezTo>
                  <a:pt x="164892" y="260260"/>
                  <a:pt x="166329" y="262546"/>
                  <a:pt x="166329" y="265213"/>
                </a:cubicBezTo>
                <a:cubicBezTo>
                  <a:pt x="166329" y="267499"/>
                  <a:pt x="164892" y="269404"/>
                  <a:pt x="162377" y="269404"/>
                </a:cubicBezTo>
                <a:lnTo>
                  <a:pt x="122145" y="269404"/>
                </a:lnTo>
                <a:cubicBezTo>
                  <a:pt x="119630" y="269404"/>
                  <a:pt x="117475" y="267499"/>
                  <a:pt x="117475" y="265213"/>
                </a:cubicBezTo>
                <a:cubicBezTo>
                  <a:pt x="117475" y="262546"/>
                  <a:pt x="119630" y="260260"/>
                  <a:pt x="122145" y="260260"/>
                </a:cubicBezTo>
                <a:close/>
                <a:moveTo>
                  <a:pt x="9013" y="251916"/>
                </a:moveTo>
                <a:lnTo>
                  <a:pt x="9013" y="265256"/>
                </a:lnTo>
                <a:cubicBezTo>
                  <a:pt x="9013" y="272467"/>
                  <a:pt x="14781" y="277875"/>
                  <a:pt x="21631" y="277875"/>
                </a:cubicBezTo>
                <a:lnTo>
                  <a:pt x="264986" y="277875"/>
                </a:lnTo>
                <a:cubicBezTo>
                  <a:pt x="272196" y="277875"/>
                  <a:pt x="277965" y="272467"/>
                  <a:pt x="277965" y="265256"/>
                </a:cubicBezTo>
                <a:lnTo>
                  <a:pt x="277965" y="251916"/>
                </a:lnTo>
                <a:lnTo>
                  <a:pt x="9013" y="251916"/>
                </a:lnTo>
                <a:close/>
                <a:moveTo>
                  <a:pt x="30284" y="205409"/>
                </a:moveTo>
                <a:lnTo>
                  <a:pt x="11537" y="243624"/>
                </a:lnTo>
                <a:lnTo>
                  <a:pt x="275441" y="243624"/>
                </a:lnTo>
                <a:lnTo>
                  <a:pt x="256694" y="205409"/>
                </a:lnTo>
                <a:lnTo>
                  <a:pt x="30284" y="205409"/>
                </a:lnTo>
                <a:close/>
                <a:moveTo>
                  <a:pt x="45065" y="61199"/>
                </a:moveTo>
                <a:cubicBezTo>
                  <a:pt x="37855" y="61199"/>
                  <a:pt x="31726" y="66967"/>
                  <a:pt x="31726" y="73817"/>
                </a:cubicBezTo>
                <a:lnTo>
                  <a:pt x="31726" y="197117"/>
                </a:lnTo>
                <a:lnTo>
                  <a:pt x="254891" y="197117"/>
                </a:lnTo>
                <a:lnTo>
                  <a:pt x="254891" y="73817"/>
                </a:lnTo>
                <a:cubicBezTo>
                  <a:pt x="254891" y="66967"/>
                  <a:pt x="248762" y="61199"/>
                  <a:pt x="241552" y="61199"/>
                </a:cubicBezTo>
                <a:lnTo>
                  <a:pt x="223165" y="61199"/>
                </a:lnTo>
                <a:lnTo>
                  <a:pt x="223165" y="85354"/>
                </a:lnTo>
                <a:cubicBezTo>
                  <a:pt x="223165" y="141596"/>
                  <a:pt x="148536" y="180533"/>
                  <a:pt x="145291" y="181975"/>
                </a:cubicBezTo>
                <a:cubicBezTo>
                  <a:pt x="144570" y="182335"/>
                  <a:pt x="144210" y="182335"/>
                  <a:pt x="143128" y="182335"/>
                </a:cubicBezTo>
                <a:cubicBezTo>
                  <a:pt x="142768" y="182335"/>
                  <a:pt x="142047" y="182335"/>
                  <a:pt x="141326" y="181975"/>
                </a:cubicBezTo>
                <a:cubicBezTo>
                  <a:pt x="138442" y="180533"/>
                  <a:pt x="63813" y="142677"/>
                  <a:pt x="63813" y="85354"/>
                </a:cubicBezTo>
                <a:lnTo>
                  <a:pt x="63813" y="61199"/>
                </a:lnTo>
                <a:lnTo>
                  <a:pt x="45065" y="61199"/>
                </a:lnTo>
                <a:close/>
                <a:moveTo>
                  <a:pt x="143128" y="55070"/>
                </a:moveTo>
                <a:cubicBezTo>
                  <a:pt x="135918" y="55070"/>
                  <a:pt x="130149" y="61199"/>
                  <a:pt x="130149" y="68409"/>
                </a:cubicBezTo>
                <a:cubicBezTo>
                  <a:pt x="130149" y="72015"/>
                  <a:pt x="132313" y="75980"/>
                  <a:pt x="135197" y="78504"/>
                </a:cubicBezTo>
                <a:cubicBezTo>
                  <a:pt x="136639" y="79586"/>
                  <a:pt x="136999" y="81028"/>
                  <a:pt x="136999" y="82830"/>
                </a:cubicBezTo>
                <a:lnTo>
                  <a:pt x="130871" y="115638"/>
                </a:lnTo>
                <a:lnTo>
                  <a:pt x="155386" y="115638"/>
                </a:lnTo>
                <a:lnTo>
                  <a:pt x="149618" y="82830"/>
                </a:lnTo>
                <a:cubicBezTo>
                  <a:pt x="149257" y="81028"/>
                  <a:pt x="150339" y="79586"/>
                  <a:pt x="151060" y="78504"/>
                </a:cubicBezTo>
                <a:cubicBezTo>
                  <a:pt x="154665" y="75980"/>
                  <a:pt x="156468" y="72015"/>
                  <a:pt x="156468" y="68409"/>
                </a:cubicBezTo>
                <a:cubicBezTo>
                  <a:pt x="156468" y="61199"/>
                  <a:pt x="150699" y="55070"/>
                  <a:pt x="143128" y="55070"/>
                </a:cubicBezTo>
                <a:close/>
                <a:moveTo>
                  <a:pt x="147815" y="10365"/>
                </a:moveTo>
                <a:lnTo>
                  <a:pt x="147815" y="46778"/>
                </a:lnTo>
                <a:cubicBezTo>
                  <a:pt x="157549" y="48941"/>
                  <a:pt x="164760" y="57954"/>
                  <a:pt x="164760" y="68409"/>
                </a:cubicBezTo>
                <a:cubicBezTo>
                  <a:pt x="164760" y="74178"/>
                  <a:pt x="162957" y="79586"/>
                  <a:pt x="158631" y="83551"/>
                </a:cubicBezTo>
                <a:lnTo>
                  <a:pt x="164760" y="118883"/>
                </a:lnTo>
                <a:cubicBezTo>
                  <a:pt x="165120" y="120685"/>
                  <a:pt x="164760" y="121767"/>
                  <a:pt x="164039" y="122849"/>
                </a:cubicBezTo>
                <a:cubicBezTo>
                  <a:pt x="163318" y="123570"/>
                  <a:pt x="161876" y="124291"/>
                  <a:pt x="160794" y="124291"/>
                </a:cubicBezTo>
                <a:lnTo>
                  <a:pt x="147815" y="124291"/>
                </a:lnTo>
                <a:lnTo>
                  <a:pt x="147815" y="170438"/>
                </a:lnTo>
                <a:cubicBezTo>
                  <a:pt x="165841" y="160343"/>
                  <a:pt x="214152" y="127535"/>
                  <a:pt x="214152" y="85354"/>
                </a:cubicBezTo>
                <a:lnTo>
                  <a:pt x="214152" y="36323"/>
                </a:lnTo>
                <a:lnTo>
                  <a:pt x="147815" y="10365"/>
                </a:lnTo>
                <a:close/>
                <a:moveTo>
                  <a:pt x="138802" y="10365"/>
                </a:moveTo>
                <a:lnTo>
                  <a:pt x="72105" y="36323"/>
                </a:lnTo>
                <a:lnTo>
                  <a:pt x="72105" y="85354"/>
                </a:lnTo>
                <a:cubicBezTo>
                  <a:pt x="72105" y="127896"/>
                  <a:pt x="121497" y="160343"/>
                  <a:pt x="138802" y="170438"/>
                </a:cubicBezTo>
                <a:lnTo>
                  <a:pt x="138802" y="124291"/>
                </a:lnTo>
                <a:lnTo>
                  <a:pt x="126184" y="124291"/>
                </a:lnTo>
                <a:cubicBezTo>
                  <a:pt x="124742" y="124291"/>
                  <a:pt x="123660" y="123570"/>
                  <a:pt x="122578" y="122849"/>
                </a:cubicBezTo>
                <a:cubicBezTo>
                  <a:pt x="121857" y="121767"/>
                  <a:pt x="121497" y="120685"/>
                  <a:pt x="121497" y="118883"/>
                </a:cubicBezTo>
                <a:lnTo>
                  <a:pt x="127986" y="83551"/>
                </a:lnTo>
                <a:cubicBezTo>
                  <a:pt x="123660" y="79586"/>
                  <a:pt x="121497" y="74178"/>
                  <a:pt x="121497" y="68409"/>
                </a:cubicBezTo>
                <a:cubicBezTo>
                  <a:pt x="121497" y="57954"/>
                  <a:pt x="129068" y="48941"/>
                  <a:pt x="138802" y="46778"/>
                </a:cubicBezTo>
                <a:lnTo>
                  <a:pt x="138802" y="10365"/>
                </a:lnTo>
                <a:close/>
                <a:moveTo>
                  <a:pt x="142047" y="270"/>
                </a:moveTo>
                <a:cubicBezTo>
                  <a:pt x="142768" y="-90"/>
                  <a:pt x="144210" y="-90"/>
                  <a:pt x="144931" y="270"/>
                </a:cubicBezTo>
                <a:lnTo>
                  <a:pt x="220281" y="29473"/>
                </a:lnTo>
                <a:cubicBezTo>
                  <a:pt x="222083" y="30194"/>
                  <a:pt x="223165" y="31275"/>
                  <a:pt x="223165" y="33439"/>
                </a:cubicBezTo>
                <a:lnTo>
                  <a:pt x="223165" y="52186"/>
                </a:lnTo>
                <a:lnTo>
                  <a:pt x="241552" y="52186"/>
                </a:lnTo>
                <a:cubicBezTo>
                  <a:pt x="253809" y="52186"/>
                  <a:pt x="263544" y="61920"/>
                  <a:pt x="263544" y="73817"/>
                </a:cubicBezTo>
                <a:lnTo>
                  <a:pt x="263544" y="200361"/>
                </a:lnTo>
                <a:lnTo>
                  <a:pt x="286257" y="245427"/>
                </a:lnTo>
                <a:cubicBezTo>
                  <a:pt x="286257" y="246508"/>
                  <a:pt x="286978" y="246869"/>
                  <a:pt x="286978" y="247590"/>
                </a:cubicBezTo>
                <a:lnTo>
                  <a:pt x="286978" y="265256"/>
                </a:lnTo>
                <a:cubicBezTo>
                  <a:pt x="286978" y="276793"/>
                  <a:pt x="276883" y="286888"/>
                  <a:pt x="264986" y="286888"/>
                </a:cubicBezTo>
                <a:lnTo>
                  <a:pt x="21631" y="286888"/>
                </a:lnTo>
                <a:cubicBezTo>
                  <a:pt x="9734" y="286888"/>
                  <a:pt x="0" y="276793"/>
                  <a:pt x="0" y="265256"/>
                </a:cubicBezTo>
                <a:lnTo>
                  <a:pt x="0" y="247590"/>
                </a:lnTo>
                <a:cubicBezTo>
                  <a:pt x="0" y="246869"/>
                  <a:pt x="0" y="246508"/>
                  <a:pt x="360" y="245427"/>
                </a:cubicBezTo>
                <a:lnTo>
                  <a:pt x="23434" y="200361"/>
                </a:lnTo>
                <a:lnTo>
                  <a:pt x="23434" y="73817"/>
                </a:lnTo>
                <a:cubicBezTo>
                  <a:pt x="23434" y="61920"/>
                  <a:pt x="33168" y="52186"/>
                  <a:pt x="45065" y="52186"/>
                </a:cubicBezTo>
                <a:lnTo>
                  <a:pt x="63813" y="52186"/>
                </a:lnTo>
                <a:lnTo>
                  <a:pt x="63813" y="33439"/>
                </a:lnTo>
                <a:cubicBezTo>
                  <a:pt x="63813" y="31275"/>
                  <a:pt x="64894" y="30194"/>
                  <a:pt x="66697" y="29473"/>
                </a:cubicBezTo>
                <a:lnTo>
                  <a:pt x="142047" y="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3" name="Freeform 1030">
            <a:extLst>
              <a:ext uri="{FF2B5EF4-FFF2-40B4-BE49-F238E27FC236}">
                <a16:creationId xmlns:a16="http://schemas.microsoft.com/office/drawing/2014/main" id="{960BDCFE-4E26-8A49-B72E-CE6ABE0BBB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12843" y="10002778"/>
            <a:ext cx="953629" cy="948359"/>
          </a:xfrm>
          <a:custGeom>
            <a:avLst/>
            <a:gdLst>
              <a:gd name="T0" fmla="*/ 187907 w 286978"/>
              <a:gd name="T1" fmla="*/ 251894 h 285392"/>
              <a:gd name="T2" fmla="*/ 118066 w 286978"/>
              <a:gd name="T3" fmla="*/ 251894 h 285392"/>
              <a:gd name="T4" fmla="*/ 92339 w 286978"/>
              <a:gd name="T5" fmla="*/ 247299 h 285392"/>
              <a:gd name="T6" fmla="*/ 61356 w 286978"/>
              <a:gd name="T7" fmla="*/ 256489 h 285392"/>
              <a:gd name="T8" fmla="*/ 167063 w 286978"/>
              <a:gd name="T9" fmla="*/ 216986 h 285392"/>
              <a:gd name="T10" fmla="*/ 224706 w 286978"/>
              <a:gd name="T11" fmla="*/ 226190 h 285392"/>
              <a:gd name="T12" fmla="*/ 167063 w 286978"/>
              <a:gd name="T13" fmla="*/ 216986 h 285392"/>
              <a:gd name="T14" fmla="*/ 141637 w 286978"/>
              <a:gd name="T15" fmla="*/ 221403 h 285392"/>
              <a:gd name="T16" fmla="*/ 57438 w 286978"/>
              <a:gd name="T17" fmla="*/ 221403 h 285392"/>
              <a:gd name="T18" fmla="*/ 258107 w 286978"/>
              <a:gd name="T19" fmla="*/ 210497 h 285392"/>
              <a:gd name="T20" fmla="*/ 33052 w 286978"/>
              <a:gd name="T21" fmla="*/ 286826 h 285392"/>
              <a:gd name="T22" fmla="*/ 33052 w 286978"/>
              <a:gd name="T23" fmla="*/ 211577 h 285392"/>
              <a:gd name="T24" fmla="*/ 249076 w 286978"/>
              <a:gd name="T25" fmla="*/ 278546 h 285392"/>
              <a:gd name="T26" fmla="*/ 37682 w 286978"/>
              <a:gd name="T27" fmla="*/ 167680 h 285392"/>
              <a:gd name="T28" fmla="*/ 238780 w 286978"/>
              <a:gd name="T29" fmla="*/ 167680 h 285392"/>
              <a:gd name="T30" fmla="*/ 247114 w 286978"/>
              <a:gd name="T31" fmla="*/ 183531 h 285392"/>
              <a:gd name="T32" fmla="*/ 37682 w 286978"/>
              <a:gd name="T33" fmla="*/ 138858 h 285392"/>
              <a:gd name="T34" fmla="*/ 238780 w 286978"/>
              <a:gd name="T35" fmla="*/ 138858 h 285392"/>
              <a:gd name="T36" fmla="*/ 9057 w 286978"/>
              <a:gd name="T37" fmla="*/ 146064 h 285392"/>
              <a:gd name="T38" fmla="*/ 28986 w 286978"/>
              <a:gd name="T39" fmla="*/ 187854 h 285392"/>
              <a:gd name="T40" fmla="*/ 33336 w 286978"/>
              <a:gd name="T41" fmla="*/ 124448 h 285392"/>
              <a:gd name="T42" fmla="*/ 242766 w 286978"/>
              <a:gd name="T43" fmla="*/ 130212 h 285392"/>
              <a:gd name="T44" fmla="*/ 288420 w 286978"/>
              <a:gd name="T45" fmla="*/ 163356 h 285392"/>
              <a:gd name="T46" fmla="*/ 242766 w 286978"/>
              <a:gd name="T47" fmla="*/ 196140 h 285392"/>
              <a:gd name="T48" fmla="*/ 33336 w 286978"/>
              <a:gd name="T49" fmla="*/ 202264 h 285392"/>
              <a:gd name="T50" fmla="*/ 15943 w 286978"/>
              <a:gd name="T51" fmla="*/ 196140 h 285392"/>
              <a:gd name="T52" fmla="*/ 15943 w 286978"/>
              <a:gd name="T53" fmla="*/ 130212 h 285392"/>
              <a:gd name="T54" fmla="*/ 33336 w 286978"/>
              <a:gd name="T55" fmla="*/ 124448 h 285392"/>
              <a:gd name="T56" fmla="*/ 229383 w 286978"/>
              <a:gd name="T57" fmla="*/ 105767 h 285392"/>
              <a:gd name="T58" fmla="*/ 180290 w 286978"/>
              <a:gd name="T59" fmla="*/ 105767 h 285392"/>
              <a:gd name="T60" fmla="*/ 156050 w 286978"/>
              <a:gd name="T61" fmla="*/ 102111 h 285392"/>
              <a:gd name="T62" fmla="*/ 61441 w 286978"/>
              <a:gd name="T63" fmla="*/ 109755 h 285392"/>
              <a:gd name="T64" fmla="*/ 138355 w 286978"/>
              <a:gd name="T65" fmla="*/ 71797 h 285392"/>
              <a:gd name="T66" fmla="*/ 224692 w 286978"/>
              <a:gd name="T67" fmla="*/ 80985 h 285392"/>
              <a:gd name="T68" fmla="*/ 138355 w 286978"/>
              <a:gd name="T69" fmla="*/ 71797 h 285392"/>
              <a:gd name="T70" fmla="*/ 112919 w 286978"/>
              <a:gd name="T71" fmla="*/ 76391 h 285392"/>
              <a:gd name="T72" fmla="*/ 57438 w 286978"/>
              <a:gd name="T73" fmla="*/ 76391 h 285392"/>
              <a:gd name="T74" fmla="*/ 236255 w 286978"/>
              <a:gd name="T75" fmla="*/ 20985 h 285392"/>
              <a:gd name="T76" fmla="*/ 232941 w 286978"/>
              <a:gd name="T77" fmla="*/ 28349 h 285392"/>
              <a:gd name="T78" fmla="*/ 229995 w 286978"/>
              <a:gd name="T79" fmla="*/ 20985 h 285392"/>
              <a:gd name="T80" fmla="*/ 189480 w 286978"/>
              <a:gd name="T81" fmla="*/ 24299 h 285392"/>
              <a:gd name="T82" fmla="*/ 181822 w 286978"/>
              <a:gd name="T83" fmla="*/ 27245 h 285392"/>
              <a:gd name="T84" fmla="*/ 208433 w 286978"/>
              <a:gd name="T85" fmla="*/ 20741 h 285392"/>
              <a:gd name="T86" fmla="*/ 204222 w 286978"/>
              <a:gd name="T87" fmla="*/ 24730 h 285392"/>
              <a:gd name="T88" fmla="*/ 37389 w 286978"/>
              <a:gd name="T89" fmla="*/ 40708 h 285392"/>
              <a:gd name="T90" fmla="*/ 37389 w 286978"/>
              <a:gd name="T91" fmla="*/ 9085 h 285392"/>
              <a:gd name="T92" fmla="*/ 258107 w 286978"/>
              <a:gd name="T93" fmla="*/ 4360 h 285392"/>
              <a:gd name="T94" fmla="*/ 249076 w 286978"/>
              <a:gd name="T95" fmla="*/ 118489 h 285392"/>
              <a:gd name="T96" fmla="*/ 37389 w 286978"/>
              <a:gd name="T97" fmla="*/ 112675 h 285392"/>
              <a:gd name="T98" fmla="*/ 28719 w 286978"/>
              <a:gd name="T99" fmla="*/ 4360 h 28539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86978" h="285392">
                <a:moveTo>
                  <a:pt x="121774" y="246062"/>
                </a:moveTo>
                <a:lnTo>
                  <a:pt x="182668" y="246062"/>
                </a:lnTo>
                <a:cubicBezTo>
                  <a:pt x="185176" y="246062"/>
                  <a:pt x="186967" y="247967"/>
                  <a:pt x="186967" y="250634"/>
                </a:cubicBezTo>
                <a:cubicBezTo>
                  <a:pt x="186967" y="253301"/>
                  <a:pt x="185176" y="255206"/>
                  <a:pt x="182668" y="255206"/>
                </a:cubicBezTo>
                <a:lnTo>
                  <a:pt x="121774" y="255206"/>
                </a:lnTo>
                <a:cubicBezTo>
                  <a:pt x="119624" y="255206"/>
                  <a:pt x="117475" y="253301"/>
                  <a:pt x="117475" y="250634"/>
                </a:cubicBezTo>
                <a:cubicBezTo>
                  <a:pt x="117475" y="247967"/>
                  <a:pt x="119624" y="246062"/>
                  <a:pt x="121774" y="246062"/>
                </a:cubicBezTo>
                <a:close/>
                <a:moveTo>
                  <a:pt x="61048" y="246062"/>
                </a:moveTo>
                <a:lnTo>
                  <a:pt x="91877" y="246062"/>
                </a:lnTo>
                <a:cubicBezTo>
                  <a:pt x="94358" y="246062"/>
                  <a:pt x="96484" y="247967"/>
                  <a:pt x="96484" y="250634"/>
                </a:cubicBezTo>
                <a:cubicBezTo>
                  <a:pt x="96484" y="253301"/>
                  <a:pt x="94358" y="255206"/>
                  <a:pt x="91877" y="255206"/>
                </a:cubicBezTo>
                <a:lnTo>
                  <a:pt x="61048" y="255206"/>
                </a:lnTo>
                <a:cubicBezTo>
                  <a:pt x="58922" y="255206"/>
                  <a:pt x="57150" y="253301"/>
                  <a:pt x="57150" y="250634"/>
                </a:cubicBezTo>
                <a:cubicBezTo>
                  <a:pt x="57150" y="247967"/>
                  <a:pt x="58922" y="246062"/>
                  <a:pt x="61048" y="246062"/>
                </a:cubicBezTo>
                <a:close/>
                <a:moveTo>
                  <a:pt x="166227" y="215900"/>
                </a:moveTo>
                <a:lnTo>
                  <a:pt x="223582" y="215900"/>
                </a:lnTo>
                <a:cubicBezTo>
                  <a:pt x="226091" y="215900"/>
                  <a:pt x="228242" y="218098"/>
                  <a:pt x="228242" y="220296"/>
                </a:cubicBezTo>
                <a:cubicBezTo>
                  <a:pt x="228242" y="222861"/>
                  <a:pt x="226091" y="225059"/>
                  <a:pt x="223582" y="225059"/>
                </a:cubicBezTo>
                <a:lnTo>
                  <a:pt x="166227" y="225059"/>
                </a:lnTo>
                <a:cubicBezTo>
                  <a:pt x="163717" y="225059"/>
                  <a:pt x="161925" y="222861"/>
                  <a:pt x="161925" y="220296"/>
                </a:cubicBezTo>
                <a:cubicBezTo>
                  <a:pt x="161925" y="218098"/>
                  <a:pt x="163717" y="215900"/>
                  <a:pt x="166227" y="215900"/>
                </a:cubicBezTo>
                <a:close/>
                <a:moveTo>
                  <a:pt x="61105" y="215900"/>
                </a:moveTo>
                <a:lnTo>
                  <a:pt x="136254" y="215900"/>
                </a:lnTo>
                <a:cubicBezTo>
                  <a:pt x="138771" y="215900"/>
                  <a:pt x="140929" y="218098"/>
                  <a:pt x="140929" y="220296"/>
                </a:cubicBezTo>
                <a:cubicBezTo>
                  <a:pt x="140929" y="222861"/>
                  <a:pt x="138771" y="225059"/>
                  <a:pt x="136254" y="225059"/>
                </a:cubicBezTo>
                <a:lnTo>
                  <a:pt x="61105" y="225059"/>
                </a:lnTo>
                <a:cubicBezTo>
                  <a:pt x="58948" y="225059"/>
                  <a:pt x="57150" y="222861"/>
                  <a:pt x="57150" y="220296"/>
                </a:cubicBezTo>
                <a:cubicBezTo>
                  <a:pt x="57150" y="218098"/>
                  <a:pt x="58948" y="215900"/>
                  <a:pt x="61105" y="215900"/>
                </a:cubicBezTo>
                <a:close/>
                <a:moveTo>
                  <a:pt x="252502" y="204787"/>
                </a:moveTo>
                <a:cubicBezTo>
                  <a:pt x="255019" y="204787"/>
                  <a:pt x="256816" y="206936"/>
                  <a:pt x="256816" y="209444"/>
                </a:cubicBezTo>
                <a:lnTo>
                  <a:pt x="256816" y="281093"/>
                </a:lnTo>
                <a:cubicBezTo>
                  <a:pt x="256816" y="283601"/>
                  <a:pt x="255019" y="285392"/>
                  <a:pt x="252502" y="285392"/>
                </a:cubicBezTo>
                <a:lnTo>
                  <a:pt x="32888" y="285392"/>
                </a:lnTo>
                <a:cubicBezTo>
                  <a:pt x="30731" y="285392"/>
                  <a:pt x="28575" y="283601"/>
                  <a:pt x="28575" y="281093"/>
                </a:cubicBezTo>
                <a:lnTo>
                  <a:pt x="28575" y="215534"/>
                </a:lnTo>
                <a:cubicBezTo>
                  <a:pt x="28575" y="213026"/>
                  <a:pt x="30731" y="210519"/>
                  <a:pt x="32888" y="210519"/>
                </a:cubicBezTo>
                <a:cubicBezTo>
                  <a:pt x="35404" y="210519"/>
                  <a:pt x="37201" y="213026"/>
                  <a:pt x="37201" y="215534"/>
                </a:cubicBezTo>
                <a:lnTo>
                  <a:pt x="37201" y="277152"/>
                </a:lnTo>
                <a:lnTo>
                  <a:pt x="247830" y="277152"/>
                </a:lnTo>
                <a:lnTo>
                  <a:pt x="247830" y="209444"/>
                </a:lnTo>
                <a:cubicBezTo>
                  <a:pt x="247830" y="206936"/>
                  <a:pt x="249986" y="204787"/>
                  <a:pt x="252502" y="204787"/>
                </a:cubicBezTo>
                <a:close/>
                <a:moveTo>
                  <a:pt x="37494" y="166841"/>
                </a:moveTo>
                <a:lnTo>
                  <a:pt x="37494" y="186915"/>
                </a:lnTo>
                <a:lnTo>
                  <a:pt x="237586" y="186915"/>
                </a:lnTo>
                <a:lnTo>
                  <a:pt x="237586" y="166841"/>
                </a:lnTo>
                <a:lnTo>
                  <a:pt x="37494" y="166841"/>
                </a:lnTo>
                <a:close/>
                <a:moveTo>
                  <a:pt x="245878" y="142106"/>
                </a:moveTo>
                <a:lnTo>
                  <a:pt x="245878" y="182613"/>
                </a:lnTo>
                <a:lnTo>
                  <a:pt x="274720" y="162539"/>
                </a:lnTo>
                <a:lnTo>
                  <a:pt x="245878" y="142106"/>
                </a:lnTo>
                <a:close/>
                <a:moveTo>
                  <a:pt x="37494" y="138163"/>
                </a:moveTo>
                <a:lnTo>
                  <a:pt x="37494" y="158237"/>
                </a:lnTo>
                <a:lnTo>
                  <a:pt x="237586" y="157879"/>
                </a:lnTo>
                <a:lnTo>
                  <a:pt x="237586" y="138163"/>
                </a:lnTo>
                <a:lnTo>
                  <a:pt x="37494" y="138163"/>
                </a:lnTo>
                <a:close/>
                <a:moveTo>
                  <a:pt x="15863" y="138163"/>
                </a:moveTo>
                <a:cubicBezTo>
                  <a:pt x="11897" y="138163"/>
                  <a:pt x="9013" y="141390"/>
                  <a:pt x="9013" y="145333"/>
                </a:cubicBezTo>
                <a:lnTo>
                  <a:pt x="9013" y="179745"/>
                </a:lnTo>
                <a:cubicBezTo>
                  <a:pt x="9013" y="183688"/>
                  <a:pt x="11897" y="186915"/>
                  <a:pt x="15863" y="186915"/>
                </a:cubicBezTo>
                <a:lnTo>
                  <a:pt x="28842" y="186915"/>
                </a:lnTo>
                <a:lnTo>
                  <a:pt x="28842" y="138163"/>
                </a:lnTo>
                <a:lnTo>
                  <a:pt x="15863" y="138163"/>
                </a:lnTo>
                <a:close/>
                <a:moveTo>
                  <a:pt x="33168" y="123825"/>
                </a:moveTo>
                <a:cubicBezTo>
                  <a:pt x="35692" y="123825"/>
                  <a:pt x="37494" y="125617"/>
                  <a:pt x="37494" y="128126"/>
                </a:cubicBezTo>
                <a:lnTo>
                  <a:pt x="37494" y="129560"/>
                </a:lnTo>
                <a:lnTo>
                  <a:pt x="241552" y="129560"/>
                </a:lnTo>
                <a:cubicBezTo>
                  <a:pt x="242633" y="129560"/>
                  <a:pt x="243715" y="129560"/>
                  <a:pt x="244436" y="130277"/>
                </a:cubicBezTo>
                <a:lnTo>
                  <a:pt x="284814" y="158954"/>
                </a:lnTo>
                <a:cubicBezTo>
                  <a:pt x="285896" y="159671"/>
                  <a:pt x="286978" y="160747"/>
                  <a:pt x="286978" y="162539"/>
                </a:cubicBezTo>
                <a:cubicBezTo>
                  <a:pt x="286978" y="163614"/>
                  <a:pt x="285896" y="164690"/>
                  <a:pt x="284814" y="165765"/>
                </a:cubicBezTo>
                <a:lnTo>
                  <a:pt x="244436" y="194801"/>
                </a:lnTo>
                <a:cubicBezTo>
                  <a:pt x="243715" y="195159"/>
                  <a:pt x="242633" y="195159"/>
                  <a:pt x="241552" y="195159"/>
                </a:cubicBezTo>
                <a:lnTo>
                  <a:pt x="37494" y="195159"/>
                </a:lnTo>
                <a:lnTo>
                  <a:pt x="37494" y="197310"/>
                </a:lnTo>
                <a:cubicBezTo>
                  <a:pt x="37494" y="199461"/>
                  <a:pt x="35692" y="201253"/>
                  <a:pt x="33168" y="201253"/>
                </a:cubicBezTo>
                <a:cubicBezTo>
                  <a:pt x="31005" y="201253"/>
                  <a:pt x="28842" y="199461"/>
                  <a:pt x="28842" y="197310"/>
                </a:cubicBezTo>
                <a:lnTo>
                  <a:pt x="28842" y="195159"/>
                </a:lnTo>
                <a:lnTo>
                  <a:pt x="15863" y="195159"/>
                </a:lnTo>
                <a:cubicBezTo>
                  <a:pt x="6850" y="195159"/>
                  <a:pt x="0" y="188349"/>
                  <a:pt x="0" y="179745"/>
                </a:cubicBezTo>
                <a:lnTo>
                  <a:pt x="0" y="145333"/>
                </a:lnTo>
                <a:cubicBezTo>
                  <a:pt x="0" y="136730"/>
                  <a:pt x="6850" y="129560"/>
                  <a:pt x="15863" y="129560"/>
                </a:cubicBezTo>
                <a:lnTo>
                  <a:pt x="28842" y="129560"/>
                </a:lnTo>
                <a:lnTo>
                  <a:pt x="28842" y="128126"/>
                </a:lnTo>
                <a:cubicBezTo>
                  <a:pt x="28842" y="125617"/>
                  <a:pt x="31005" y="123825"/>
                  <a:pt x="33168" y="123825"/>
                </a:cubicBezTo>
                <a:close/>
                <a:moveTo>
                  <a:pt x="183763" y="101600"/>
                </a:moveTo>
                <a:lnTo>
                  <a:pt x="223497" y="101600"/>
                </a:lnTo>
                <a:cubicBezTo>
                  <a:pt x="226048" y="101600"/>
                  <a:pt x="228236" y="102923"/>
                  <a:pt x="228236" y="105238"/>
                </a:cubicBezTo>
                <a:cubicBezTo>
                  <a:pt x="228236" y="107553"/>
                  <a:pt x="226048" y="109206"/>
                  <a:pt x="223497" y="109206"/>
                </a:cubicBezTo>
                <a:lnTo>
                  <a:pt x="183763" y="109206"/>
                </a:lnTo>
                <a:cubicBezTo>
                  <a:pt x="181211" y="109206"/>
                  <a:pt x="179388" y="107553"/>
                  <a:pt x="179388" y="105238"/>
                </a:cubicBezTo>
                <a:cubicBezTo>
                  <a:pt x="179388" y="102923"/>
                  <a:pt x="181211" y="101600"/>
                  <a:pt x="183763" y="101600"/>
                </a:cubicBezTo>
                <a:close/>
                <a:moveTo>
                  <a:pt x="61133" y="101600"/>
                </a:moveTo>
                <a:lnTo>
                  <a:pt x="155269" y="101600"/>
                </a:lnTo>
                <a:cubicBezTo>
                  <a:pt x="157804" y="101600"/>
                  <a:pt x="159976" y="102923"/>
                  <a:pt x="159976" y="105238"/>
                </a:cubicBezTo>
                <a:cubicBezTo>
                  <a:pt x="159976" y="107553"/>
                  <a:pt x="157804" y="109206"/>
                  <a:pt x="155269" y="109206"/>
                </a:cubicBezTo>
                <a:lnTo>
                  <a:pt x="61133" y="109206"/>
                </a:lnTo>
                <a:cubicBezTo>
                  <a:pt x="58960" y="109206"/>
                  <a:pt x="57150" y="107553"/>
                  <a:pt x="57150" y="105238"/>
                </a:cubicBezTo>
                <a:cubicBezTo>
                  <a:pt x="57150" y="102923"/>
                  <a:pt x="58960" y="101600"/>
                  <a:pt x="61133" y="101600"/>
                </a:cubicBezTo>
                <a:close/>
                <a:moveTo>
                  <a:pt x="137663" y="71437"/>
                </a:moveTo>
                <a:lnTo>
                  <a:pt x="223568" y="71437"/>
                </a:lnTo>
                <a:cubicBezTo>
                  <a:pt x="226084" y="71437"/>
                  <a:pt x="228241" y="73342"/>
                  <a:pt x="228241" y="76009"/>
                </a:cubicBezTo>
                <a:cubicBezTo>
                  <a:pt x="228241" y="78295"/>
                  <a:pt x="226084" y="80581"/>
                  <a:pt x="223568" y="80581"/>
                </a:cubicBezTo>
                <a:lnTo>
                  <a:pt x="137663" y="80581"/>
                </a:lnTo>
                <a:cubicBezTo>
                  <a:pt x="135147" y="80581"/>
                  <a:pt x="133350" y="78295"/>
                  <a:pt x="133350" y="76009"/>
                </a:cubicBezTo>
                <a:cubicBezTo>
                  <a:pt x="133350" y="73342"/>
                  <a:pt x="135147" y="71437"/>
                  <a:pt x="137663" y="71437"/>
                </a:cubicBezTo>
                <a:close/>
                <a:moveTo>
                  <a:pt x="61093" y="71437"/>
                </a:moveTo>
                <a:lnTo>
                  <a:pt x="107695" y="71437"/>
                </a:lnTo>
                <a:cubicBezTo>
                  <a:pt x="110204" y="71437"/>
                  <a:pt x="112355" y="73342"/>
                  <a:pt x="112355" y="76009"/>
                </a:cubicBezTo>
                <a:cubicBezTo>
                  <a:pt x="112355" y="78295"/>
                  <a:pt x="110204" y="80581"/>
                  <a:pt x="107695" y="80581"/>
                </a:cubicBezTo>
                <a:lnTo>
                  <a:pt x="61093" y="80581"/>
                </a:lnTo>
                <a:cubicBezTo>
                  <a:pt x="58942" y="80581"/>
                  <a:pt x="57150" y="78295"/>
                  <a:pt x="57150" y="76009"/>
                </a:cubicBezTo>
                <a:cubicBezTo>
                  <a:pt x="57150" y="73342"/>
                  <a:pt x="58942" y="71437"/>
                  <a:pt x="61093" y="71437"/>
                </a:cubicBezTo>
                <a:close/>
                <a:moveTo>
                  <a:pt x="228845" y="20881"/>
                </a:moveTo>
                <a:cubicBezTo>
                  <a:pt x="230310" y="19050"/>
                  <a:pt x="233241" y="19050"/>
                  <a:pt x="235073" y="20881"/>
                </a:cubicBezTo>
                <a:cubicBezTo>
                  <a:pt x="235439" y="21614"/>
                  <a:pt x="236172" y="23080"/>
                  <a:pt x="236172" y="24179"/>
                </a:cubicBezTo>
                <a:cubicBezTo>
                  <a:pt x="236172" y="24911"/>
                  <a:pt x="235439" y="26377"/>
                  <a:pt x="235073" y="27109"/>
                </a:cubicBezTo>
                <a:cubicBezTo>
                  <a:pt x="233607" y="27842"/>
                  <a:pt x="232875" y="28208"/>
                  <a:pt x="231776" y="28208"/>
                </a:cubicBezTo>
                <a:cubicBezTo>
                  <a:pt x="230310" y="28208"/>
                  <a:pt x="229211" y="27842"/>
                  <a:pt x="228845" y="27109"/>
                </a:cubicBezTo>
                <a:cubicBezTo>
                  <a:pt x="228112" y="26377"/>
                  <a:pt x="227013" y="24911"/>
                  <a:pt x="227013" y="24179"/>
                </a:cubicBezTo>
                <a:cubicBezTo>
                  <a:pt x="227013" y="23080"/>
                  <a:pt x="228112" y="21614"/>
                  <a:pt x="228845" y="20881"/>
                </a:cubicBezTo>
                <a:close/>
                <a:moveTo>
                  <a:pt x="180912" y="20881"/>
                </a:moveTo>
                <a:cubicBezTo>
                  <a:pt x="182436" y="19050"/>
                  <a:pt x="185484" y="19050"/>
                  <a:pt x="187389" y="20881"/>
                </a:cubicBezTo>
                <a:cubicBezTo>
                  <a:pt x="188151" y="21614"/>
                  <a:pt x="188532" y="23080"/>
                  <a:pt x="188532" y="24179"/>
                </a:cubicBezTo>
                <a:cubicBezTo>
                  <a:pt x="188532" y="24911"/>
                  <a:pt x="188151" y="26377"/>
                  <a:pt x="187389" y="27109"/>
                </a:cubicBezTo>
                <a:cubicBezTo>
                  <a:pt x="186627" y="27842"/>
                  <a:pt x="185103" y="28208"/>
                  <a:pt x="184341" y="28208"/>
                </a:cubicBezTo>
                <a:cubicBezTo>
                  <a:pt x="182817" y="28208"/>
                  <a:pt x="181674" y="27842"/>
                  <a:pt x="180912" y="27109"/>
                </a:cubicBezTo>
                <a:cubicBezTo>
                  <a:pt x="180150" y="26377"/>
                  <a:pt x="179388" y="24911"/>
                  <a:pt x="179388" y="24179"/>
                </a:cubicBezTo>
                <a:cubicBezTo>
                  <a:pt x="179388" y="23080"/>
                  <a:pt x="180150" y="21614"/>
                  <a:pt x="180912" y="20881"/>
                </a:cubicBezTo>
                <a:close/>
                <a:moveTo>
                  <a:pt x="207391" y="20637"/>
                </a:moveTo>
                <a:cubicBezTo>
                  <a:pt x="210058" y="20637"/>
                  <a:pt x="212344" y="21960"/>
                  <a:pt x="212344" y="24606"/>
                </a:cubicBezTo>
                <a:cubicBezTo>
                  <a:pt x="212344" y="26590"/>
                  <a:pt x="210058" y="28244"/>
                  <a:pt x="207391" y="28244"/>
                </a:cubicBezTo>
                <a:cubicBezTo>
                  <a:pt x="204724" y="28244"/>
                  <a:pt x="203200" y="26590"/>
                  <a:pt x="203200" y="24606"/>
                </a:cubicBezTo>
                <a:cubicBezTo>
                  <a:pt x="203200" y="21960"/>
                  <a:pt x="204724" y="20637"/>
                  <a:pt x="207391" y="20637"/>
                </a:cubicBezTo>
                <a:close/>
                <a:moveTo>
                  <a:pt x="37201" y="9041"/>
                </a:moveTo>
                <a:lnTo>
                  <a:pt x="37201" y="40504"/>
                </a:lnTo>
                <a:lnTo>
                  <a:pt x="247830" y="40504"/>
                </a:lnTo>
                <a:lnTo>
                  <a:pt x="247830" y="9041"/>
                </a:lnTo>
                <a:lnTo>
                  <a:pt x="37201" y="9041"/>
                </a:lnTo>
                <a:close/>
                <a:moveTo>
                  <a:pt x="32888" y="0"/>
                </a:moveTo>
                <a:lnTo>
                  <a:pt x="252502" y="0"/>
                </a:lnTo>
                <a:cubicBezTo>
                  <a:pt x="255019" y="0"/>
                  <a:pt x="256816" y="2170"/>
                  <a:pt x="256816" y="4340"/>
                </a:cubicBezTo>
                <a:lnTo>
                  <a:pt x="256816" y="117897"/>
                </a:lnTo>
                <a:cubicBezTo>
                  <a:pt x="256816" y="119705"/>
                  <a:pt x="255019" y="121875"/>
                  <a:pt x="252502" y="121875"/>
                </a:cubicBezTo>
                <a:cubicBezTo>
                  <a:pt x="249986" y="121875"/>
                  <a:pt x="247830" y="119705"/>
                  <a:pt x="247830" y="117897"/>
                </a:cubicBezTo>
                <a:lnTo>
                  <a:pt x="247830" y="49546"/>
                </a:lnTo>
                <a:lnTo>
                  <a:pt x="37201" y="49546"/>
                </a:lnTo>
                <a:lnTo>
                  <a:pt x="37201" y="112111"/>
                </a:lnTo>
                <a:cubicBezTo>
                  <a:pt x="37201" y="114642"/>
                  <a:pt x="35404" y="116450"/>
                  <a:pt x="32888" y="116450"/>
                </a:cubicBezTo>
                <a:cubicBezTo>
                  <a:pt x="30731" y="116450"/>
                  <a:pt x="28575" y="114642"/>
                  <a:pt x="28575" y="112111"/>
                </a:cubicBezTo>
                <a:lnTo>
                  <a:pt x="28575" y="4340"/>
                </a:lnTo>
                <a:cubicBezTo>
                  <a:pt x="28575" y="2170"/>
                  <a:pt x="30731" y="0"/>
                  <a:pt x="32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3980A6-9DC1-3349-A296-189D215D3A7E}"/>
              </a:ext>
            </a:extLst>
          </p:cNvPr>
          <p:cNvSpPr txBox="1"/>
          <p:nvPr/>
        </p:nvSpPr>
        <p:spPr>
          <a:xfrm>
            <a:off x="8261811" y="634532"/>
            <a:ext cx="7863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Open Sans" panose="020B0606030504020204" pitchFamily="34" charset="0"/>
              </a:rPr>
              <a:t>FUNNEL DIAGRAM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0F200E-5FEA-3449-8A44-4B911377E47C}"/>
              </a:ext>
            </a:extLst>
          </p:cNvPr>
          <p:cNvSpPr txBox="1"/>
          <p:nvPr/>
        </p:nvSpPr>
        <p:spPr>
          <a:xfrm>
            <a:off x="10120533" y="1617133"/>
            <a:ext cx="4146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0719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6">
            <a:extLst>
              <a:ext uri="{FF2B5EF4-FFF2-40B4-BE49-F238E27FC236}">
                <a16:creationId xmlns:a16="http://schemas.microsoft.com/office/drawing/2014/main" id="{1D7C6A3C-024C-D948-B634-D5938663B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619" y="6481408"/>
            <a:ext cx="6214917" cy="5935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DFE34ECC-582A-E346-9B47-BAF3895E0CC5}"/>
              </a:ext>
            </a:extLst>
          </p:cNvPr>
          <p:cNvSpPr>
            <a:spLocks/>
          </p:cNvSpPr>
          <p:nvPr/>
        </p:nvSpPr>
        <p:spPr bwMode="auto">
          <a:xfrm>
            <a:off x="12735791" y="3715262"/>
            <a:ext cx="2224324" cy="2766146"/>
          </a:xfrm>
          <a:custGeom>
            <a:avLst/>
            <a:gdLst>
              <a:gd name="T0" fmla="*/ 170 w 176"/>
              <a:gd name="T1" fmla="*/ 0 h 219"/>
              <a:gd name="T2" fmla="*/ 164 w 176"/>
              <a:gd name="T3" fmla="*/ 6 h 219"/>
              <a:gd name="T4" fmla="*/ 164 w 176"/>
              <a:gd name="T5" fmla="*/ 96 h 219"/>
              <a:gd name="T6" fmla="*/ 150 w 176"/>
              <a:gd name="T7" fmla="*/ 128 h 219"/>
              <a:gd name="T8" fmla="*/ 123 w 176"/>
              <a:gd name="T9" fmla="*/ 143 h 219"/>
              <a:gd name="T10" fmla="*/ 65 w 176"/>
              <a:gd name="T11" fmla="*/ 143 h 219"/>
              <a:gd name="T12" fmla="*/ 8 w 176"/>
              <a:gd name="T13" fmla="*/ 179 h 219"/>
              <a:gd name="T14" fmla="*/ 0 w 176"/>
              <a:gd name="T15" fmla="*/ 213 h 219"/>
              <a:gd name="T16" fmla="*/ 6 w 176"/>
              <a:gd name="T17" fmla="*/ 219 h 219"/>
              <a:gd name="T18" fmla="*/ 6 w 176"/>
              <a:gd name="T19" fmla="*/ 219 h 219"/>
              <a:gd name="T20" fmla="*/ 12 w 176"/>
              <a:gd name="T21" fmla="*/ 213 h 219"/>
              <a:gd name="T22" fmla="*/ 20 w 176"/>
              <a:gd name="T23" fmla="*/ 184 h 219"/>
              <a:gd name="T24" fmla="*/ 65 w 176"/>
              <a:gd name="T25" fmla="*/ 156 h 219"/>
              <a:gd name="T26" fmla="*/ 124 w 176"/>
              <a:gd name="T27" fmla="*/ 156 h 219"/>
              <a:gd name="T28" fmla="*/ 125 w 176"/>
              <a:gd name="T29" fmla="*/ 156 h 219"/>
              <a:gd name="T30" fmla="*/ 159 w 176"/>
              <a:gd name="T31" fmla="*/ 137 h 219"/>
              <a:gd name="T32" fmla="*/ 176 w 176"/>
              <a:gd name="T33" fmla="*/ 96 h 219"/>
              <a:gd name="T34" fmla="*/ 176 w 176"/>
              <a:gd name="T35" fmla="*/ 6 h 219"/>
              <a:gd name="T36" fmla="*/ 170 w 176"/>
              <a:gd name="T37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6" h="219">
                <a:moveTo>
                  <a:pt x="170" y="0"/>
                </a:moveTo>
                <a:cubicBezTo>
                  <a:pt x="167" y="0"/>
                  <a:pt x="164" y="3"/>
                  <a:pt x="164" y="6"/>
                </a:cubicBezTo>
                <a:cubicBezTo>
                  <a:pt x="164" y="96"/>
                  <a:pt x="164" y="96"/>
                  <a:pt x="164" y="96"/>
                </a:cubicBezTo>
                <a:cubicBezTo>
                  <a:pt x="164" y="108"/>
                  <a:pt x="159" y="120"/>
                  <a:pt x="150" y="128"/>
                </a:cubicBezTo>
                <a:cubicBezTo>
                  <a:pt x="140" y="138"/>
                  <a:pt x="126" y="142"/>
                  <a:pt x="123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32" y="143"/>
                  <a:pt x="16" y="162"/>
                  <a:pt x="8" y="179"/>
                </a:cubicBezTo>
                <a:cubicBezTo>
                  <a:pt x="0" y="195"/>
                  <a:pt x="0" y="212"/>
                  <a:pt x="0" y="213"/>
                </a:cubicBezTo>
                <a:cubicBezTo>
                  <a:pt x="0" y="216"/>
                  <a:pt x="2" y="219"/>
                  <a:pt x="6" y="219"/>
                </a:cubicBezTo>
                <a:cubicBezTo>
                  <a:pt x="6" y="219"/>
                  <a:pt x="6" y="219"/>
                  <a:pt x="6" y="219"/>
                </a:cubicBezTo>
                <a:cubicBezTo>
                  <a:pt x="9" y="219"/>
                  <a:pt x="12" y="217"/>
                  <a:pt x="12" y="213"/>
                </a:cubicBezTo>
                <a:cubicBezTo>
                  <a:pt x="12" y="213"/>
                  <a:pt x="13" y="198"/>
                  <a:pt x="20" y="184"/>
                </a:cubicBezTo>
                <a:cubicBezTo>
                  <a:pt x="29" y="165"/>
                  <a:pt x="44" y="156"/>
                  <a:pt x="65" y="156"/>
                </a:cubicBezTo>
                <a:cubicBezTo>
                  <a:pt x="124" y="156"/>
                  <a:pt x="124" y="156"/>
                  <a:pt x="124" y="156"/>
                </a:cubicBezTo>
                <a:cubicBezTo>
                  <a:pt x="124" y="156"/>
                  <a:pt x="125" y="156"/>
                  <a:pt x="125" y="156"/>
                </a:cubicBezTo>
                <a:cubicBezTo>
                  <a:pt x="126" y="155"/>
                  <a:pt x="145" y="151"/>
                  <a:pt x="159" y="137"/>
                </a:cubicBezTo>
                <a:cubicBezTo>
                  <a:pt x="170" y="127"/>
                  <a:pt x="176" y="111"/>
                  <a:pt x="176" y="9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3"/>
                  <a:pt x="174" y="0"/>
                  <a:pt x="1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764D6EB1-E6F4-5A43-AC34-293F7447531F}"/>
              </a:ext>
            </a:extLst>
          </p:cNvPr>
          <p:cNvSpPr>
            <a:spLocks/>
          </p:cNvSpPr>
          <p:nvPr/>
        </p:nvSpPr>
        <p:spPr bwMode="auto">
          <a:xfrm>
            <a:off x="9274544" y="3715262"/>
            <a:ext cx="2224324" cy="2766146"/>
          </a:xfrm>
          <a:custGeom>
            <a:avLst/>
            <a:gdLst>
              <a:gd name="T0" fmla="*/ 111 w 176"/>
              <a:gd name="T1" fmla="*/ 143 h 219"/>
              <a:gd name="T2" fmla="*/ 53 w 176"/>
              <a:gd name="T3" fmla="*/ 143 h 219"/>
              <a:gd name="T4" fmla="*/ 26 w 176"/>
              <a:gd name="T5" fmla="*/ 128 h 219"/>
              <a:gd name="T6" fmla="*/ 12 w 176"/>
              <a:gd name="T7" fmla="*/ 96 h 219"/>
              <a:gd name="T8" fmla="*/ 12 w 176"/>
              <a:gd name="T9" fmla="*/ 6 h 219"/>
              <a:gd name="T10" fmla="*/ 6 w 176"/>
              <a:gd name="T11" fmla="*/ 0 h 219"/>
              <a:gd name="T12" fmla="*/ 0 w 176"/>
              <a:gd name="T13" fmla="*/ 6 h 219"/>
              <a:gd name="T14" fmla="*/ 0 w 176"/>
              <a:gd name="T15" fmla="*/ 96 h 219"/>
              <a:gd name="T16" fmla="*/ 17 w 176"/>
              <a:gd name="T17" fmla="*/ 137 h 219"/>
              <a:gd name="T18" fmla="*/ 51 w 176"/>
              <a:gd name="T19" fmla="*/ 156 h 219"/>
              <a:gd name="T20" fmla="*/ 52 w 176"/>
              <a:gd name="T21" fmla="*/ 156 h 219"/>
              <a:gd name="T22" fmla="*/ 111 w 176"/>
              <a:gd name="T23" fmla="*/ 156 h 219"/>
              <a:gd name="T24" fmla="*/ 156 w 176"/>
              <a:gd name="T25" fmla="*/ 184 h 219"/>
              <a:gd name="T26" fmla="*/ 164 w 176"/>
              <a:gd name="T27" fmla="*/ 213 h 219"/>
              <a:gd name="T28" fmla="*/ 170 w 176"/>
              <a:gd name="T29" fmla="*/ 219 h 219"/>
              <a:gd name="T30" fmla="*/ 170 w 176"/>
              <a:gd name="T31" fmla="*/ 219 h 219"/>
              <a:gd name="T32" fmla="*/ 176 w 176"/>
              <a:gd name="T33" fmla="*/ 213 h 219"/>
              <a:gd name="T34" fmla="*/ 168 w 176"/>
              <a:gd name="T35" fmla="*/ 179 h 219"/>
              <a:gd name="T36" fmla="*/ 111 w 176"/>
              <a:gd name="T37" fmla="*/ 14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6" h="219">
                <a:moveTo>
                  <a:pt x="111" y="143"/>
                </a:moveTo>
                <a:cubicBezTo>
                  <a:pt x="53" y="143"/>
                  <a:pt x="53" y="143"/>
                  <a:pt x="53" y="143"/>
                </a:cubicBezTo>
                <a:cubicBezTo>
                  <a:pt x="50" y="142"/>
                  <a:pt x="36" y="138"/>
                  <a:pt x="26" y="128"/>
                </a:cubicBezTo>
                <a:cubicBezTo>
                  <a:pt x="17" y="120"/>
                  <a:pt x="12" y="108"/>
                  <a:pt x="12" y="9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11"/>
                  <a:pt x="6" y="127"/>
                  <a:pt x="17" y="137"/>
                </a:cubicBezTo>
                <a:cubicBezTo>
                  <a:pt x="31" y="151"/>
                  <a:pt x="50" y="155"/>
                  <a:pt x="51" y="156"/>
                </a:cubicBezTo>
                <a:cubicBezTo>
                  <a:pt x="51" y="156"/>
                  <a:pt x="52" y="156"/>
                  <a:pt x="52" y="156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32" y="156"/>
                  <a:pt x="148" y="165"/>
                  <a:pt x="156" y="184"/>
                </a:cubicBezTo>
                <a:cubicBezTo>
                  <a:pt x="163" y="198"/>
                  <a:pt x="164" y="213"/>
                  <a:pt x="164" y="213"/>
                </a:cubicBezTo>
                <a:cubicBezTo>
                  <a:pt x="164" y="217"/>
                  <a:pt x="167" y="219"/>
                  <a:pt x="170" y="219"/>
                </a:cubicBezTo>
                <a:cubicBezTo>
                  <a:pt x="170" y="219"/>
                  <a:pt x="170" y="219"/>
                  <a:pt x="170" y="219"/>
                </a:cubicBezTo>
                <a:cubicBezTo>
                  <a:pt x="174" y="219"/>
                  <a:pt x="176" y="216"/>
                  <a:pt x="176" y="213"/>
                </a:cubicBezTo>
                <a:cubicBezTo>
                  <a:pt x="176" y="212"/>
                  <a:pt x="176" y="195"/>
                  <a:pt x="168" y="179"/>
                </a:cubicBezTo>
                <a:cubicBezTo>
                  <a:pt x="160" y="162"/>
                  <a:pt x="144" y="143"/>
                  <a:pt x="111" y="1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BB582BEE-242F-D24F-AAE9-69633B1A2032}"/>
              </a:ext>
            </a:extLst>
          </p:cNvPr>
          <p:cNvSpPr>
            <a:spLocks/>
          </p:cNvSpPr>
          <p:nvPr/>
        </p:nvSpPr>
        <p:spPr bwMode="auto">
          <a:xfrm>
            <a:off x="9085619" y="6846782"/>
            <a:ext cx="6214917" cy="2489889"/>
          </a:xfrm>
          <a:custGeom>
            <a:avLst/>
            <a:gdLst>
              <a:gd name="T0" fmla="*/ 138 w 492"/>
              <a:gd name="T1" fmla="*/ 194 h 197"/>
              <a:gd name="T2" fmla="*/ 251 w 492"/>
              <a:gd name="T3" fmla="*/ 197 h 197"/>
              <a:gd name="T4" fmla="*/ 354 w 492"/>
              <a:gd name="T5" fmla="*/ 194 h 197"/>
              <a:gd name="T6" fmla="*/ 492 w 492"/>
              <a:gd name="T7" fmla="*/ 47 h 197"/>
              <a:gd name="T8" fmla="*/ 492 w 492"/>
              <a:gd name="T9" fmla="*/ 1 h 197"/>
              <a:gd name="T10" fmla="*/ 491 w 492"/>
              <a:gd name="T11" fmla="*/ 1 h 197"/>
              <a:gd name="T12" fmla="*/ 246 w 492"/>
              <a:gd name="T13" fmla="*/ 22 h 197"/>
              <a:gd name="T14" fmla="*/ 1 w 492"/>
              <a:gd name="T15" fmla="*/ 0 h 197"/>
              <a:gd name="T16" fmla="*/ 0 w 492"/>
              <a:gd name="T17" fmla="*/ 0 h 197"/>
              <a:gd name="T18" fmla="*/ 0 w 492"/>
              <a:gd name="T19" fmla="*/ 46 h 197"/>
              <a:gd name="T20" fmla="*/ 138 w 492"/>
              <a:gd name="T21" fmla="*/ 19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2" h="197">
                <a:moveTo>
                  <a:pt x="138" y="194"/>
                </a:moveTo>
                <a:cubicBezTo>
                  <a:pt x="174" y="196"/>
                  <a:pt x="212" y="197"/>
                  <a:pt x="251" y="197"/>
                </a:cubicBezTo>
                <a:cubicBezTo>
                  <a:pt x="286" y="197"/>
                  <a:pt x="321" y="196"/>
                  <a:pt x="354" y="194"/>
                </a:cubicBezTo>
                <a:cubicBezTo>
                  <a:pt x="388" y="125"/>
                  <a:pt x="436" y="72"/>
                  <a:pt x="492" y="47"/>
                </a:cubicBezTo>
                <a:cubicBezTo>
                  <a:pt x="492" y="1"/>
                  <a:pt x="492" y="1"/>
                  <a:pt x="492" y="1"/>
                </a:cubicBezTo>
                <a:cubicBezTo>
                  <a:pt x="491" y="1"/>
                  <a:pt x="491" y="1"/>
                  <a:pt x="491" y="1"/>
                </a:cubicBezTo>
                <a:cubicBezTo>
                  <a:pt x="475" y="13"/>
                  <a:pt x="372" y="22"/>
                  <a:pt x="246" y="22"/>
                </a:cubicBezTo>
                <a:cubicBezTo>
                  <a:pt x="117" y="22"/>
                  <a:pt x="12" y="12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6"/>
                  <a:pt x="0" y="46"/>
                  <a:pt x="0" y="46"/>
                </a:cubicBezTo>
                <a:cubicBezTo>
                  <a:pt x="56" y="71"/>
                  <a:pt x="105" y="124"/>
                  <a:pt x="138" y="1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11124BCC-932F-6544-B3F1-7DA9D3106A7C}"/>
              </a:ext>
            </a:extLst>
          </p:cNvPr>
          <p:cNvSpPr>
            <a:spLocks/>
          </p:cNvSpPr>
          <p:nvPr/>
        </p:nvSpPr>
        <p:spPr bwMode="auto">
          <a:xfrm>
            <a:off x="10828719" y="9297459"/>
            <a:ext cx="2728717" cy="2703766"/>
          </a:xfrm>
          <a:custGeom>
            <a:avLst/>
            <a:gdLst>
              <a:gd name="T0" fmla="*/ 216 w 216"/>
              <a:gd name="T1" fmla="*/ 1 h 214"/>
              <a:gd name="T2" fmla="*/ 113 w 216"/>
              <a:gd name="T3" fmla="*/ 3 h 214"/>
              <a:gd name="T4" fmla="*/ 0 w 216"/>
              <a:gd name="T5" fmla="*/ 0 h 214"/>
              <a:gd name="T6" fmla="*/ 47 w 216"/>
              <a:gd name="T7" fmla="*/ 205 h 214"/>
              <a:gd name="T8" fmla="*/ 47 w 216"/>
              <a:gd name="T9" fmla="*/ 207 h 214"/>
              <a:gd name="T10" fmla="*/ 108 w 216"/>
              <a:gd name="T11" fmla="*/ 214 h 214"/>
              <a:gd name="T12" fmla="*/ 169 w 216"/>
              <a:gd name="T13" fmla="*/ 207 h 214"/>
              <a:gd name="T14" fmla="*/ 169 w 216"/>
              <a:gd name="T15" fmla="*/ 206 h 214"/>
              <a:gd name="T16" fmla="*/ 169 w 216"/>
              <a:gd name="T17" fmla="*/ 206 h 214"/>
              <a:gd name="T18" fmla="*/ 216 w 216"/>
              <a:gd name="T19" fmla="*/ 1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4">
                <a:moveTo>
                  <a:pt x="216" y="1"/>
                </a:moveTo>
                <a:cubicBezTo>
                  <a:pt x="183" y="2"/>
                  <a:pt x="148" y="3"/>
                  <a:pt x="113" y="3"/>
                </a:cubicBezTo>
                <a:cubicBezTo>
                  <a:pt x="74" y="3"/>
                  <a:pt x="36" y="2"/>
                  <a:pt x="0" y="0"/>
                </a:cubicBezTo>
                <a:cubicBezTo>
                  <a:pt x="28" y="59"/>
                  <a:pt x="45" y="129"/>
                  <a:pt x="47" y="205"/>
                </a:cubicBezTo>
                <a:cubicBezTo>
                  <a:pt x="47" y="205"/>
                  <a:pt x="47" y="206"/>
                  <a:pt x="47" y="207"/>
                </a:cubicBezTo>
                <a:cubicBezTo>
                  <a:pt x="47" y="211"/>
                  <a:pt x="74" y="214"/>
                  <a:pt x="108" y="214"/>
                </a:cubicBezTo>
                <a:cubicBezTo>
                  <a:pt x="142" y="214"/>
                  <a:pt x="169" y="211"/>
                  <a:pt x="169" y="207"/>
                </a:cubicBezTo>
                <a:cubicBezTo>
                  <a:pt x="169" y="206"/>
                  <a:pt x="169" y="206"/>
                  <a:pt x="169" y="206"/>
                </a:cubicBezTo>
                <a:cubicBezTo>
                  <a:pt x="169" y="206"/>
                  <a:pt x="169" y="206"/>
                  <a:pt x="169" y="206"/>
                </a:cubicBezTo>
                <a:cubicBezTo>
                  <a:pt x="171" y="130"/>
                  <a:pt x="188" y="59"/>
                  <a:pt x="2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" name="Round Same Side Corner Rectangle 59">
            <a:extLst>
              <a:ext uri="{FF2B5EF4-FFF2-40B4-BE49-F238E27FC236}">
                <a16:creationId xmlns:a16="http://schemas.microsoft.com/office/drawing/2014/main" id="{8EF4DF01-5C82-DC4D-AC80-A3E5C6B8A621}"/>
              </a:ext>
            </a:extLst>
          </p:cNvPr>
          <p:cNvSpPr/>
          <p:nvPr/>
        </p:nvSpPr>
        <p:spPr>
          <a:xfrm rot="5400000">
            <a:off x="8974013" y="1847632"/>
            <a:ext cx="753065" cy="318415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2" name="Round Same Side Corner Rectangle 59">
            <a:extLst>
              <a:ext uri="{FF2B5EF4-FFF2-40B4-BE49-F238E27FC236}">
                <a16:creationId xmlns:a16="http://schemas.microsoft.com/office/drawing/2014/main" id="{B4E0D3AC-8719-094C-8158-D1948C94D110}"/>
              </a:ext>
            </a:extLst>
          </p:cNvPr>
          <p:cNvSpPr/>
          <p:nvPr/>
        </p:nvSpPr>
        <p:spPr>
          <a:xfrm rot="5400000">
            <a:off x="14483566" y="1847633"/>
            <a:ext cx="753065" cy="318415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366060FF-5E81-8C42-A863-8628A96D6F25}"/>
              </a:ext>
            </a:extLst>
          </p:cNvPr>
          <p:cNvSpPr>
            <a:spLocks/>
          </p:cNvSpPr>
          <p:nvPr/>
        </p:nvSpPr>
        <p:spPr bwMode="auto">
          <a:xfrm>
            <a:off x="15927185" y="4324862"/>
            <a:ext cx="4683578" cy="5844799"/>
          </a:xfrm>
          <a:custGeom>
            <a:avLst/>
            <a:gdLst>
              <a:gd name="T0" fmla="*/ 3607 w 3607"/>
              <a:gd name="T1" fmla="*/ 325 h 2481"/>
              <a:gd name="T2" fmla="*/ 3607 w 3607"/>
              <a:gd name="T3" fmla="*/ 2481 h 2481"/>
              <a:gd name="T4" fmla="*/ 0 w 3607"/>
              <a:gd name="T5" fmla="*/ 2481 h 2481"/>
              <a:gd name="T6" fmla="*/ 0 w 3607"/>
              <a:gd name="T7" fmla="*/ 325 h 2481"/>
              <a:gd name="T8" fmla="*/ 1794 w 3607"/>
              <a:gd name="T9" fmla="*/ 0 h 2481"/>
              <a:gd name="T10" fmla="*/ 3607 w 3607"/>
              <a:gd name="T11" fmla="*/ 325 h 2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07" h="2481">
                <a:moveTo>
                  <a:pt x="3607" y="325"/>
                </a:moveTo>
                <a:lnTo>
                  <a:pt x="3607" y="2481"/>
                </a:lnTo>
                <a:lnTo>
                  <a:pt x="0" y="2481"/>
                </a:lnTo>
                <a:lnTo>
                  <a:pt x="0" y="325"/>
                </a:lnTo>
                <a:lnTo>
                  <a:pt x="1794" y="0"/>
                </a:lnTo>
                <a:lnTo>
                  <a:pt x="3607" y="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8A7BE488-E24A-E74F-899B-AAEF1D6300A3}"/>
              </a:ext>
            </a:extLst>
          </p:cNvPr>
          <p:cNvSpPr>
            <a:spLocks/>
          </p:cNvSpPr>
          <p:nvPr/>
        </p:nvSpPr>
        <p:spPr bwMode="auto">
          <a:xfrm>
            <a:off x="15927185" y="4324862"/>
            <a:ext cx="4683578" cy="1231144"/>
          </a:xfrm>
          <a:custGeom>
            <a:avLst/>
            <a:gdLst>
              <a:gd name="T0" fmla="*/ 3607 w 3607"/>
              <a:gd name="T1" fmla="*/ 840 h 840"/>
              <a:gd name="T2" fmla="*/ 3607 w 3607"/>
              <a:gd name="T3" fmla="*/ 325 h 840"/>
              <a:gd name="T4" fmla="*/ 1794 w 3607"/>
              <a:gd name="T5" fmla="*/ 0 h 840"/>
              <a:gd name="T6" fmla="*/ 0 w 3607"/>
              <a:gd name="T7" fmla="*/ 325 h 840"/>
              <a:gd name="T8" fmla="*/ 0 w 3607"/>
              <a:gd name="T9" fmla="*/ 840 h 840"/>
              <a:gd name="T10" fmla="*/ 3607 w 3607"/>
              <a:gd name="T11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07" h="840">
                <a:moveTo>
                  <a:pt x="3607" y="840"/>
                </a:moveTo>
                <a:lnTo>
                  <a:pt x="3607" y="325"/>
                </a:lnTo>
                <a:lnTo>
                  <a:pt x="1794" y="0"/>
                </a:lnTo>
                <a:lnTo>
                  <a:pt x="0" y="325"/>
                </a:lnTo>
                <a:lnTo>
                  <a:pt x="0" y="840"/>
                </a:lnTo>
                <a:lnTo>
                  <a:pt x="3607" y="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E0F3C4DD-19EC-B54E-9EB1-2D79C7C39DF1}"/>
              </a:ext>
            </a:extLst>
          </p:cNvPr>
          <p:cNvSpPr>
            <a:spLocks/>
          </p:cNvSpPr>
          <p:nvPr/>
        </p:nvSpPr>
        <p:spPr bwMode="auto">
          <a:xfrm>
            <a:off x="3794335" y="4347463"/>
            <a:ext cx="4683578" cy="5844799"/>
          </a:xfrm>
          <a:custGeom>
            <a:avLst/>
            <a:gdLst>
              <a:gd name="T0" fmla="*/ 3607 w 3607"/>
              <a:gd name="T1" fmla="*/ 325 h 2481"/>
              <a:gd name="T2" fmla="*/ 3607 w 3607"/>
              <a:gd name="T3" fmla="*/ 2481 h 2481"/>
              <a:gd name="T4" fmla="*/ 0 w 3607"/>
              <a:gd name="T5" fmla="*/ 2481 h 2481"/>
              <a:gd name="T6" fmla="*/ 0 w 3607"/>
              <a:gd name="T7" fmla="*/ 325 h 2481"/>
              <a:gd name="T8" fmla="*/ 1794 w 3607"/>
              <a:gd name="T9" fmla="*/ 0 h 2481"/>
              <a:gd name="T10" fmla="*/ 3607 w 3607"/>
              <a:gd name="T11" fmla="*/ 325 h 2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07" h="2481">
                <a:moveTo>
                  <a:pt x="3607" y="325"/>
                </a:moveTo>
                <a:lnTo>
                  <a:pt x="3607" y="2481"/>
                </a:lnTo>
                <a:lnTo>
                  <a:pt x="0" y="2481"/>
                </a:lnTo>
                <a:lnTo>
                  <a:pt x="0" y="325"/>
                </a:lnTo>
                <a:lnTo>
                  <a:pt x="1794" y="0"/>
                </a:lnTo>
                <a:lnTo>
                  <a:pt x="3607" y="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B9010FBB-19FE-4948-85AA-AF8FCC0FB266}"/>
              </a:ext>
            </a:extLst>
          </p:cNvPr>
          <p:cNvSpPr>
            <a:spLocks/>
          </p:cNvSpPr>
          <p:nvPr/>
        </p:nvSpPr>
        <p:spPr bwMode="auto">
          <a:xfrm>
            <a:off x="3794335" y="4347463"/>
            <a:ext cx="4683578" cy="1231144"/>
          </a:xfrm>
          <a:custGeom>
            <a:avLst/>
            <a:gdLst>
              <a:gd name="T0" fmla="*/ 3607 w 3607"/>
              <a:gd name="T1" fmla="*/ 840 h 840"/>
              <a:gd name="T2" fmla="*/ 3607 w 3607"/>
              <a:gd name="T3" fmla="*/ 325 h 840"/>
              <a:gd name="T4" fmla="*/ 1794 w 3607"/>
              <a:gd name="T5" fmla="*/ 0 h 840"/>
              <a:gd name="T6" fmla="*/ 0 w 3607"/>
              <a:gd name="T7" fmla="*/ 325 h 840"/>
              <a:gd name="T8" fmla="*/ 0 w 3607"/>
              <a:gd name="T9" fmla="*/ 840 h 840"/>
              <a:gd name="T10" fmla="*/ 3607 w 3607"/>
              <a:gd name="T11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07" h="840">
                <a:moveTo>
                  <a:pt x="3607" y="840"/>
                </a:moveTo>
                <a:lnTo>
                  <a:pt x="3607" y="325"/>
                </a:lnTo>
                <a:lnTo>
                  <a:pt x="1794" y="0"/>
                </a:lnTo>
                <a:lnTo>
                  <a:pt x="0" y="325"/>
                </a:lnTo>
                <a:lnTo>
                  <a:pt x="0" y="840"/>
                </a:lnTo>
                <a:lnTo>
                  <a:pt x="3607" y="8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F55228-51FF-D348-9F6C-5B7D691CBCF2}"/>
              </a:ext>
            </a:extLst>
          </p:cNvPr>
          <p:cNvSpPr txBox="1"/>
          <p:nvPr/>
        </p:nvSpPr>
        <p:spPr>
          <a:xfrm>
            <a:off x="8261811" y="634532"/>
            <a:ext cx="7863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Open Sans" panose="020B0606030504020204" pitchFamily="34" charset="0"/>
              </a:rPr>
              <a:t>FUNNEL DIAGRAM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9B2712-F0A2-B34B-9D13-5564B89CA3F6}"/>
              </a:ext>
            </a:extLst>
          </p:cNvPr>
          <p:cNvSpPr txBox="1"/>
          <p:nvPr/>
        </p:nvSpPr>
        <p:spPr>
          <a:xfrm>
            <a:off x="10120533" y="1617133"/>
            <a:ext cx="4146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Your Subtitle Here</a:t>
            </a:r>
          </a:p>
        </p:txBody>
      </p:sp>
      <p:sp>
        <p:nvSpPr>
          <p:cNvPr id="38" name="Freeform 1006">
            <a:extLst>
              <a:ext uri="{FF2B5EF4-FFF2-40B4-BE49-F238E27FC236}">
                <a16:creationId xmlns:a16="http://schemas.microsoft.com/office/drawing/2014/main" id="{CA1453EF-DDC3-0E46-A5B7-A5C9F2192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86302" y="7611112"/>
            <a:ext cx="1218196" cy="1218196"/>
          </a:xfrm>
          <a:custGeom>
            <a:avLst/>
            <a:gdLst>
              <a:gd name="T0" fmla="*/ 143402 w 286978"/>
              <a:gd name="T1" fmla="*/ 240535 h 286978"/>
              <a:gd name="T2" fmla="*/ 228628 w 286978"/>
              <a:gd name="T3" fmla="*/ 220274 h 286978"/>
              <a:gd name="T4" fmla="*/ 244604 w 286978"/>
              <a:gd name="T5" fmla="*/ 236610 h 286978"/>
              <a:gd name="T6" fmla="*/ 128415 w 286978"/>
              <a:gd name="T7" fmla="*/ 236610 h 286978"/>
              <a:gd name="T8" fmla="*/ 144028 w 286978"/>
              <a:gd name="T9" fmla="*/ 220274 h 286978"/>
              <a:gd name="T10" fmla="*/ 59792 w 286978"/>
              <a:gd name="T11" fmla="*/ 252221 h 286978"/>
              <a:gd name="T12" fmla="*/ 143402 w 286978"/>
              <a:gd name="T13" fmla="*/ 162739 h 286978"/>
              <a:gd name="T14" fmla="*/ 138807 w 286978"/>
              <a:gd name="T15" fmla="*/ 167334 h 286978"/>
              <a:gd name="T16" fmla="*/ 65046 w 286978"/>
              <a:gd name="T17" fmla="*/ 167334 h 286978"/>
              <a:gd name="T18" fmla="*/ 60630 w 286978"/>
              <a:gd name="T19" fmla="*/ 162739 h 286978"/>
              <a:gd name="T20" fmla="*/ 228628 w 286978"/>
              <a:gd name="T21" fmla="*/ 182520 h 286978"/>
              <a:gd name="T22" fmla="*/ 144028 w 286978"/>
              <a:gd name="T23" fmla="*/ 150573 h 286978"/>
              <a:gd name="T24" fmla="*/ 160367 w 286978"/>
              <a:gd name="T25" fmla="*/ 166547 h 286978"/>
              <a:gd name="T26" fmla="*/ 43816 w 286978"/>
              <a:gd name="T27" fmla="*/ 166547 h 286978"/>
              <a:gd name="T28" fmla="*/ 59792 w 286978"/>
              <a:gd name="T29" fmla="*/ 150573 h 286978"/>
              <a:gd name="T30" fmla="*/ 59792 w 286978"/>
              <a:gd name="T31" fmla="*/ 112819 h 286978"/>
              <a:gd name="T32" fmla="*/ 228628 w 286978"/>
              <a:gd name="T33" fmla="*/ 80510 h 286978"/>
              <a:gd name="T34" fmla="*/ 228628 w 286978"/>
              <a:gd name="T35" fmla="*/ 71798 h 286978"/>
              <a:gd name="T36" fmla="*/ 148385 w 286978"/>
              <a:gd name="T37" fmla="*/ 121532 h 286978"/>
              <a:gd name="T38" fmla="*/ 204302 w 286978"/>
              <a:gd name="T39" fmla="*/ 162190 h 286978"/>
              <a:gd name="T40" fmla="*/ 228628 w 286978"/>
              <a:gd name="T41" fmla="*/ 191595 h 286978"/>
              <a:gd name="T42" fmla="*/ 148385 w 286978"/>
              <a:gd name="T43" fmla="*/ 191233 h 286978"/>
              <a:gd name="T44" fmla="*/ 204302 w 286978"/>
              <a:gd name="T45" fmla="*/ 232254 h 286978"/>
              <a:gd name="T46" fmla="*/ 228628 w 286978"/>
              <a:gd name="T47" fmla="*/ 261296 h 286978"/>
              <a:gd name="T48" fmla="*/ 144028 w 286978"/>
              <a:gd name="T49" fmla="*/ 261296 h 286978"/>
              <a:gd name="T50" fmla="*/ 139672 w 286978"/>
              <a:gd name="T51" fmla="*/ 191233 h 286978"/>
              <a:gd name="T52" fmla="*/ 139672 w 286978"/>
              <a:gd name="T53" fmla="*/ 121532 h 286978"/>
              <a:gd name="T54" fmla="*/ 84482 w 286978"/>
              <a:gd name="T55" fmla="*/ 166547 h 286978"/>
              <a:gd name="T56" fmla="*/ 84482 w 286978"/>
              <a:gd name="T57" fmla="*/ 236610 h 286978"/>
              <a:gd name="T58" fmla="*/ 55071 w 286978"/>
              <a:gd name="T59" fmla="*/ 211926 h 286978"/>
              <a:gd name="T60" fmla="*/ 55071 w 286978"/>
              <a:gd name="T61" fmla="*/ 142225 h 286978"/>
              <a:gd name="T62" fmla="*/ 59792 w 286978"/>
              <a:gd name="T63" fmla="*/ 71798 h 286978"/>
              <a:gd name="T64" fmla="*/ 279724 w 286978"/>
              <a:gd name="T65" fmla="*/ 279724 h 286978"/>
              <a:gd name="T66" fmla="*/ 232572 w 286978"/>
              <a:gd name="T67" fmla="*/ 20742 h 286978"/>
              <a:gd name="T68" fmla="*/ 228154 w 286978"/>
              <a:gd name="T69" fmla="*/ 24730 h 286978"/>
              <a:gd name="T70" fmla="*/ 258592 w 286978"/>
              <a:gd name="T71" fmla="*/ 20678 h 286978"/>
              <a:gd name="T72" fmla="*/ 255278 w 286978"/>
              <a:gd name="T73" fmla="*/ 28334 h 286978"/>
              <a:gd name="T74" fmla="*/ 251964 w 286978"/>
              <a:gd name="T75" fmla="*/ 20678 h 286978"/>
              <a:gd name="T76" fmla="*/ 213411 w 286978"/>
              <a:gd name="T77" fmla="*/ 24123 h 286978"/>
              <a:gd name="T78" fmla="*/ 205753 w 286978"/>
              <a:gd name="T79" fmla="*/ 27187 h 286978"/>
              <a:gd name="T80" fmla="*/ 8696 w 286978"/>
              <a:gd name="T81" fmla="*/ 8696 h 286978"/>
              <a:gd name="T82" fmla="*/ 279724 w 286978"/>
              <a:gd name="T83" fmla="*/ 8696 h 286978"/>
              <a:gd name="T84" fmla="*/ 284072 w 286978"/>
              <a:gd name="T85" fmla="*/ 0 h 286978"/>
              <a:gd name="T86" fmla="*/ 284072 w 286978"/>
              <a:gd name="T87" fmla="*/ 288420 h 286978"/>
              <a:gd name="T88" fmla="*/ 0 w 286978"/>
              <a:gd name="T89" fmla="*/ 4711 h 28697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6978" h="286978">
                <a:moveTo>
                  <a:pt x="142685" y="230188"/>
                </a:moveTo>
                <a:cubicBezTo>
                  <a:pt x="144971" y="230188"/>
                  <a:pt x="147257" y="232093"/>
                  <a:pt x="147257" y="234760"/>
                </a:cubicBezTo>
                <a:cubicBezTo>
                  <a:pt x="147257" y="237427"/>
                  <a:pt x="144971" y="239332"/>
                  <a:pt x="142685" y="239332"/>
                </a:cubicBezTo>
                <a:cubicBezTo>
                  <a:pt x="140399" y="239332"/>
                  <a:pt x="138113" y="237427"/>
                  <a:pt x="138113" y="234760"/>
                </a:cubicBezTo>
                <a:cubicBezTo>
                  <a:pt x="138113" y="232093"/>
                  <a:pt x="140399" y="230188"/>
                  <a:pt x="142685" y="230188"/>
                </a:cubicBezTo>
                <a:close/>
                <a:moveTo>
                  <a:pt x="227485" y="219172"/>
                </a:moveTo>
                <a:cubicBezTo>
                  <a:pt x="218814" y="219172"/>
                  <a:pt x="211589" y="226397"/>
                  <a:pt x="211589" y="235427"/>
                </a:cubicBezTo>
                <a:cubicBezTo>
                  <a:pt x="211589" y="244096"/>
                  <a:pt x="218814" y="250959"/>
                  <a:pt x="227485" y="250959"/>
                </a:cubicBezTo>
                <a:cubicBezTo>
                  <a:pt x="236517" y="250959"/>
                  <a:pt x="243381" y="244096"/>
                  <a:pt x="243381" y="235427"/>
                </a:cubicBezTo>
                <a:cubicBezTo>
                  <a:pt x="243381" y="226397"/>
                  <a:pt x="236517" y="219172"/>
                  <a:pt x="227485" y="219172"/>
                </a:cubicBezTo>
                <a:close/>
                <a:moveTo>
                  <a:pt x="143308" y="219172"/>
                </a:moveTo>
                <a:cubicBezTo>
                  <a:pt x="134637" y="219172"/>
                  <a:pt x="127773" y="226397"/>
                  <a:pt x="127773" y="235427"/>
                </a:cubicBezTo>
                <a:cubicBezTo>
                  <a:pt x="127773" y="244096"/>
                  <a:pt x="134637" y="250959"/>
                  <a:pt x="143308" y="250959"/>
                </a:cubicBezTo>
                <a:cubicBezTo>
                  <a:pt x="152340" y="250959"/>
                  <a:pt x="159565" y="244096"/>
                  <a:pt x="159565" y="235427"/>
                </a:cubicBezTo>
                <a:cubicBezTo>
                  <a:pt x="159565" y="226397"/>
                  <a:pt x="152340" y="219172"/>
                  <a:pt x="143308" y="219172"/>
                </a:cubicBezTo>
                <a:close/>
                <a:moveTo>
                  <a:pt x="59492" y="219172"/>
                </a:moveTo>
                <a:cubicBezTo>
                  <a:pt x="50460" y="219172"/>
                  <a:pt x="43596" y="226397"/>
                  <a:pt x="43596" y="235427"/>
                </a:cubicBezTo>
                <a:cubicBezTo>
                  <a:pt x="43596" y="244096"/>
                  <a:pt x="50460" y="250959"/>
                  <a:pt x="59492" y="250959"/>
                </a:cubicBezTo>
                <a:cubicBezTo>
                  <a:pt x="67801" y="250959"/>
                  <a:pt x="75388" y="244096"/>
                  <a:pt x="75388" y="235427"/>
                </a:cubicBezTo>
                <a:cubicBezTo>
                  <a:pt x="75388" y="226397"/>
                  <a:pt x="67801" y="219172"/>
                  <a:pt x="59492" y="219172"/>
                </a:cubicBezTo>
                <a:close/>
                <a:moveTo>
                  <a:pt x="142685" y="161925"/>
                </a:moveTo>
                <a:cubicBezTo>
                  <a:pt x="144971" y="161925"/>
                  <a:pt x="147257" y="163830"/>
                  <a:pt x="147257" y="166497"/>
                </a:cubicBezTo>
                <a:cubicBezTo>
                  <a:pt x="147257" y="169164"/>
                  <a:pt x="144971" y="171069"/>
                  <a:pt x="142685" y="171069"/>
                </a:cubicBezTo>
                <a:cubicBezTo>
                  <a:pt x="140399" y="171069"/>
                  <a:pt x="138113" y="169164"/>
                  <a:pt x="138113" y="166497"/>
                </a:cubicBezTo>
                <a:cubicBezTo>
                  <a:pt x="138113" y="163830"/>
                  <a:pt x="140399" y="161925"/>
                  <a:pt x="142685" y="161925"/>
                </a:cubicBezTo>
                <a:close/>
                <a:moveTo>
                  <a:pt x="60326" y="161925"/>
                </a:moveTo>
                <a:cubicBezTo>
                  <a:pt x="62524" y="161925"/>
                  <a:pt x="64722" y="163830"/>
                  <a:pt x="64722" y="166497"/>
                </a:cubicBezTo>
                <a:cubicBezTo>
                  <a:pt x="64722" y="169164"/>
                  <a:pt x="62524" y="171069"/>
                  <a:pt x="60326" y="171069"/>
                </a:cubicBezTo>
                <a:cubicBezTo>
                  <a:pt x="57761" y="171069"/>
                  <a:pt x="55563" y="169164"/>
                  <a:pt x="55563" y="166497"/>
                </a:cubicBezTo>
                <a:cubicBezTo>
                  <a:pt x="55563" y="163830"/>
                  <a:pt x="57761" y="161925"/>
                  <a:pt x="60326" y="161925"/>
                </a:cubicBezTo>
                <a:close/>
                <a:moveTo>
                  <a:pt x="227485" y="149820"/>
                </a:moveTo>
                <a:cubicBezTo>
                  <a:pt x="218814" y="149820"/>
                  <a:pt x="211589" y="157045"/>
                  <a:pt x="211589" y="165714"/>
                </a:cubicBezTo>
                <a:cubicBezTo>
                  <a:pt x="211589" y="174744"/>
                  <a:pt x="218814" y="181607"/>
                  <a:pt x="227485" y="181607"/>
                </a:cubicBezTo>
                <a:cubicBezTo>
                  <a:pt x="236517" y="181607"/>
                  <a:pt x="243381" y="174744"/>
                  <a:pt x="243381" y="165714"/>
                </a:cubicBezTo>
                <a:cubicBezTo>
                  <a:pt x="243381" y="157045"/>
                  <a:pt x="236517" y="149820"/>
                  <a:pt x="227485" y="149820"/>
                </a:cubicBezTo>
                <a:close/>
                <a:moveTo>
                  <a:pt x="143308" y="149820"/>
                </a:moveTo>
                <a:cubicBezTo>
                  <a:pt x="134637" y="149820"/>
                  <a:pt x="127773" y="157045"/>
                  <a:pt x="127773" y="165714"/>
                </a:cubicBezTo>
                <a:cubicBezTo>
                  <a:pt x="127773" y="174744"/>
                  <a:pt x="134637" y="181607"/>
                  <a:pt x="143308" y="181607"/>
                </a:cubicBezTo>
                <a:cubicBezTo>
                  <a:pt x="152340" y="181607"/>
                  <a:pt x="159565" y="174744"/>
                  <a:pt x="159565" y="165714"/>
                </a:cubicBezTo>
                <a:cubicBezTo>
                  <a:pt x="159565" y="157045"/>
                  <a:pt x="152340" y="149820"/>
                  <a:pt x="143308" y="149820"/>
                </a:cubicBezTo>
                <a:close/>
                <a:moveTo>
                  <a:pt x="59492" y="149820"/>
                </a:moveTo>
                <a:cubicBezTo>
                  <a:pt x="50460" y="149820"/>
                  <a:pt x="43596" y="157045"/>
                  <a:pt x="43596" y="165714"/>
                </a:cubicBezTo>
                <a:cubicBezTo>
                  <a:pt x="43596" y="174744"/>
                  <a:pt x="50460" y="181607"/>
                  <a:pt x="59492" y="181607"/>
                </a:cubicBezTo>
                <a:cubicBezTo>
                  <a:pt x="67801" y="181607"/>
                  <a:pt x="75388" y="174744"/>
                  <a:pt x="75388" y="165714"/>
                </a:cubicBezTo>
                <a:cubicBezTo>
                  <a:pt x="75388" y="157045"/>
                  <a:pt x="67801" y="149820"/>
                  <a:pt x="59492" y="149820"/>
                </a:cubicBezTo>
                <a:close/>
                <a:moveTo>
                  <a:pt x="59492" y="80107"/>
                </a:moveTo>
                <a:cubicBezTo>
                  <a:pt x="50460" y="80107"/>
                  <a:pt x="43596" y="86970"/>
                  <a:pt x="43596" y="96000"/>
                </a:cubicBezTo>
                <a:cubicBezTo>
                  <a:pt x="43596" y="104669"/>
                  <a:pt x="50460" y="112255"/>
                  <a:pt x="59492" y="112255"/>
                </a:cubicBezTo>
                <a:lnTo>
                  <a:pt x="227485" y="112255"/>
                </a:lnTo>
                <a:cubicBezTo>
                  <a:pt x="236517" y="112255"/>
                  <a:pt x="243381" y="104669"/>
                  <a:pt x="243381" y="96000"/>
                </a:cubicBezTo>
                <a:cubicBezTo>
                  <a:pt x="243381" y="86970"/>
                  <a:pt x="236517" y="80107"/>
                  <a:pt x="227485" y="80107"/>
                </a:cubicBezTo>
                <a:lnTo>
                  <a:pt x="59492" y="80107"/>
                </a:lnTo>
                <a:close/>
                <a:moveTo>
                  <a:pt x="59492" y="71438"/>
                </a:moveTo>
                <a:lnTo>
                  <a:pt x="227485" y="71438"/>
                </a:lnTo>
                <a:cubicBezTo>
                  <a:pt x="241214" y="71438"/>
                  <a:pt x="252052" y="82636"/>
                  <a:pt x="252052" y="96000"/>
                </a:cubicBezTo>
                <a:cubicBezTo>
                  <a:pt x="252052" y="109726"/>
                  <a:pt x="241214" y="120924"/>
                  <a:pt x="227485" y="120924"/>
                </a:cubicBezTo>
                <a:lnTo>
                  <a:pt x="147643" y="120924"/>
                </a:lnTo>
                <a:lnTo>
                  <a:pt x="147643" y="141513"/>
                </a:lnTo>
                <a:cubicBezTo>
                  <a:pt x="157759" y="143319"/>
                  <a:pt x="165707" y="151265"/>
                  <a:pt x="167875" y="161379"/>
                </a:cubicBezTo>
                <a:lnTo>
                  <a:pt x="203280" y="161379"/>
                </a:lnTo>
                <a:cubicBezTo>
                  <a:pt x="205447" y="150182"/>
                  <a:pt x="215563" y="141151"/>
                  <a:pt x="227485" y="141151"/>
                </a:cubicBezTo>
                <a:cubicBezTo>
                  <a:pt x="241214" y="141151"/>
                  <a:pt x="252052" y="151988"/>
                  <a:pt x="252052" y="165714"/>
                </a:cubicBezTo>
                <a:cubicBezTo>
                  <a:pt x="252052" y="179078"/>
                  <a:pt x="241214" y="190637"/>
                  <a:pt x="227485" y="190637"/>
                </a:cubicBezTo>
                <a:cubicBezTo>
                  <a:pt x="215563" y="190637"/>
                  <a:pt x="205447" y="181607"/>
                  <a:pt x="203280" y="170048"/>
                </a:cubicBezTo>
                <a:lnTo>
                  <a:pt x="167875" y="170048"/>
                </a:lnTo>
                <a:cubicBezTo>
                  <a:pt x="165707" y="180162"/>
                  <a:pt x="157759" y="188108"/>
                  <a:pt x="147643" y="190276"/>
                </a:cubicBezTo>
                <a:lnTo>
                  <a:pt x="147643" y="210865"/>
                </a:lnTo>
                <a:cubicBezTo>
                  <a:pt x="157759" y="213032"/>
                  <a:pt x="165707" y="220978"/>
                  <a:pt x="167875" y="231092"/>
                </a:cubicBezTo>
                <a:lnTo>
                  <a:pt x="203280" y="231092"/>
                </a:lnTo>
                <a:cubicBezTo>
                  <a:pt x="205447" y="219534"/>
                  <a:pt x="215563" y="210503"/>
                  <a:pt x="227485" y="210503"/>
                </a:cubicBezTo>
                <a:cubicBezTo>
                  <a:pt x="241214" y="210503"/>
                  <a:pt x="252052" y="221701"/>
                  <a:pt x="252052" y="235427"/>
                </a:cubicBezTo>
                <a:cubicBezTo>
                  <a:pt x="252052" y="249153"/>
                  <a:pt x="241214" y="259989"/>
                  <a:pt x="227485" y="259989"/>
                </a:cubicBezTo>
                <a:cubicBezTo>
                  <a:pt x="215563" y="259989"/>
                  <a:pt x="205447" y="250959"/>
                  <a:pt x="203280" y="239761"/>
                </a:cubicBezTo>
                <a:lnTo>
                  <a:pt x="167875" y="239761"/>
                </a:lnTo>
                <a:cubicBezTo>
                  <a:pt x="165346" y="250959"/>
                  <a:pt x="155591" y="259989"/>
                  <a:pt x="143308" y="259989"/>
                </a:cubicBezTo>
                <a:cubicBezTo>
                  <a:pt x="129579" y="259989"/>
                  <a:pt x="118741" y="249153"/>
                  <a:pt x="118741" y="235427"/>
                </a:cubicBezTo>
                <a:cubicBezTo>
                  <a:pt x="118741" y="223146"/>
                  <a:pt x="127773" y="213393"/>
                  <a:pt x="138973" y="210865"/>
                </a:cubicBezTo>
                <a:lnTo>
                  <a:pt x="138973" y="190276"/>
                </a:lnTo>
                <a:cubicBezTo>
                  <a:pt x="127773" y="187747"/>
                  <a:pt x="118741" y="177995"/>
                  <a:pt x="118741" y="165714"/>
                </a:cubicBezTo>
                <a:cubicBezTo>
                  <a:pt x="118741" y="153794"/>
                  <a:pt x="127773" y="143680"/>
                  <a:pt x="138973" y="141513"/>
                </a:cubicBezTo>
                <a:lnTo>
                  <a:pt x="138973" y="120924"/>
                </a:lnTo>
                <a:lnTo>
                  <a:pt x="63827" y="120924"/>
                </a:lnTo>
                <a:lnTo>
                  <a:pt x="63827" y="141513"/>
                </a:lnTo>
                <a:cubicBezTo>
                  <a:pt x="75388" y="143680"/>
                  <a:pt x="84059" y="153794"/>
                  <a:pt x="84059" y="165714"/>
                </a:cubicBezTo>
                <a:cubicBezTo>
                  <a:pt x="84059" y="177995"/>
                  <a:pt x="75388" y="187747"/>
                  <a:pt x="63827" y="190276"/>
                </a:cubicBezTo>
                <a:lnTo>
                  <a:pt x="63827" y="210865"/>
                </a:lnTo>
                <a:cubicBezTo>
                  <a:pt x="75388" y="213393"/>
                  <a:pt x="84059" y="223146"/>
                  <a:pt x="84059" y="235427"/>
                </a:cubicBezTo>
                <a:cubicBezTo>
                  <a:pt x="84059" y="249153"/>
                  <a:pt x="72859" y="259989"/>
                  <a:pt x="59492" y="259989"/>
                </a:cubicBezTo>
                <a:cubicBezTo>
                  <a:pt x="45402" y="259989"/>
                  <a:pt x="34925" y="249153"/>
                  <a:pt x="34925" y="235427"/>
                </a:cubicBezTo>
                <a:cubicBezTo>
                  <a:pt x="34925" y="223146"/>
                  <a:pt x="43596" y="213393"/>
                  <a:pt x="54795" y="210865"/>
                </a:cubicBezTo>
                <a:lnTo>
                  <a:pt x="54795" y="190276"/>
                </a:lnTo>
                <a:cubicBezTo>
                  <a:pt x="43596" y="187747"/>
                  <a:pt x="34925" y="177995"/>
                  <a:pt x="34925" y="165714"/>
                </a:cubicBezTo>
                <a:cubicBezTo>
                  <a:pt x="34925" y="153794"/>
                  <a:pt x="43596" y="143680"/>
                  <a:pt x="54795" y="141513"/>
                </a:cubicBezTo>
                <a:lnTo>
                  <a:pt x="54795" y="120201"/>
                </a:lnTo>
                <a:cubicBezTo>
                  <a:pt x="43596" y="118034"/>
                  <a:pt x="34925" y="108281"/>
                  <a:pt x="34925" y="96000"/>
                </a:cubicBezTo>
                <a:cubicBezTo>
                  <a:pt x="34925" y="82636"/>
                  <a:pt x="45402" y="71438"/>
                  <a:pt x="59492" y="71438"/>
                </a:cubicBezTo>
                <a:close/>
                <a:moveTo>
                  <a:pt x="8652" y="49031"/>
                </a:moveTo>
                <a:lnTo>
                  <a:pt x="8652" y="278325"/>
                </a:lnTo>
                <a:lnTo>
                  <a:pt x="278325" y="278325"/>
                </a:lnTo>
                <a:lnTo>
                  <a:pt x="278325" y="49031"/>
                </a:lnTo>
                <a:lnTo>
                  <a:pt x="8652" y="49031"/>
                </a:lnTo>
                <a:close/>
                <a:moveTo>
                  <a:pt x="231409" y="20638"/>
                </a:moveTo>
                <a:cubicBezTo>
                  <a:pt x="233974" y="20638"/>
                  <a:pt x="236172" y="22291"/>
                  <a:pt x="236172" y="24606"/>
                </a:cubicBezTo>
                <a:cubicBezTo>
                  <a:pt x="236172" y="26921"/>
                  <a:pt x="233974" y="28244"/>
                  <a:pt x="231409" y="28244"/>
                </a:cubicBezTo>
                <a:cubicBezTo>
                  <a:pt x="228845" y="28244"/>
                  <a:pt x="227013" y="26921"/>
                  <a:pt x="227013" y="24606"/>
                </a:cubicBezTo>
                <a:cubicBezTo>
                  <a:pt x="227013" y="22291"/>
                  <a:pt x="228845" y="20638"/>
                  <a:pt x="231409" y="20638"/>
                </a:cubicBezTo>
                <a:close/>
                <a:moveTo>
                  <a:pt x="250704" y="20574"/>
                </a:moveTo>
                <a:cubicBezTo>
                  <a:pt x="252169" y="19050"/>
                  <a:pt x="255100" y="19050"/>
                  <a:pt x="257298" y="20574"/>
                </a:cubicBezTo>
                <a:cubicBezTo>
                  <a:pt x="257664" y="21336"/>
                  <a:pt x="258397" y="22860"/>
                  <a:pt x="258397" y="24003"/>
                </a:cubicBezTo>
                <a:cubicBezTo>
                  <a:pt x="258397" y="25146"/>
                  <a:pt x="257664" y="26289"/>
                  <a:pt x="257298" y="27051"/>
                </a:cubicBezTo>
                <a:cubicBezTo>
                  <a:pt x="256199" y="27813"/>
                  <a:pt x="255100" y="28194"/>
                  <a:pt x="254001" y="28194"/>
                </a:cubicBezTo>
                <a:cubicBezTo>
                  <a:pt x="252535" y="28194"/>
                  <a:pt x="251803" y="27813"/>
                  <a:pt x="250704" y="27051"/>
                </a:cubicBezTo>
                <a:cubicBezTo>
                  <a:pt x="249971" y="26289"/>
                  <a:pt x="249238" y="25146"/>
                  <a:pt x="249238" y="24003"/>
                </a:cubicBezTo>
                <a:cubicBezTo>
                  <a:pt x="249238" y="22860"/>
                  <a:pt x="249971" y="21336"/>
                  <a:pt x="250704" y="20574"/>
                </a:cubicBezTo>
                <a:close/>
                <a:moveTo>
                  <a:pt x="204724" y="20574"/>
                </a:moveTo>
                <a:cubicBezTo>
                  <a:pt x="206248" y="19050"/>
                  <a:pt x="209296" y="19050"/>
                  <a:pt x="211201" y="20574"/>
                </a:cubicBezTo>
                <a:cubicBezTo>
                  <a:pt x="211963" y="21336"/>
                  <a:pt x="212344" y="22860"/>
                  <a:pt x="212344" y="24003"/>
                </a:cubicBezTo>
                <a:cubicBezTo>
                  <a:pt x="212344" y="24765"/>
                  <a:pt x="211963" y="26289"/>
                  <a:pt x="211201" y="27051"/>
                </a:cubicBezTo>
                <a:cubicBezTo>
                  <a:pt x="210058" y="27813"/>
                  <a:pt x="209296" y="28194"/>
                  <a:pt x="208153" y="28194"/>
                </a:cubicBezTo>
                <a:cubicBezTo>
                  <a:pt x="206629" y="28194"/>
                  <a:pt x="205486" y="27813"/>
                  <a:pt x="204724" y="27051"/>
                </a:cubicBezTo>
                <a:cubicBezTo>
                  <a:pt x="203581" y="26289"/>
                  <a:pt x="203200" y="25146"/>
                  <a:pt x="203200" y="24003"/>
                </a:cubicBezTo>
                <a:cubicBezTo>
                  <a:pt x="203200" y="22860"/>
                  <a:pt x="203581" y="21336"/>
                  <a:pt x="204724" y="20574"/>
                </a:cubicBezTo>
                <a:close/>
                <a:moveTo>
                  <a:pt x="8652" y="8652"/>
                </a:moveTo>
                <a:lnTo>
                  <a:pt x="8652" y="40379"/>
                </a:lnTo>
                <a:lnTo>
                  <a:pt x="278325" y="40379"/>
                </a:lnTo>
                <a:lnTo>
                  <a:pt x="278325" y="8652"/>
                </a:lnTo>
                <a:lnTo>
                  <a:pt x="8652" y="8652"/>
                </a:lnTo>
                <a:close/>
                <a:moveTo>
                  <a:pt x="4687" y="0"/>
                </a:moveTo>
                <a:lnTo>
                  <a:pt x="282651" y="0"/>
                </a:lnTo>
                <a:cubicBezTo>
                  <a:pt x="284814" y="0"/>
                  <a:pt x="286978" y="2163"/>
                  <a:pt x="286978" y="4687"/>
                </a:cubicBezTo>
                <a:lnTo>
                  <a:pt x="286978" y="282291"/>
                </a:lnTo>
                <a:cubicBezTo>
                  <a:pt x="286978" y="284814"/>
                  <a:pt x="284814" y="286978"/>
                  <a:pt x="282651" y="286978"/>
                </a:cubicBezTo>
                <a:lnTo>
                  <a:pt x="4687" y="286978"/>
                </a:lnTo>
                <a:cubicBezTo>
                  <a:pt x="2163" y="286978"/>
                  <a:pt x="0" y="284814"/>
                  <a:pt x="0" y="282291"/>
                </a:cubicBezTo>
                <a:lnTo>
                  <a:pt x="0" y="4687"/>
                </a:lnTo>
                <a:cubicBezTo>
                  <a:pt x="0" y="2163"/>
                  <a:pt x="2163" y="0"/>
                  <a:pt x="4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9" name="Freeform 1044">
            <a:extLst>
              <a:ext uri="{FF2B5EF4-FFF2-40B4-BE49-F238E27FC236}">
                <a16:creationId xmlns:a16="http://schemas.microsoft.com/office/drawing/2014/main" id="{4F7E6DB5-E22F-CE44-AF56-FF6E243868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86302" y="9997637"/>
            <a:ext cx="1218196" cy="1218192"/>
          </a:xfrm>
          <a:custGeom>
            <a:avLst/>
            <a:gdLst>
              <a:gd name="T0" fmla="*/ 90223 w 286978"/>
              <a:gd name="T1" fmla="*/ 193488 h 286977"/>
              <a:gd name="T2" fmla="*/ 89859 w 286978"/>
              <a:gd name="T3" fmla="*/ 205444 h 286977"/>
              <a:gd name="T4" fmla="*/ 41668 w 286978"/>
              <a:gd name="T5" fmla="*/ 242765 h 286977"/>
              <a:gd name="T6" fmla="*/ 122108 w 286978"/>
              <a:gd name="T7" fmla="*/ 279723 h 286977"/>
              <a:gd name="T8" fmla="*/ 103629 w 286978"/>
              <a:gd name="T9" fmla="*/ 239867 h 286977"/>
              <a:gd name="T10" fmla="*/ 100367 w 286978"/>
              <a:gd name="T11" fmla="*/ 232619 h 286977"/>
              <a:gd name="T12" fmla="*/ 144210 w 286978"/>
              <a:gd name="T13" fmla="*/ 190226 h 286977"/>
              <a:gd name="T14" fmla="*/ 188053 w 286978"/>
              <a:gd name="T15" fmla="*/ 232619 h 286977"/>
              <a:gd name="T16" fmla="*/ 185154 w 286978"/>
              <a:gd name="T17" fmla="*/ 239867 h 286977"/>
              <a:gd name="T18" fmla="*/ 166675 w 286978"/>
              <a:gd name="T19" fmla="*/ 279723 h 286977"/>
              <a:gd name="T20" fmla="*/ 247114 w 286978"/>
              <a:gd name="T21" fmla="*/ 251824 h 286977"/>
              <a:gd name="T22" fmla="*/ 230505 w 286978"/>
              <a:gd name="T23" fmla="*/ 228002 h 286977"/>
              <a:gd name="T24" fmla="*/ 221750 w 286978"/>
              <a:gd name="T25" fmla="*/ 222474 h 286977"/>
              <a:gd name="T26" fmla="*/ 225012 w 286978"/>
              <a:gd name="T27" fmla="*/ 207257 h 286977"/>
              <a:gd name="T28" fmla="*/ 186241 w 286978"/>
              <a:gd name="T29" fmla="*/ 190226 h 286977"/>
              <a:gd name="T30" fmla="*/ 179357 w 286978"/>
              <a:gd name="T31" fmla="*/ 187328 h 286977"/>
              <a:gd name="T32" fmla="*/ 8697 w 286978"/>
              <a:gd name="T33" fmla="*/ 78265 h 286977"/>
              <a:gd name="T34" fmla="*/ 16304 w 286978"/>
              <a:gd name="T35" fmla="*/ 232983 h 286977"/>
              <a:gd name="T36" fmla="*/ 81888 w 286978"/>
              <a:gd name="T37" fmla="*/ 197472 h 286977"/>
              <a:gd name="T38" fmla="*/ 135152 w 286978"/>
              <a:gd name="T39" fmla="*/ 139862 h 286977"/>
              <a:gd name="T40" fmla="*/ 201822 w 286978"/>
              <a:gd name="T41" fmla="*/ 175733 h 286977"/>
              <a:gd name="T42" fmla="*/ 231533 w 286978"/>
              <a:gd name="T43" fmla="*/ 217764 h 286977"/>
              <a:gd name="T44" fmla="*/ 250376 w 286978"/>
              <a:gd name="T45" fmla="*/ 232983 h 286977"/>
              <a:gd name="T46" fmla="*/ 279724 w 286978"/>
              <a:gd name="T47" fmla="*/ 226098 h 286977"/>
              <a:gd name="T48" fmla="*/ 262142 w 286978"/>
              <a:gd name="T49" fmla="*/ 78265 h 286977"/>
              <a:gd name="T50" fmla="*/ 198561 w 286978"/>
              <a:gd name="T51" fmla="*/ 83700 h 286977"/>
              <a:gd name="T52" fmla="*/ 173922 w 286978"/>
              <a:gd name="T53" fmla="*/ 101816 h 286977"/>
              <a:gd name="T54" fmla="*/ 95658 w 286978"/>
              <a:gd name="T55" fmla="*/ 93121 h 286977"/>
              <a:gd name="T56" fmla="*/ 77902 w 286978"/>
              <a:gd name="T57" fmla="*/ 78265 h 286977"/>
              <a:gd name="T58" fmla="*/ 37504 w 286978"/>
              <a:gd name="T59" fmla="*/ 28719 h 286977"/>
              <a:gd name="T60" fmla="*/ 98556 w 286978"/>
              <a:gd name="T61" fmla="*/ 33136 h 286977"/>
              <a:gd name="T62" fmla="*/ 37504 w 286978"/>
              <a:gd name="T63" fmla="*/ 37923 h 286977"/>
              <a:gd name="T64" fmla="*/ 37504 w 286978"/>
              <a:gd name="T65" fmla="*/ 28719 h 286977"/>
              <a:gd name="T66" fmla="*/ 8697 w 286978"/>
              <a:gd name="T67" fmla="*/ 16668 h 286977"/>
              <a:gd name="T68" fmla="*/ 77902 w 286978"/>
              <a:gd name="T69" fmla="*/ 69931 h 286977"/>
              <a:gd name="T70" fmla="*/ 102541 w 286978"/>
              <a:gd name="T71" fmla="*/ 87686 h 286977"/>
              <a:gd name="T72" fmla="*/ 173922 w 286978"/>
              <a:gd name="T73" fmla="*/ 93121 h 286977"/>
              <a:gd name="T74" fmla="*/ 191314 w 286978"/>
              <a:gd name="T75" fmla="*/ 78265 h 286977"/>
              <a:gd name="T76" fmla="*/ 263903 w 286978"/>
              <a:gd name="T77" fmla="*/ 69931 h 286977"/>
              <a:gd name="T78" fmla="*/ 279724 w 286978"/>
              <a:gd name="T79" fmla="*/ 45654 h 286977"/>
              <a:gd name="T80" fmla="*/ 270564 w 286978"/>
              <a:gd name="T81" fmla="*/ 38408 h 286977"/>
              <a:gd name="T82" fmla="*/ 123194 w 286978"/>
              <a:gd name="T83" fmla="*/ 30799 h 286977"/>
              <a:gd name="T84" fmla="*/ 97831 w 286978"/>
              <a:gd name="T85" fmla="*/ 9057 h 286977"/>
              <a:gd name="T86" fmla="*/ 16304 w 286978"/>
              <a:gd name="T87" fmla="*/ 0 h 286977"/>
              <a:gd name="T88" fmla="*/ 114136 w 286978"/>
              <a:gd name="T89" fmla="*/ 7610 h 286977"/>
              <a:gd name="T90" fmla="*/ 139500 w 286978"/>
              <a:gd name="T91" fmla="*/ 29351 h 286977"/>
              <a:gd name="T92" fmla="*/ 288420 w 286978"/>
              <a:gd name="T93" fmla="*/ 45654 h 286977"/>
              <a:gd name="T94" fmla="*/ 272478 w 286978"/>
              <a:gd name="T95" fmla="*/ 242040 h 286977"/>
              <a:gd name="T96" fmla="*/ 255448 w 286978"/>
              <a:gd name="T97" fmla="*/ 251824 h 286977"/>
              <a:gd name="T98" fmla="*/ 161965 w 286978"/>
              <a:gd name="T99" fmla="*/ 288419 h 286977"/>
              <a:gd name="T100" fmla="*/ 157616 w 286978"/>
              <a:gd name="T101" fmla="*/ 235518 h 286977"/>
              <a:gd name="T102" fmla="*/ 174284 w 286978"/>
              <a:gd name="T103" fmla="*/ 231533 h 286977"/>
              <a:gd name="T104" fmla="*/ 114136 w 286978"/>
              <a:gd name="T105" fmla="*/ 231533 h 286977"/>
              <a:gd name="T106" fmla="*/ 130803 w 286978"/>
              <a:gd name="T107" fmla="*/ 235518 h 286977"/>
              <a:gd name="T108" fmla="*/ 126455 w 286978"/>
              <a:gd name="T109" fmla="*/ 288419 h 286977"/>
              <a:gd name="T110" fmla="*/ 32611 w 286978"/>
              <a:gd name="T111" fmla="*/ 242765 h 286977"/>
              <a:gd name="T112" fmla="*/ 16304 w 286978"/>
              <a:gd name="T113" fmla="*/ 242040 h 286977"/>
              <a:gd name="T114" fmla="*/ 0 w 286978"/>
              <a:gd name="T115" fmla="*/ 16668 h 28697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86978" h="286977">
                <a:moveTo>
                  <a:pt x="134476" y="147815"/>
                </a:moveTo>
                <a:cubicBezTo>
                  <a:pt x="109960" y="147815"/>
                  <a:pt x="89771" y="168365"/>
                  <a:pt x="89771" y="192520"/>
                </a:cubicBezTo>
                <a:cubicBezTo>
                  <a:pt x="89771" y="195043"/>
                  <a:pt x="89771" y="197567"/>
                  <a:pt x="90852" y="200812"/>
                </a:cubicBezTo>
                <a:cubicBezTo>
                  <a:pt x="91213" y="201893"/>
                  <a:pt x="90852" y="203696"/>
                  <a:pt x="89410" y="204417"/>
                </a:cubicBezTo>
                <a:cubicBezTo>
                  <a:pt x="88329" y="205498"/>
                  <a:pt x="87247" y="205859"/>
                  <a:pt x="85444" y="205859"/>
                </a:cubicBezTo>
                <a:cubicBezTo>
                  <a:pt x="62010" y="200812"/>
                  <a:pt x="41460" y="218838"/>
                  <a:pt x="41460" y="241551"/>
                </a:cubicBezTo>
                <a:cubicBezTo>
                  <a:pt x="41460" y="261740"/>
                  <a:pt x="57684" y="278324"/>
                  <a:pt x="77513" y="278324"/>
                </a:cubicBezTo>
                <a:lnTo>
                  <a:pt x="121497" y="278324"/>
                </a:lnTo>
                <a:lnTo>
                  <a:pt x="121497" y="238667"/>
                </a:lnTo>
                <a:lnTo>
                  <a:pt x="103110" y="238667"/>
                </a:lnTo>
                <a:cubicBezTo>
                  <a:pt x="101308" y="238667"/>
                  <a:pt x="99865" y="237946"/>
                  <a:pt x="98784" y="235782"/>
                </a:cubicBezTo>
                <a:cubicBezTo>
                  <a:pt x="98063" y="234340"/>
                  <a:pt x="98784" y="232538"/>
                  <a:pt x="99865" y="231456"/>
                </a:cubicBezTo>
                <a:lnTo>
                  <a:pt x="140605" y="190717"/>
                </a:lnTo>
                <a:cubicBezTo>
                  <a:pt x="141326" y="190356"/>
                  <a:pt x="142407" y="189275"/>
                  <a:pt x="143489" y="189275"/>
                </a:cubicBezTo>
                <a:cubicBezTo>
                  <a:pt x="144570" y="189275"/>
                  <a:pt x="145652" y="190356"/>
                  <a:pt x="146734" y="190717"/>
                </a:cubicBezTo>
                <a:lnTo>
                  <a:pt x="187112" y="231456"/>
                </a:lnTo>
                <a:cubicBezTo>
                  <a:pt x="188194" y="232538"/>
                  <a:pt x="188554" y="234340"/>
                  <a:pt x="188194" y="235782"/>
                </a:cubicBezTo>
                <a:cubicBezTo>
                  <a:pt x="187473" y="237946"/>
                  <a:pt x="185670" y="238667"/>
                  <a:pt x="184228" y="238667"/>
                </a:cubicBezTo>
                <a:lnTo>
                  <a:pt x="165841" y="238667"/>
                </a:lnTo>
                <a:lnTo>
                  <a:pt x="165841" y="278324"/>
                </a:lnTo>
                <a:lnTo>
                  <a:pt x="218478" y="278324"/>
                </a:lnTo>
                <a:cubicBezTo>
                  <a:pt x="233620" y="278324"/>
                  <a:pt x="245878" y="266066"/>
                  <a:pt x="245878" y="250564"/>
                </a:cubicBezTo>
                <a:cubicBezTo>
                  <a:pt x="245878" y="244074"/>
                  <a:pt x="243534" y="237946"/>
                  <a:pt x="239614" y="233124"/>
                </a:cubicBezTo>
                <a:lnTo>
                  <a:pt x="229352" y="226861"/>
                </a:lnTo>
                <a:lnTo>
                  <a:pt x="223886" y="223525"/>
                </a:lnTo>
                <a:cubicBezTo>
                  <a:pt x="222083" y="223164"/>
                  <a:pt x="221002" y="222443"/>
                  <a:pt x="220641" y="221361"/>
                </a:cubicBezTo>
                <a:cubicBezTo>
                  <a:pt x="219560" y="219919"/>
                  <a:pt x="219920" y="218477"/>
                  <a:pt x="220641" y="217396"/>
                </a:cubicBezTo>
                <a:cubicBezTo>
                  <a:pt x="222444" y="213791"/>
                  <a:pt x="223886" y="209825"/>
                  <a:pt x="223886" y="206220"/>
                </a:cubicBezTo>
                <a:cubicBezTo>
                  <a:pt x="223886" y="193601"/>
                  <a:pt x="213070" y="183146"/>
                  <a:pt x="200812" y="183146"/>
                </a:cubicBezTo>
                <a:cubicBezTo>
                  <a:pt x="195044" y="183146"/>
                  <a:pt x="189997" y="185309"/>
                  <a:pt x="185310" y="189275"/>
                </a:cubicBezTo>
                <a:cubicBezTo>
                  <a:pt x="184228" y="190356"/>
                  <a:pt x="182426" y="190717"/>
                  <a:pt x="181344" y="190356"/>
                </a:cubicBezTo>
                <a:cubicBezTo>
                  <a:pt x="179541" y="189275"/>
                  <a:pt x="178460" y="188193"/>
                  <a:pt x="178460" y="186391"/>
                </a:cubicBezTo>
                <a:cubicBezTo>
                  <a:pt x="175576" y="164399"/>
                  <a:pt x="156468" y="147815"/>
                  <a:pt x="134476" y="147815"/>
                </a:cubicBezTo>
                <a:close/>
                <a:moveTo>
                  <a:pt x="8653" y="77873"/>
                </a:moveTo>
                <a:lnTo>
                  <a:pt x="8653" y="224967"/>
                </a:lnTo>
                <a:cubicBezTo>
                  <a:pt x="8653" y="228932"/>
                  <a:pt x="11897" y="231817"/>
                  <a:pt x="16224" y="231817"/>
                </a:cubicBezTo>
                <a:lnTo>
                  <a:pt x="33529" y="231817"/>
                </a:lnTo>
                <a:cubicBezTo>
                  <a:pt x="38216" y="210185"/>
                  <a:pt x="58045" y="194322"/>
                  <a:pt x="81479" y="196485"/>
                </a:cubicBezTo>
                <a:cubicBezTo>
                  <a:pt x="81479" y="194683"/>
                  <a:pt x="81479" y="193601"/>
                  <a:pt x="81479" y="192520"/>
                </a:cubicBezTo>
                <a:cubicBezTo>
                  <a:pt x="81479" y="163317"/>
                  <a:pt x="104913" y="139162"/>
                  <a:pt x="134476" y="139162"/>
                </a:cubicBezTo>
                <a:cubicBezTo>
                  <a:pt x="158991" y="139162"/>
                  <a:pt x="179541" y="156107"/>
                  <a:pt x="185310" y="178459"/>
                </a:cubicBezTo>
                <a:cubicBezTo>
                  <a:pt x="190357" y="176296"/>
                  <a:pt x="195765" y="174854"/>
                  <a:pt x="200812" y="174854"/>
                </a:cubicBezTo>
                <a:cubicBezTo>
                  <a:pt x="218117" y="174854"/>
                  <a:pt x="232178" y="188914"/>
                  <a:pt x="232178" y="206220"/>
                </a:cubicBezTo>
                <a:cubicBezTo>
                  <a:pt x="232178" y="209825"/>
                  <a:pt x="231457" y="213430"/>
                  <a:pt x="230375" y="216675"/>
                </a:cubicBezTo>
                <a:lnTo>
                  <a:pt x="231339" y="217453"/>
                </a:lnTo>
                <a:lnTo>
                  <a:pt x="249123" y="231817"/>
                </a:lnTo>
                <a:lnTo>
                  <a:pt x="271115" y="231817"/>
                </a:lnTo>
                <a:cubicBezTo>
                  <a:pt x="274720" y="231817"/>
                  <a:pt x="278325" y="228932"/>
                  <a:pt x="278325" y="224967"/>
                </a:cubicBezTo>
                <a:lnTo>
                  <a:pt x="278325" y="77873"/>
                </a:lnTo>
                <a:lnTo>
                  <a:pt x="260831" y="77873"/>
                </a:lnTo>
                <a:lnTo>
                  <a:pt x="207662" y="77873"/>
                </a:lnTo>
                <a:cubicBezTo>
                  <a:pt x="204057" y="77873"/>
                  <a:pt x="200091" y="80036"/>
                  <a:pt x="197568" y="83281"/>
                </a:cubicBezTo>
                <a:lnTo>
                  <a:pt x="190357" y="92655"/>
                </a:lnTo>
                <a:cubicBezTo>
                  <a:pt x="186031" y="98063"/>
                  <a:pt x="180262" y="101307"/>
                  <a:pt x="173052" y="101307"/>
                </a:cubicBezTo>
                <a:lnTo>
                  <a:pt x="112484" y="101307"/>
                </a:lnTo>
                <a:cubicBezTo>
                  <a:pt x="105994" y="101307"/>
                  <a:pt x="99144" y="98063"/>
                  <a:pt x="95179" y="92655"/>
                </a:cubicBezTo>
                <a:lnTo>
                  <a:pt x="88329" y="83281"/>
                </a:lnTo>
                <a:cubicBezTo>
                  <a:pt x="85444" y="80036"/>
                  <a:pt x="81839" y="77873"/>
                  <a:pt x="77513" y="77873"/>
                </a:cubicBezTo>
                <a:lnTo>
                  <a:pt x="8653" y="77873"/>
                </a:lnTo>
                <a:close/>
                <a:moveTo>
                  <a:pt x="37316" y="28575"/>
                </a:moveTo>
                <a:lnTo>
                  <a:pt x="94086" y="28575"/>
                </a:lnTo>
                <a:cubicBezTo>
                  <a:pt x="96256" y="28575"/>
                  <a:pt x="98064" y="30407"/>
                  <a:pt x="98064" y="32971"/>
                </a:cubicBezTo>
                <a:cubicBezTo>
                  <a:pt x="98064" y="35536"/>
                  <a:pt x="96256" y="37734"/>
                  <a:pt x="94086" y="37734"/>
                </a:cubicBezTo>
                <a:lnTo>
                  <a:pt x="37316" y="37734"/>
                </a:lnTo>
                <a:cubicBezTo>
                  <a:pt x="35508" y="37734"/>
                  <a:pt x="33338" y="35536"/>
                  <a:pt x="33338" y="32971"/>
                </a:cubicBezTo>
                <a:cubicBezTo>
                  <a:pt x="33338" y="30407"/>
                  <a:pt x="35508" y="28575"/>
                  <a:pt x="37316" y="28575"/>
                </a:cubicBezTo>
                <a:close/>
                <a:moveTo>
                  <a:pt x="16224" y="9013"/>
                </a:moveTo>
                <a:cubicBezTo>
                  <a:pt x="11897" y="9013"/>
                  <a:pt x="8653" y="12258"/>
                  <a:pt x="8653" y="16584"/>
                </a:cubicBezTo>
                <a:lnTo>
                  <a:pt x="8653" y="69581"/>
                </a:lnTo>
                <a:lnTo>
                  <a:pt x="77513" y="69581"/>
                </a:lnTo>
                <a:cubicBezTo>
                  <a:pt x="84363" y="69581"/>
                  <a:pt x="91213" y="72826"/>
                  <a:pt x="95179" y="77873"/>
                </a:cubicBezTo>
                <a:lnTo>
                  <a:pt x="102029" y="87247"/>
                </a:lnTo>
                <a:cubicBezTo>
                  <a:pt x="104552" y="90852"/>
                  <a:pt x="108157" y="92655"/>
                  <a:pt x="112484" y="92655"/>
                </a:cubicBezTo>
                <a:lnTo>
                  <a:pt x="173052" y="92655"/>
                </a:lnTo>
                <a:cubicBezTo>
                  <a:pt x="177378" y="92655"/>
                  <a:pt x="181344" y="90852"/>
                  <a:pt x="183868" y="87247"/>
                </a:cubicBezTo>
                <a:lnTo>
                  <a:pt x="190357" y="77873"/>
                </a:lnTo>
                <a:cubicBezTo>
                  <a:pt x="194323" y="72826"/>
                  <a:pt x="201173" y="69581"/>
                  <a:pt x="207662" y="69581"/>
                </a:cubicBezTo>
                <a:lnTo>
                  <a:pt x="262583" y="69581"/>
                </a:lnTo>
                <a:lnTo>
                  <a:pt x="278325" y="69581"/>
                </a:lnTo>
                <a:lnTo>
                  <a:pt x="278325" y="45426"/>
                </a:lnTo>
                <a:cubicBezTo>
                  <a:pt x="278325" y="41460"/>
                  <a:pt x="274720" y="38216"/>
                  <a:pt x="271115" y="38216"/>
                </a:cubicBezTo>
                <a:lnTo>
                  <a:pt x="269210" y="38216"/>
                </a:lnTo>
                <a:lnTo>
                  <a:pt x="138802" y="38216"/>
                </a:lnTo>
                <a:cubicBezTo>
                  <a:pt x="132673" y="38216"/>
                  <a:pt x="126905" y="35692"/>
                  <a:pt x="122578" y="30645"/>
                </a:cubicBezTo>
                <a:lnTo>
                  <a:pt x="107076" y="13700"/>
                </a:lnTo>
                <a:cubicBezTo>
                  <a:pt x="104552" y="10816"/>
                  <a:pt x="101308" y="9013"/>
                  <a:pt x="97342" y="9013"/>
                </a:cubicBezTo>
                <a:lnTo>
                  <a:pt x="16224" y="9013"/>
                </a:lnTo>
                <a:close/>
                <a:moveTo>
                  <a:pt x="16224" y="0"/>
                </a:moveTo>
                <a:lnTo>
                  <a:pt x="97342" y="0"/>
                </a:lnTo>
                <a:cubicBezTo>
                  <a:pt x="103471" y="0"/>
                  <a:pt x="109600" y="2884"/>
                  <a:pt x="113565" y="7571"/>
                </a:cubicBezTo>
                <a:lnTo>
                  <a:pt x="129068" y="24876"/>
                </a:lnTo>
                <a:cubicBezTo>
                  <a:pt x="131952" y="27761"/>
                  <a:pt x="135197" y="29203"/>
                  <a:pt x="138802" y="29203"/>
                </a:cubicBezTo>
                <a:lnTo>
                  <a:pt x="271115" y="29203"/>
                </a:lnTo>
                <a:cubicBezTo>
                  <a:pt x="279767" y="29203"/>
                  <a:pt x="286978" y="36413"/>
                  <a:pt x="286978" y="45426"/>
                </a:cubicBezTo>
                <a:lnTo>
                  <a:pt x="286978" y="224967"/>
                </a:lnTo>
                <a:cubicBezTo>
                  <a:pt x="286978" y="233980"/>
                  <a:pt x="279767" y="240830"/>
                  <a:pt x="271115" y="240830"/>
                </a:cubicBezTo>
                <a:lnTo>
                  <a:pt x="253088" y="240830"/>
                </a:lnTo>
                <a:cubicBezTo>
                  <a:pt x="253809" y="244074"/>
                  <a:pt x="254170" y="247319"/>
                  <a:pt x="254170" y="250564"/>
                </a:cubicBezTo>
                <a:cubicBezTo>
                  <a:pt x="254170" y="271114"/>
                  <a:pt x="237946" y="286977"/>
                  <a:pt x="218478" y="286977"/>
                </a:cubicBezTo>
                <a:lnTo>
                  <a:pt x="161155" y="286977"/>
                </a:lnTo>
                <a:cubicBezTo>
                  <a:pt x="158991" y="286977"/>
                  <a:pt x="156828" y="284814"/>
                  <a:pt x="156828" y="282290"/>
                </a:cubicBezTo>
                <a:lnTo>
                  <a:pt x="156828" y="234340"/>
                </a:lnTo>
                <a:cubicBezTo>
                  <a:pt x="156828" y="231817"/>
                  <a:pt x="158991" y="230375"/>
                  <a:pt x="161155" y="230375"/>
                </a:cubicBezTo>
                <a:lnTo>
                  <a:pt x="173412" y="230375"/>
                </a:lnTo>
                <a:lnTo>
                  <a:pt x="143489" y="200091"/>
                </a:lnTo>
                <a:lnTo>
                  <a:pt x="113565" y="230375"/>
                </a:lnTo>
                <a:lnTo>
                  <a:pt x="125823" y="230375"/>
                </a:lnTo>
                <a:cubicBezTo>
                  <a:pt x="128347" y="230375"/>
                  <a:pt x="130149" y="231817"/>
                  <a:pt x="130149" y="234340"/>
                </a:cubicBezTo>
                <a:lnTo>
                  <a:pt x="130149" y="282290"/>
                </a:lnTo>
                <a:cubicBezTo>
                  <a:pt x="130149" y="284814"/>
                  <a:pt x="128347" y="286977"/>
                  <a:pt x="125823" y="286977"/>
                </a:cubicBezTo>
                <a:lnTo>
                  <a:pt x="77513" y="286977"/>
                </a:lnTo>
                <a:cubicBezTo>
                  <a:pt x="52637" y="286977"/>
                  <a:pt x="32447" y="266427"/>
                  <a:pt x="32447" y="241551"/>
                </a:cubicBezTo>
                <a:cubicBezTo>
                  <a:pt x="32447" y="241190"/>
                  <a:pt x="32447" y="240830"/>
                  <a:pt x="32447" y="240830"/>
                </a:cubicBezTo>
                <a:lnTo>
                  <a:pt x="16224" y="240830"/>
                </a:lnTo>
                <a:cubicBezTo>
                  <a:pt x="7571" y="240830"/>
                  <a:pt x="0" y="233980"/>
                  <a:pt x="0" y="224967"/>
                </a:cubicBezTo>
                <a:lnTo>
                  <a:pt x="0" y="16584"/>
                </a:lnTo>
                <a:cubicBezTo>
                  <a:pt x="0" y="7571"/>
                  <a:pt x="7571" y="0"/>
                  <a:pt x="162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BDC182-061D-E14C-8F26-AC526816AF9F}"/>
              </a:ext>
            </a:extLst>
          </p:cNvPr>
          <p:cNvSpPr txBox="1"/>
          <p:nvPr/>
        </p:nvSpPr>
        <p:spPr>
          <a:xfrm>
            <a:off x="4995657" y="4818548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804EF8-57FD-9042-A6EF-6DA8F0E4BB25}"/>
              </a:ext>
            </a:extLst>
          </p:cNvPr>
          <p:cNvSpPr txBox="1"/>
          <p:nvPr/>
        </p:nvSpPr>
        <p:spPr>
          <a:xfrm>
            <a:off x="17133534" y="4818548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0B87BE1-545C-2F4B-8EF5-0D2A5643FA96}"/>
              </a:ext>
            </a:extLst>
          </p:cNvPr>
          <p:cNvSpPr txBox="1">
            <a:spLocks/>
          </p:cNvSpPr>
          <p:nvPr/>
        </p:nvSpPr>
        <p:spPr>
          <a:xfrm>
            <a:off x="3964449" y="5946344"/>
            <a:ext cx="4343025" cy="387818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  <a:p>
            <a:pPr marL="457200" indent="-4572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05823C9-354E-1D47-A58C-C751DD7A1DF3}"/>
              </a:ext>
            </a:extLst>
          </p:cNvPr>
          <p:cNvSpPr txBox="1">
            <a:spLocks/>
          </p:cNvSpPr>
          <p:nvPr/>
        </p:nvSpPr>
        <p:spPr>
          <a:xfrm>
            <a:off x="16104631" y="5946344"/>
            <a:ext cx="4343025" cy="387818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  <a:p>
            <a:pPr marL="457200" indent="-4572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44" name="Round Same Side Corner Rectangle 59">
            <a:extLst>
              <a:ext uri="{FF2B5EF4-FFF2-40B4-BE49-F238E27FC236}">
                <a16:creationId xmlns:a16="http://schemas.microsoft.com/office/drawing/2014/main" id="{83DCD8DD-8D99-2E42-B9D2-FBC8A6BE3B71}"/>
              </a:ext>
            </a:extLst>
          </p:cNvPr>
          <p:cNvSpPr/>
          <p:nvPr/>
        </p:nvSpPr>
        <p:spPr>
          <a:xfrm rot="5400000">
            <a:off x="6503655" y="9381797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798E489C-1404-5447-8F1A-F1F9F1B8A017}"/>
              </a:ext>
            </a:extLst>
          </p:cNvPr>
          <p:cNvSpPr txBox="1">
            <a:spLocks/>
          </p:cNvSpPr>
          <p:nvPr/>
        </p:nvSpPr>
        <p:spPr>
          <a:xfrm>
            <a:off x="3400425" y="11404860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7CC7E1-AE01-9643-9BAF-FA4E43C3225A}"/>
              </a:ext>
            </a:extLst>
          </p:cNvPr>
          <p:cNvSpPr txBox="1"/>
          <p:nvPr/>
        </p:nvSpPr>
        <p:spPr>
          <a:xfrm>
            <a:off x="5727467" y="10666098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Round Same Side Corner Rectangle 59">
            <a:extLst>
              <a:ext uri="{FF2B5EF4-FFF2-40B4-BE49-F238E27FC236}">
                <a16:creationId xmlns:a16="http://schemas.microsoft.com/office/drawing/2014/main" id="{49525567-8319-A94C-9167-3F38E8143F51}"/>
              </a:ext>
            </a:extLst>
          </p:cNvPr>
          <p:cNvSpPr/>
          <p:nvPr/>
        </p:nvSpPr>
        <p:spPr>
          <a:xfrm rot="5400000">
            <a:off x="17159358" y="9377420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710401EC-846C-EF4B-BA25-97285C7A7BF6}"/>
              </a:ext>
            </a:extLst>
          </p:cNvPr>
          <p:cNvSpPr txBox="1">
            <a:spLocks/>
          </p:cNvSpPr>
          <p:nvPr/>
        </p:nvSpPr>
        <p:spPr>
          <a:xfrm>
            <a:off x="15713932" y="11365699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2CF195-8245-A547-BCB8-FA5710BE0D5C}"/>
              </a:ext>
            </a:extLst>
          </p:cNvPr>
          <p:cNvSpPr txBox="1"/>
          <p:nvPr/>
        </p:nvSpPr>
        <p:spPr>
          <a:xfrm>
            <a:off x="16444574" y="10663402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62F8F8-2291-5642-A468-C5612F28271D}"/>
              </a:ext>
            </a:extLst>
          </p:cNvPr>
          <p:cNvSpPr txBox="1"/>
          <p:nvPr/>
        </p:nvSpPr>
        <p:spPr>
          <a:xfrm>
            <a:off x="8813379" y="3131934"/>
            <a:ext cx="107433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39%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D2ABEC-AB98-4141-90B8-34A39BBB0160}"/>
              </a:ext>
            </a:extLst>
          </p:cNvPr>
          <p:cNvSpPr txBox="1"/>
          <p:nvPr/>
        </p:nvSpPr>
        <p:spPr>
          <a:xfrm>
            <a:off x="14322931" y="3131933"/>
            <a:ext cx="107433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61%</a:t>
            </a:r>
          </a:p>
        </p:txBody>
      </p:sp>
    </p:spTree>
    <p:extLst>
      <p:ext uri="{BB962C8B-B14F-4D97-AF65-F5344CB8AC3E}">
        <p14:creationId xmlns:p14="http://schemas.microsoft.com/office/powerpoint/2010/main" val="272966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2B4A0F94-1C0B-5843-8263-FCAA04F18BEF}"/>
              </a:ext>
            </a:extLst>
          </p:cNvPr>
          <p:cNvSpPr/>
          <p:nvPr/>
        </p:nvSpPr>
        <p:spPr bwMode="auto">
          <a:xfrm>
            <a:off x="11160394" y="9771891"/>
            <a:ext cx="2058452" cy="2045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9" extrusionOk="0">
                <a:moveTo>
                  <a:pt x="0" y="0"/>
                </a:moveTo>
                <a:cubicBezTo>
                  <a:pt x="719" y="3152"/>
                  <a:pt x="1345" y="6326"/>
                  <a:pt x="1875" y="9515"/>
                </a:cubicBezTo>
                <a:cubicBezTo>
                  <a:pt x="2392" y="12630"/>
                  <a:pt x="2813" y="15758"/>
                  <a:pt x="3149" y="18898"/>
                </a:cubicBezTo>
                <a:cubicBezTo>
                  <a:pt x="3056" y="19538"/>
                  <a:pt x="3794" y="20189"/>
                  <a:pt x="5377" y="20677"/>
                </a:cubicBezTo>
                <a:cubicBezTo>
                  <a:pt x="8369" y="21600"/>
                  <a:pt x="13220" y="21600"/>
                  <a:pt x="16212" y="20677"/>
                </a:cubicBezTo>
                <a:cubicBezTo>
                  <a:pt x="17666" y="20229"/>
                  <a:pt x="18406" y="19643"/>
                  <a:pt x="18447" y="19056"/>
                </a:cubicBezTo>
                <a:lnTo>
                  <a:pt x="18470" y="19056"/>
                </a:lnTo>
                <a:cubicBezTo>
                  <a:pt x="18807" y="15827"/>
                  <a:pt x="19242" y="12608"/>
                  <a:pt x="19770" y="9405"/>
                </a:cubicBezTo>
                <a:cubicBezTo>
                  <a:pt x="20289" y="6254"/>
                  <a:pt x="20898" y="3120"/>
                  <a:pt x="21600" y="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184ED222-2033-5A4D-B3E3-9B46A66DFB2C}"/>
              </a:ext>
            </a:extLst>
          </p:cNvPr>
          <p:cNvSpPr>
            <a:spLocks/>
          </p:cNvSpPr>
          <p:nvPr/>
        </p:nvSpPr>
        <p:spPr bwMode="auto">
          <a:xfrm>
            <a:off x="10626398" y="7956772"/>
            <a:ext cx="3130823" cy="2032469"/>
          </a:xfrm>
          <a:custGeom>
            <a:avLst/>
            <a:gdLst>
              <a:gd name="T0" fmla="*/ 2147483646 w 21600"/>
              <a:gd name="T1" fmla="*/ 2147483646 h 21368"/>
              <a:gd name="T2" fmla="*/ 2147483646 w 21600"/>
              <a:gd name="T3" fmla="*/ 2147483646 h 21368"/>
              <a:gd name="T4" fmla="*/ 2147483646 w 21600"/>
              <a:gd name="T5" fmla="*/ 2147483646 h 21368"/>
              <a:gd name="T6" fmla="*/ 2147483646 w 21600"/>
              <a:gd name="T7" fmla="*/ 2147483646 h 2136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368" extrusionOk="0">
                <a:moveTo>
                  <a:pt x="21600" y="0"/>
                </a:moveTo>
                <a:lnTo>
                  <a:pt x="0" y="89"/>
                </a:lnTo>
                <a:cubicBezTo>
                  <a:pt x="743" y="3205"/>
                  <a:pt x="1424" y="6355"/>
                  <a:pt x="2042" y="9535"/>
                </a:cubicBezTo>
                <a:cubicBezTo>
                  <a:pt x="2648" y="12659"/>
                  <a:pt x="3193" y="15807"/>
                  <a:pt x="3676" y="18981"/>
                </a:cubicBezTo>
                <a:cubicBezTo>
                  <a:pt x="3668" y="19593"/>
                  <a:pt x="4358" y="20204"/>
                  <a:pt x="5754" y="20671"/>
                </a:cubicBezTo>
                <a:cubicBezTo>
                  <a:pt x="8529" y="21600"/>
                  <a:pt x="13025" y="21600"/>
                  <a:pt x="15800" y="20671"/>
                </a:cubicBezTo>
                <a:cubicBezTo>
                  <a:pt x="17145" y="20221"/>
                  <a:pt x="17834" y="19637"/>
                  <a:pt x="17875" y="19047"/>
                </a:cubicBezTo>
                <a:lnTo>
                  <a:pt x="17883" y="19047"/>
                </a:lnTo>
                <a:cubicBezTo>
                  <a:pt x="18391" y="15857"/>
                  <a:pt x="18953" y="12685"/>
                  <a:pt x="19566" y="9538"/>
                </a:cubicBezTo>
                <a:cubicBezTo>
                  <a:pt x="20190" y="6332"/>
                  <a:pt x="20869" y="3153"/>
                  <a:pt x="216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F0E4DF4C-6B6E-F54B-89F6-734313D236CF}"/>
              </a:ext>
            </a:extLst>
          </p:cNvPr>
          <p:cNvSpPr/>
          <p:nvPr/>
        </p:nvSpPr>
        <p:spPr bwMode="auto">
          <a:xfrm>
            <a:off x="9814544" y="6140637"/>
            <a:ext cx="4748563" cy="2039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9" extrusionOk="0">
                <a:moveTo>
                  <a:pt x="21600" y="0"/>
                </a:moveTo>
                <a:lnTo>
                  <a:pt x="0" y="7"/>
                </a:lnTo>
                <a:cubicBezTo>
                  <a:pt x="708" y="3103"/>
                  <a:pt x="1370" y="6251"/>
                  <a:pt x="1986" y="9450"/>
                </a:cubicBezTo>
                <a:cubicBezTo>
                  <a:pt x="2594" y="12610"/>
                  <a:pt x="3156" y="15816"/>
                  <a:pt x="3672" y="19062"/>
                </a:cubicBezTo>
                <a:lnTo>
                  <a:pt x="3680" y="19062"/>
                </a:lnTo>
                <a:cubicBezTo>
                  <a:pt x="3728" y="19647"/>
                  <a:pt x="4415" y="20228"/>
                  <a:pt x="5756" y="20674"/>
                </a:cubicBezTo>
                <a:cubicBezTo>
                  <a:pt x="8540" y="21600"/>
                  <a:pt x="13055" y="21600"/>
                  <a:pt x="15839" y="20674"/>
                </a:cubicBezTo>
                <a:cubicBezTo>
                  <a:pt x="17191" y="20224"/>
                  <a:pt x="17880" y="19637"/>
                  <a:pt x="17919" y="19048"/>
                </a:cubicBezTo>
                <a:lnTo>
                  <a:pt x="17932" y="19048"/>
                </a:lnTo>
                <a:cubicBezTo>
                  <a:pt x="18445" y="15781"/>
                  <a:pt x="19009" y="12556"/>
                  <a:pt x="19621" y="9380"/>
                </a:cubicBezTo>
                <a:cubicBezTo>
                  <a:pt x="20233" y="6201"/>
                  <a:pt x="20893" y="3072"/>
                  <a:pt x="21600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54277D-7198-E641-8931-0A8C687CE80C}"/>
              </a:ext>
            </a:extLst>
          </p:cNvPr>
          <p:cNvSpPr>
            <a:spLocks/>
          </p:cNvSpPr>
          <p:nvPr/>
        </p:nvSpPr>
        <p:spPr bwMode="auto">
          <a:xfrm>
            <a:off x="8680647" y="4318221"/>
            <a:ext cx="7018815" cy="2041948"/>
          </a:xfrm>
          <a:custGeom>
            <a:avLst/>
            <a:gdLst>
              <a:gd name="T0" fmla="*/ 2147483646 w 21600"/>
              <a:gd name="T1" fmla="*/ 2147483646 h 21369"/>
              <a:gd name="T2" fmla="*/ 2147483646 w 21600"/>
              <a:gd name="T3" fmla="*/ 2147483646 h 21369"/>
              <a:gd name="T4" fmla="*/ 2147483646 w 21600"/>
              <a:gd name="T5" fmla="*/ 2147483646 h 21369"/>
              <a:gd name="T6" fmla="*/ 2147483646 w 21600"/>
              <a:gd name="T7" fmla="*/ 2147483646 h 2136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369" extrusionOk="0">
                <a:moveTo>
                  <a:pt x="0" y="0"/>
                </a:moveTo>
                <a:cubicBezTo>
                  <a:pt x="660" y="3073"/>
                  <a:pt x="1286" y="6230"/>
                  <a:pt x="1876" y="9461"/>
                </a:cubicBezTo>
                <a:cubicBezTo>
                  <a:pt x="2449" y="12594"/>
                  <a:pt x="2988" y="15797"/>
                  <a:pt x="3493" y="19063"/>
                </a:cubicBezTo>
                <a:cubicBezTo>
                  <a:pt x="3493" y="19063"/>
                  <a:pt x="3494" y="19062"/>
                  <a:pt x="3494" y="19063"/>
                </a:cubicBezTo>
                <a:cubicBezTo>
                  <a:pt x="3541" y="19647"/>
                  <a:pt x="4248" y="20229"/>
                  <a:pt x="5626" y="20676"/>
                </a:cubicBezTo>
                <a:cubicBezTo>
                  <a:pt x="8481" y="21600"/>
                  <a:pt x="13109" y="21600"/>
                  <a:pt x="15964" y="20676"/>
                </a:cubicBezTo>
                <a:cubicBezTo>
                  <a:pt x="17320" y="20236"/>
                  <a:pt x="18026" y="19667"/>
                  <a:pt x="18093" y="19092"/>
                </a:cubicBezTo>
                <a:lnTo>
                  <a:pt x="18097" y="19092"/>
                </a:lnTo>
                <a:cubicBezTo>
                  <a:pt x="18610" y="15806"/>
                  <a:pt x="19158" y="12582"/>
                  <a:pt x="19737" y="9425"/>
                </a:cubicBezTo>
                <a:cubicBezTo>
                  <a:pt x="20325" y="6211"/>
                  <a:pt x="20946" y="3069"/>
                  <a:pt x="21600" y="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/>
          </a:p>
        </p:txBody>
      </p:sp>
      <p:sp>
        <p:nvSpPr>
          <p:cNvPr id="7" name="Oval">
            <a:extLst>
              <a:ext uri="{FF2B5EF4-FFF2-40B4-BE49-F238E27FC236}">
                <a16:creationId xmlns:a16="http://schemas.microsoft.com/office/drawing/2014/main" id="{5FEB7DC2-FF87-8341-8E00-2DC7ED8AFF09}"/>
              </a:ext>
            </a:extLst>
          </p:cNvPr>
          <p:cNvSpPr/>
          <p:nvPr/>
        </p:nvSpPr>
        <p:spPr bwMode="auto">
          <a:xfrm>
            <a:off x="8678190" y="4088535"/>
            <a:ext cx="7021271" cy="4523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Arrow">
            <a:extLst>
              <a:ext uri="{FF2B5EF4-FFF2-40B4-BE49-F238E27FC236}">
                <a16:creationId xmlns:a16="http://schemas.microsoft.com/office/drawing/2014/main" id="{78BC903B-FED2-5042-8621-19D9941ABB7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218845" y="3123585"/>
            <a:ext cx="634835" cy="644357"/>
          </a:xfrm>
          <a:prstGeom prst="rightArrow">
            <a:avLst>
              <a:gd name="adj1" fmla="val 50676"/>
              <a:gd name="adj2" fmla="val 5897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pPr algn="ctr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9" name="Arrow">
            <a:extLst>
              <a:ext uri="{FF2B5EF4-FFF2-40B4-BE49-F238E27FC236}">
                <a16:creationId xmlns:a16="http://schemas.microsoft.com/office/drawing/2014/main" id="{B9A42783-BEF1-C64E-A96D-293A555CB5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49365" y="3123585"/>
            <a:ext cx="634835" cy="644357"/>
          </a:xfrm>
          <a:prstGeom prst="rightArrow">
            <a:avLst>
              <a:gd name="adj1" fmla="val 50676"/>
              <a:gd name="adj2" fmla="val 5897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pPr algn="ctr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10" name="Arrow">
            <a:extLst>
              <a:ext uri="{FF2B5EF4-FFF2-40B4-BE49-F238E27FC236}">
                <a16:creationId xmlns:a16="http://schemas.microsoft.com/office/drawing/2014/main" id="{02AF4343-B17E-3C42-AAD4-D60E716184F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884105" y="3123585"/>
            <a:ext cx="634835" cy="644357"/>
          </a:xfrm>
          <a:prstGeom prst="rightArrow">
            <a:avLst>
              <a:gd name="adj1" fmla="val 50676"/>
              <a:gd name="adj2" fmla="val 5897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pPr algn="ctr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57D34-843E-6247-B9F0-844790BC7C54}"/>
              </a:ext>
            </a:extLst>
          </p:cNvPr>
          <p:cNvSpPr txBox="1"/>
          <p:nvPr/>
        </p:nvSpPr>
        <p:spPr>
          <a:xfrm>
            <a:off x="8261811" y="634532"/>
            <a:ext cx="7863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Open Sans" panose="020B0606030504020204" pitchFamily="34" charset="0"/>
              </a:rPr>
              <a:t>FUNNEL 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01C95-079D-3743-8937-FF5DB8B1F676}"/>
              </a:ext>
            </a:extLst>
          </p:cNvPr>
          <p:cNvSpPr txBox="1"/>
          <p:nvPr/>
        </p:nvSpPr>
        <p:spPr>
          <a:xfrm>
            <a:off x="10120533" y="1617133"/>
            <a:ext cx="4146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Your Subtitle Here</a:t>
            </a:r>
          </a:p>
        </p:txBody>
      </p:sp>
      <p:sp>
        <p:nvSpPr>
          <p:cNvPr id="13" name="Freeform 971">
            <a:extLst>
              <a:ext uri="{FF2B5EF4-FFF2-40B4-BE49-F238E27FC236}">
                <a16:creationId xmlns:a16="http://schemas.microsoft.com/office/drawing/2014/main" id="{45AED7F2-DEC3-4F41-AA5A-C699AFC650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74991" y="4914702"/>
            <a:ext cx="1053062" cy="1053062"/>
          </a:xfrm>
          <a:custGeom>
            <a:avLst/>
            <a:gdLst>
              <a:gd name="T0" fmla="*/ 284483 w 291740"/>
              <a:gd name="T1" fmla="*/ 243397 h 291741"/>
              <a:gd name="T2" fmla="*/ 43798 w 291740"/>
              <a:gd name="T3" fmla="*/ 216320 h 291741"/>
              <a:gd name="T4" fmla="*/ 88383 w 291740"/>
              <a:gd name="T5" fmla="*/ 216320 h 291741"/>
              <a:gd name="T6" fmla="*/ 199213 w 291740"/>
              <a:gd name="T7" fmla="*/ 163248 h 291741"/>
              <a:gd name="T8" fmla="*/ 239898 w 291740"/>
              <a:gd name="T9" fmla="*/ 145196 h 291741"/>
              <a:gd name="T10" fmla="*/ 284483 w 291740"/>
              <a:gd name="T11" fmla="*/ 145196 h 291741"/>
              <a:gd name="T12" fmla="*/ 43798 w 291740"/>
              <a:gd name="T13" fmla="*/ 172274 h 291741"/>
              <a:gd name="T14" fmla="*/ 43798 w 291740"/>
              <a:gd name="T15" fmla="*/ 145196 h 291741"/>
              <a:gd name="T16" fmla="*/ 195313 w 291740"/>
              <a:gd name="T17" fmla="*/ 154223 h 291741"/>
              <a:gd name="T18" fmla="*/ 239898 w 291740"/>
              <a:gd name="T19" fmla="*/ 74434 h 291741"/>
              <a:gd name="T20" fmla="*/ 284483 w 291740"/>
              <a:gd name="T21" fmla="*/ 74434 h 291741"/>
              <a:gd name="T22" fmla="*/ 43798 w 291740"/>
              <a:gd name="T23" fmla="*/ 101151 h 291741"/>
              <a:gd name="T24" fmla="*/ 43798 w 291740"/>
              <a:gd name="T25" fmla="*/ 74434 h 291741"/>
              <a:gd name="T26" fmla="*/ 97445 w 291740"/>
              <a:gd name="T27" fmla="*/ 70102 h 291741"/>
              <a:gd name="T28" fmla="*/ 230835 w 291740"/>
              <a:gd name="T29" fmla="*/ 70102 h 291741"/>
              <a:gd name="T30" fmla="*/ 293182 w 291740"/>
              <a:gd name="T31" fmla="*/ 70102 h 291741"/>
              <a:gd name="T32" fmla="*/ 266722 w 291740"/>
              <a:gd name="T33" fmla="*/ 110176 h 291741"/>
              <a:gd name="T34" fmla="*/ 293182 w 291740"/>
              <a:gd name="T35" fmla="*/ 141225 h 291741"/>
              <a:gd name="T36" fmla="*/ 266722 w 291740"/>
              <a:gd name="T37" fmla="*/ 181300 h 291741"/>
              <a:gd name="T38" fmla="*/ 293182 w 291740"/>
              <a:gd name="T39" fmla="*/ 212349 h 291741"/>
              <a:gd name="T40" fmla="*/ 235185 w 291740"/>
              <a:gd name="T41" fmla="*/ 251701 h 291741"/>
              <a:gd name="T42" fmla="*/ 235185 w 291740"/>
              <a:gd name="T43" fmla="*/ 207655 h 291741"/>
              <a:gd name="T44" fmla="*/ 235185 w 291740"/>
              <a:gd name="T45" fmla="*/ 181300 h 291741"/>
              <a:gd name="T46" fmla="*/ 199213 w 291740"/>
              <a:gd name="T47" fmla="*/ 163248 h 291741"/>
              <a:gd name="T48" fmla="*/ 230835 w 291740"/>
              <a:gd name="T49" fmla="*/ 141225 h 291741"/>
              <a:gd name="T50" fmla="*/ 257660 w 291740"/>
              <a:gd name="T51" fmla="*/ 110176 h 291741"/>
              <a:gd name="T52" fmla="*/ 230835 w 291740"/>
              <a:gd name="T53" fmla="*/ 92125 h 291741"/>
              <a:gd name="T54" fmla="*/ 92732 w 291740"/>
              <a:gd name="T55" fmla="*/ 110176 h 291741"/>
              <a:gd name="T56" fmla="*/ 92732 w 291740"/>
              <a:gd name="T57" fmla="*/ 136532 h 291741"/>
              <a:gd name="T58" fmla="*/ 132967 w 291740"/>
              <a:gd name="T59" fmla="*/ 154223 h 291741"/>
              <a:gd name="T60" fmla="*/ 190963 w 291740"/>
              <a:gd name="T61" fmla="*/ 136532 h 291741"/>
              <a:gd name="T62" fmla="*/ 186252 w 291740"/>
              <a:gd name="T63" fmla="*/ 145196 h 291741"/>
              <a:gd name="T64" fmla="*/ 186252 w 291740"/>
              <a:gd name="T65" fmla="*/ 172274 h 291741"/>
              <a:gd name="T66" fmla="*/ 190963 w 291740"/>
              <a:gd name="T67" fmla="*/ 181300 h 291741"/>
              <a:gd name="T68" fmla="*/ 164140 w 291740"/>
              <a:gd name="T69" fmla="*/ 234371 h 291741"/>
              <a:gd name="T70" fmla="*/ 92732 w 291740"/>
              <a:gd name="T71" fmla="*/ 251701 h 291741"/>
              <a:gd name="T72" fmla="*/ 35097 w 291740"/>
              <a:gd name="T73" fmla="*/ 212349 h 291741"/>
              <a:gd name="T74" fmla="*/ 97445 w 291740"/>
              <a:gd name="T75" fmla="*/ 212349 h 291741"/>
              <a:gd name="T76" fmla="*/ 159790 w 291740"/>
              <a:gd name="T77" fmla="*/ 181300 h 291741"/>
              <a:gd name="T78" fmla="*/ 132967 w 291740"/>
              <a:gd name="T79" fmla="*/ 163248 h 291741"/>
              <a:gd name="T80" fmla="*/ 92732 w 291740"/>
              <a:gd name="T81" fmla="*/ 181300 h 291741"/>
              <a:gd name="T82" fmla="*/ 35097 w 291740"/>
              <a:gd name="T83" fmla="*/ 141225 h 291741"/>
              <a:gd name="T84" fmla="*/ 61560 w 291740"/>
              <a:gd name="T85" fmla="*/ 110176 h 291741"/>
              <a:gd name="T86" fmla="*/ 35097 w 291740"/>
              <a:gd name="T87" fmla="*/ 70102 h 291741"/>
              <a:gd name="T88" fmla="*/ 71365 w 291740"/>
              <a:gd name="T89" fmla="*/ 16607 h 291741"/>
              <a:gd name="T90" fmla="*/ 169171 w 291740"/>
              <a:gd name="T91" fmla="*/ 16607 h 291741"/>
              <a:gd name="T92" fmla="*/ 22096 w 291740"/>
              <a:gd name="T93" fmla="*/ 0 h 291741"/>
              <a:gd name="T94" fmla="*/ 240535 w 291740"/>
              <a:gd name="T95" fmla="*/ 45853 h 291741"/>
              <a:gd name="T96" fmla="*/ 231479 w 291740"/>
              <a:gd name="T97" fmla="*/ 22747 h 291741"/>
              <a:gd name="T98" fmla="*/ 178228 w 291740"/>
              <a:gd name="T99" fmla="*/ 16607 h 291741"/>
              <a:gd name="T100" fmla="*/ 62309 w 291740"/>
              <a:gd name="T101" fmla="*/ 16607 h 291741"/>
              <a:gd name="T102" fmla="*/ 9055 w 291740"/>
              <a:gd name="T103" fmla="*/ 22747 h 291741"/>
              <a:gd name="T104" fmla="*/ 218076 w 291740"/>
              <a:gd name="T105" fmla="*/ 284153 h 291741"/>
              <a:gd name="T106" fmla="*/ 240535 w 291740"/>
              <a:gd name="T107" fmla="*/ 271154 h 291741"/>
              <a:gd name="T108" fmla="*/ 0 w 291740"/>
              <a:gd name="T109" fmla="*/ 271154 h 2917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740" h="291741">
                <a:moveTo>
                  <a:pt x="238717" y="215258"/>
                </a:moveTo>
                <a:lnTo>
                  <a:pt x="238717" y="242203"/>
                </a:lnTo>
                <a:lnTo>
                  <a:pt x="283083" y="242203"/>
                </a:lnTo>
                <a:lnTo>
                  <a:pt x="283083" y="215258"/>
                </a:lnTo>
                <a:lnTo>
                  <a:pt x="238717" y="215258"/>
                </a:lnTo>
                <a:close/>
                <a:moveTo>
                  <a:pt x="43582" y="215258"/>
                </a:moveTo>
                <a:lnTo>
                  <a:pt x="43582" y="242203"/>
                </a:lnTo>
                <a:lnTo>
                  <a:pt x="87947" y="242203"/>
                </a:lnTo>
                <a:lnTo>
                  <a:pt x="87947" y="215258"/>
                </a:lnTo>
                <a:lnTo>
                  <a:pt x="43582" y="215258"/>
                </a:lnTo>
                <a:close/>
                <a:moveTo>
                  <a:pt x="194352" y="162447"/>
                </a:moveTo>
                <a:lnTo>
                  <a:pt x="198232" y="162447"/>
                </a:lnTo>
                <a:lnTo>
                  <a:pt x="194352" y="165149"/>
                </a:lnTo>
                <a:lnTo>
                  <a:pt x="194352" y="162447"/>
                </a:lnTo>
                <a:close/>
                <a:moveTo>
                  <a:pt x="238717" y="144484"/>
                </a:moveTo>
                <a:lnTo>
                  <a:pt x="238717" y="171429"/>
                </a:lnTo>
                <a:lnTo>
                  <a:pt x="283083" y="171429"/>
                </a:lnTo>
                <a:lnTo>
                  <a:pt x="283083" y="144484"/>
                </a:lnTo>
                <a:lnTo>
                  <a:pt x="238717" y="144484"/>
                </a:lnTo>
                <a:close/>
                <a:moveTo>
                  <a:pt x="43582" y="144484"/>
                </a:moveTo>
                <a:lnTo>
                  <a:pt x="43582" y="171429"/>
                </a:lnTo>
                <a:lnTo>
                  <a:pt x="87947" y="171429"/>
                </a:lnTo>
                <a:lnTo>
                  <a:pt x="87947" y="144484"/>
                </a:lnTo>
                <a:lnTo>
                  <a:pt x="43582" y="144484"/>
                </a:lnTo>
                <a:close/>
                <a:moveTo>
                  <a:pt x="229700" y="140532"/>
                </a:moveTo>
                <a:lnTo>
                  <a:pt x="211129" y="153466"/>
                </a:lnTo>
                <a:lnTo>
                  <a:pt x="194352" y="153466"/>
                </a:lnTo>
                <a:lnTo>
                  <a:pt x="194352" y="143681"/>
                </a:lnTo>
                <a:lnTo>
                  <a:pt x="229700" y="140532"/>
                </a:lnTo>
                <a:close/>
                <a:moveTo>
                  <a:pt x="238717" y="74070"/>
                </a:moveTo>
                <a:lnTo>
                  <a:pt x="238717" y="100655"/>
                </a:lnTo>
                <a:lnTo>
                  <a:pt x="283083" y="100655"/>
                </a:lnTo>
                <a:lnTo>
                  <a:pt x="283083" y="74070"/>
                </a:lnTo>
                <a:lnTo>
                  <a:pt x="238717" y="74070"/>
                </a:lnTo>
                <a:close/>
                <a:moveTo>
                  <a:pt x="43582" y="74070"/>
                </a:moveTo>
                <a:lnTo>
                  <a:pt x="43582" y="100655"/>
                </a:lnTo>
                <a:lnTo>
                  <a:pt x="87947" y="100655"/>
                </a:lnTo>
                <a:lnTo>
                  <a:pt x="87947" y="74070"/>
                </a:lnTo>
                <a:lnTo>
                  <a:pt x="43582" y="74070"/>
                </a:lnTo>
                <a:close/>
                <a:moveTo>
                  <a:pt x="39254" y="65088"/>
                </a:moveTo>
                <a:lnTo>
                  <a:pt x="92276" y="65088"/>
                </a:lnTo>
                <a:cubicBezTo>
                  <a:pt x="94800" y="65088"/>
                  <a:pt x="96965" y="67244"/>
                  <a:pt x="96965" y="69758"/>
                </a:cubicBezTo>
                <a:lnTo>
                  <a:pt x="96965" y="82692"/>
                </a:lnTo>
                <a:lnTo>
                  <a:pt x="229700" y="82692"/>
                </a:lnTo>
                <a:lnTo>
                  <a:pt x="229700" y="69758"/>
                </a:lnTo>
                <a:cubicBezTo>
                  <a:pt x="229700" y="67244"/>
                  <a:pt x="231864" y="65088"/>
                  <a:pt x="234028" y="65088"/>
                </a:cubicBezTo>
                <a:lnTo>
                  <a:pt x="287411" y="65088"/>
                </a:lnTo>
                <a:cubicBezTo>
                  <a:pt x="289936" y="65088"/>
                  <a:pt x="291740" y="67244"/>
                  <a:pt x="291740" y="69758"/>
                </a:cubicBezTo>
                <a:lnTo>
                  <a:pt x="291740" y="104966"/>
                </a:lnTo>
                <a:cubicBezTo>
                  <a:pt x="291740" y="107481"/>
                  <a:pt x="289936" y="109636"/>
                  <a:pt x="287411" y="109636"/>
                </a:cubicBezTo>
                <a:lnTo>
                  <a:pt x="265409" y="109636"/>
                </a:lnTo>
                <a:lnTo>
                  <a:pt x="265409" y="135862"/>
                </a:lnTo>
                <a:lnTo>
                  <a:pt x="287411" y="135862"/>
                </a:lnTo>
                <a:cubicBezTo>
                  <a:pt x="289936" y="135862"/>
                  <a:pt x="291740" y="138018"/>
                  <a:pt x="291740" y="140532"/>
                </a:cubicBezTo>
                <a:lnTo>
                  <a:pt x="291740" y="175740"/>
                </a:lnTo>
                <a:cubicBezTo>
                  <a:pt x="291740" y="178255"/>
                  <a:pt x="289936" y="180410"/>
                  <a:pt x="287411" y="180410"/>
                </a:cubicBezTo>
                <a:lnTo>
                  <a:pt x="265409" y="180410"/>
                </a:lnTo>
                <a:lnTo>
                  <a:pt x="265409" y="206636"/>
                </a:lnTo>
                <a:lnTo>
                  <a:pt x="287411" y="206636"/>
                </a:lnTo>
                <a:cubicBezTo>
                  <a:pt x="289936" y="206636"/>
                  <a:pt x="291740" y="208792"/>
                  <a:pt x="291740" y="211307"/>
                </a:cubicBezTo>
                <a:lnTo>
                  <a:pt x="291740" y="246514"/>
                </a:lnTo>
                <a:cubicBezTo>
                  <a:pt x="291740" y="249029"/>
                  <a:pt x="289936" y="250466"/>
                  <a:pt x="287411" y="250466"/>
                </a:cubicBezTo>
                <a:lnTo>
                  <a:pt x="234028" y="250466"/>
                </a:lnTo>
                <a:cubicBezTo>
                  <a:pt x="231864" y="250466"/>
                  <a:pt x="229700" y="249029"/>
                  <a:pt x="229700" y="246514"/>
                </a:cubicBezTo>
                <a:lnTo>
                  <a:pt x="229700" y="211307"/>
                </a:lnTo>
                <a:cubicBezTo>
                  <a:pt x="229700" y="208792"/>
                  <a:pt x="231864" y="206636"/>
                  <a:pt x="234028" y="206636"/>
                </a:cubicBezTo>
                <a:lnTo>
                  <a:pt x="256392" y="206636"/>
                </a:lnTo>
                <a:lnTo>
                  <a:pt x="256392" y="180410"/>
                </a:lnTo>
                <a:lnTo>
                  <a:pt x="234028" y="180410"/>
                </a:lnTo>
                <a:cubicBezTo>
                  <a:pt x="231864" y="180410"/>
                  <a:pt x="229700" y="178255"/>
                  <a:pt x="229700" y="175740"/>
                </a:cubicBezTo>
                <a:lnTo>
                  <a:pt x="229700" y="162447"/>
                </a:lnTo>
                <a:lnTo>
                  <a:pt x="198232" y="162447"/>
                </a:lnTo>
                <a:lnTo>
                  <a:pt x="211129" y="153466"/>
                </a:lnTo>
                <a:lnTo>
                  <a:pt x="229700" y="153466"/>
                </a:lnTo>
                <a:lnTo>
                  <a:pt x="229700" y="140532"/>
                </a:lnTo>
                <a:cubicBezTo>
                  <a:pt x="229700" y="138018"/>
                  <a:pt x="231864" y="135862"/>
                  <a:pt x="234028" y="135862"/>
                </a:cubicBezTo>
                <a:lnTo>
                  <a:pt x="256392" y="135862"/>
                </a:lnTo>
                <a:lnTo>
                  <a:pt x="256392" y="109636"/>
                </a:lnTo>
                <a:lnTo>
                  <a:pt x="234028" y="109636"/>
                </a:lnTo>
                <a:cubicBezTo>
                  <a:pt x="231864" y="109636"/>
                  <a:pt x="229700" y="107481"/>
                  <a:pt x="229700" y="104966"/>
                </a:cubicBezTo>
                <a:lnTo>
                  <a:pt x="229700" y="91673"/>
                </a:lnTo>
                <a:lnTo>
                  <a:pt x="96965" y="91673"/>
                </a:lnTo>
                <a:lnTo>
                  <a:pt x="96965" y="104966"/>
                </a:lnTo>
                <a:cubicBezTo>
                  <a:pt x="96965" y="107481"/>
                  <a:pt x="94800" y="109636"/>
                  <a:pt x="92276" y="109636"/>
                </a:cubicBezTo>
                <a:lnTo>
                  <a:pt x="70273" y="109636"/>
                </a:lnTo>
                <a:lnTo>
                  <a:pt x="70273" y="135862"/>
                </a:lnTo>
                <a:lnTo>
                  <a:pt x="92276" y="135862"/>
                </a:lnTo>
                <a:cubicBezTo>
                  <a:pt x="94800" y="135862"/>
                  <a:pt x="96965" y="138018"/>
                  <a:pt x="96965" y="140532"/>
                </a:cubicBezTo>
                <a:lnTo>
                  <a:pt x="96965" y="153466"/>
                </a:lnTo>
                <a:lnTo>
                  <a:pt x="132313" y="153466"/>
                </a:lnTo>
                <a:lnTo>
                  <a:pt x="132313" y="140532"/>
                </a:lnTo>
                <a:cubicBezTo>
                  <a:pt x="132313" y="138018"/>
                  <a:pt x="134477" y="135862"/>
                  <a:pt x="136641" y="135862"/>
                </a:cubicBezTo>
                <a:lnTo>
                  <a:pt x="190024" y="135862"/>
                </a:lnTo>
                <a:cubicBezTo>
                  <a:pt x="192188" y="135862"/>
                  <a:pt x="194352" y="138018"/>
                  <a:pt x="194352" y="140532"/>
                </a:cubicBezTo>
                <a:lnTo>
                  <a:pt x="194352" y="143681"/>
                </a:lnTo>
                <a:lnTo>
                  <a:pt x="185335" y="144484"/>
                </a:lnTo>
                <a:lnTo>
                  <a:pt x="141330" y="144484"/>
                </a:lnTo>
                <a:lnTo>
                  <a:pt x="141330" y="171429"/>
                </a:lnTo>
                <a:lnTo>
                  <a:pt x="185335" y="171429"/>
                </a:lnTo>
                <a:lnTo>
                  <a:pt x="194352" y="165149"/>
                </a:lnTo>
                <a:lnTo>
                  <a:pt x="194352" y="175740"/>
                </a:lnTo>
                <a:cubicBezTo>
                  <a:pt x="194352" y="178255"/>
                  <a:pt x="192188" y="180410"/>
                  <a:pt x="190024" y="180410"/>
                </a:cubicBezTo>
                <a:lnTo>
                  <a:pt x="167661" y="180410"/>
                </a:lnTo>
                <a:lnTo>
                  <a:pt x="167661" y="228551"/>
                </a:lnTo>
                <a:cubicBezTo>
                  <a:pt x="167661" y="231066"/>
                  <a:pt x="165857" y="233221"/>
                  <a:pt x="163332" y="233221"/>
                </a:cubicBezTo>
                <a:lnTo>
                  <a:pt x="96965" y="233221"/>
                </a:lnTo>
                <a:lnTo>
                  <a:pt x="96965" y="246514"/>
                </a:lnTo>
                <a:cubicBezTo>
                  <a:pt x="96965" y="249029"/>
                  <a:pt x="94800" y="250466"/>
                  <a:pt x="92276" y="250466"/>
                </a:cubicBezTo>
                <a:lnTo>
                  <a:pt x="39254" y="250466"/>
                </a:lnTo>
                <a:cubicBezTo>
                  <a:pt x="36368" y="250466"/>
                  <a:pt x="34925" y="249029"/>
                  <a:pt x="34925" y="246514"/>
                </a:cubicBezTo>
                <a:lnTo>
                  <a:pt x="34925" y="211307"/>
                </a:lnTo>
                <a:cubicBezTo>
                  <a:pt x="34925" y="208792"/>
                  <a:pt x="36368" y="206636"/>
                  <a:pt x="39254" y="206636"/>
                </a:cubicBezTo>
                <a:lnTo>
                  <a:pt x="92276" y="206636"/>
                </a:lnTo>
                <a:cubicBezTo>
                  <a:pt x="94800" y="206636"/>
                  <a:pt x="96965" y="208792"/>
                  <a:pt x="96965" y="211307"/>
                </a:cubicBezTo>
                <a:lnTo>
                  <a:pt x="96965" y="224240"/>
                </a:lnTo>
                <a:lnTo>
                  <a:pt x="159004" y="224240"/>
                </a:lnTo>
                <a:lnTo>
                  <a:pt x="159004" y="180410"/>
                </a:lnTo>
                <a:lnTo>
                  <a:pt x="136641" y="180410"/>
                </a:lnTo>
                <a:cubicBezTo>
                  <a:pt x="134477" y="180410"/>
                  <a:pt x="132313" y="178255"/>
                  <a:pt x="132313" y="175740"/>
                </a:cubicBezTo>
                <a:lnTo>
                  <a:pt x="132313" y="162447"/>
                </a:lnTo>
                <a:lnTo>
                  <a:pt x="96965" y="162447"/>
                </a:lnTo>
                <a:lnTo>
                  <a:pt x="96965" y="175740"/>
                </a:lnTo>
                <a:cubicBezTo>
                  <a:pt x="96965" y="178255"/>
                  <a:pt x="94800" y="180410"/>
                  <a:pt x="92276" y="180410"/>
                </a:cubicBezTo>
                <a:lnTo>
                  <a:pt x="39254" y="180410"/>
                </a:lnTo>
                <a:cubicBezTo>
                  <a:pt x="36368" y="180410"/>
                  <a:pt x="34925" y="178255"/>
                  <a:pt x="34925" y="175740"/>
                </a:cubicBezTo>
                <a:lnTo>
                  <a:pt x="34925" y="140532"/>
                </a:lnTo>
                <a:cubicBezTo>
                  <a:pt x="34925" y="138018"/>
                  <a:pt x="36368" y="135862"/>
                  <a:pt x="39254" y="135862"/>
                </a:cubicBezTo>
                <a:lnTo>
                  <a:pt x="61256" y="135862"/>
                </a:lnTo>
                <a:lnTo>
                  <a:pt x="61256" y="109636"/>
                </a:lnTo>
                <a:lnTo>
                  <a:pt x="39254" y="109636"/>
                </a:lnTo>
                <a:cubicBezTo>
                  <a:pt x="36368" y="109636"/>
                  <a:pt x="34925" y="107481"/>
                  <a:pt x="34925" y="104966"/>
                </a:cubicBezTo>
                <a:lnTo>
                  <a:pt x="34925" y="69758"/>
                </a:lnTo>
                <a:cubicBezTo>
                  <a:pt x="34925" y="67244"/>
                  <a:pt x="36368" y="65088"/>
                  <a:pt x="39254" y="65088"/>
                </a:cubicBezTo>
                <a:close/>
                <a:moveTo>
                  <a:pt x="71013" y="8623"/>
                </a:moveTo>
                <a:lnTo>
                  <a:pt x="71013" y="16527"/>
                </a:lnTo>
                <a:cubicBezTo>
                  <a:pt x="71013" y="23354"/>
                  <a:pt x="77141" y="29461"/>
                  <a:pt x="83990" y="29461"/>
                </a:cubicBezTo>
                <a:lnTo>
                  <a:pt x="155002" y="29461"/>
                </a:lnTo>
                <a:cubicBezTo>
                  <a:pt x="162211" y="29461"/>
                  <a:pt x="168339" y="23354"/>
                  <a:pt x="168339" y="16527"/>
                </a:cubicBezTo>
                <a:lnTo>
                  <a:pt x="168339" y="8623"/>
                </a:lnTo>
                <a:lnTo>
                  <a:pt x="71013" y="8623"/>
                </a:lnTo>
                <a:close/>
                <a:moveTo>
                  <a:pt x="21988" y="0"/>
                </a:moveTo>
                <a:lnTo>
                  <a:pt x="217003" y="0"/>
                </a:lnTo>
                <a:cubicBezTo>
                  <a:pt x="229259" y="0"/>
                  <a:pt x="239352" y="10419"/>
                  <a:pt x="239352" y="22635"/>
                </a:cubicBezTo>
                <a:lnTo>
                  <a:pt x="239352" y="45629"/>
                </a:lnTo>
                <a:cubicBezTo>
                  <a:pt x="239352" y="48144"/>
                  <a:pt x="237549" y="50300"/>
                  <a:pt x="234666" y="50300"/>
                </a:cubicBezTo>
                <a:cubicBezTo>
                  <a:pt x="232503" y="50300"/>
                  <a:pt x="230340" y="48144"/>
                  <a:pt x="230340" y="45629"/>
                </a:cubicBezTo>
                <a:lnTo>
                  <a:pt x="230340" y="22635"/>
                </a:lnTo>
                <a:cubicBezTo>
                  <a:pt x="230340" y="14731"/>
                  <a:pt x="224212" y="8623"/>
                  <a:pt x="217003" y="8623"/>
                </a:cubicBezTo>
                <a:lnTo>
                  <a:pt x="177351" y="8623"/>
                </a:lnTo>
                <a:lnTo>
                  <a:pt x="177351" y="16527"/>
                </a:lnTo>
                <a:cubicBezTo>
                  <a:pt x="177351" y="28743"/>
                  <a:pt x="167258" y="38444"/>
                  <a:pt x="155002" y="38444"/>
                </a:cubicBezTo>
                <a:lnTo>
                  <a:pt x="83990" y="38444"/>
                </a:lnTo>
                <a:cubicBezTo>
                  <a:pt x="71734" y="38444"/>
                  <a:pt x="62001" y="28743"/>
                  <a:pt x="62001" y="16527"/>
                </a:cubicBezTo>
                <a:lnTo>
                  <a:pt x="62001" y="8623"/>
                </a:lnTo>
                <a:lnTo>
                  <a:pt x="21988" y="8623"/>
                </a:lnTo>
                <a:cubicBezTo>
                  <a:pt x="14779" y="8623"/>
                  <a:pt x="9011" y="14731"/>
                  <a:pt x="9011" y="22635"/>
                </a:cubicBezTo>
                <a:lnTo>
                  <a:pt x="9011" y="269824"/>
                </a:lnTo>
                <a:cubicBezTo>
                  <a:pt x="9011" y="277010"/>
                  <a:pt x="14779" y="282759"/>
                  <a:pt x="21988" y="282759"/>
                </a:cubicBezTo>
                <a:lnTo>
                  <a:pt x="217003" y="282759"/>
                </a:lnTo>
                <a:cubicBezTo>
                  <a:pt x="224212" y="282759"/>
                  <a:pt x="230340" y="277010"/>
                  <a:pt x="230340" y="269824"/>
                </a:cubicBezTo>
                <a:cubicBezTo>
                  <a:pt x="230340" y="266950"/>
                  <a:pt x="232503" y="265154"/>
                  <a:pt x="234666" y="265154"/>
                </a:cubicBezTo>
                <a:cubicBezTo>
                  <a:pt x="237549" y="265154"/>
                  <a:pt x="239352" y="266950"/>
                  <a:pt x="239352" y="269824"/>
                </a:cubicBezTo>
                <a:cubicBezTo>
                  <a:pt x="239352" y="282040"/>
                  <a:pt x="229259" y="291741"/>
                  <a:pt x="217003" y="291741"/>
                </a:cubicBezTo>
                <a:lnTo>
                  <a:pt x="21988" y="291741"/>
                </a:lnTo>
                <a:cubicBezTo>
                  <a:pt x="9732" y="291741"/>
                  <a:pt x="0" y="282040"/>
                  <a:pt x="0" y="269824"/>
                </a:cubicBezTo>
                <a:lnTo>
                  <a:pt x="0" y="22635"/>
                </a:lnTo>
                <a:cubicBezTo>
                  <a:pt x="0" y="10419"/>
                  <a:pt x="9732" y="0"/>
                  <a:pt x="21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" name="Freeform 979">
            <a:extLst>
              <a:ext uri="{FF2B5EF4-FFF2-40B4-BE49-F238E27FC236}">
                <a16:creationId xmlns:a16="http://schemas.microsoft.com/office/drawing/2014/main" id="{32AA651C-A759-9645-817D-2E44AEA0B4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5155" y="6734017"/>
            <a:ext cx="1053062" cy="1053062"/>
          </a:xfrm>
          <a:custGeom>
            <a:avLst/>
            <a:gdLst>
              <a:gd name="T0" fmla="*/ 195573 w 291741"/>
              <a:gd name="T1" fmla="*/ 284869 h 291740"/>
              <a:gd name="T2" fmla="*/ 9037 w 291741"/>
              <a:gd name="T3" fmla="*/ 222688 h 291740"/>
              <a:gd name="T4" fmla="*/ 276911 w 291741"/>
              <a:gd name="T5" fmla="*/ 249079 h 291740"/>
              <a:gd name="T6" fmla="*/ 9037 w 291741"/>
              <a:gd name="T7" fmla="*/ 222688 h 291740"/>
              <a:gd name="T8" fmla="*/ 284503 w 291741"/>
              <a:gd name="T9" fmla="*/ 177862 h 291740"/>
              <a:gd name="T10" fmla="*/ 245822 w 291741"/>
              <a:gd name="T11" fmla="*/ 92184 h 291740"/>
              <a:gd name="T12" fmla="*/ 284503 w 291741"/>
              <a:gd name="T13" fmla="*/ 92184 h 291740"/>
              <a:gd name="T14" fmla="*/ 127013 w 291741"/>
              <a:gd name="T15" fmla="*/ 107185 h 291740"/>
              <a:gd name="T16" fmla="*/ 183603 w 291741"/>
              <a:gd name="T17" fmla="*/ 81493 h 291740"/>
              <a:gd name="T18" fmla="*/ 118305 w 291741"/>
              <a:gd name="T19" fmla="*/ 167972 h 291740"/>
              <a:gd name="T20" fmla="*/ 123022 w 291741"/>
              <a:gd name="T21" fmla="*/ 49652 h 291740"/>
              <a:gd name="T22" fmla="*/ 177073 w 291741"/>
              <a:gd name="T23" fmla="*/ 74257 h 291740"/>
              <a:gd name="T24" fmla="*/ 245822 w 291741"/>
              <a:gd name="T25" fmla="*/ 83146 h 291740"/>
              <a:gd name="T26" fmla="*/ 245822 w 291741"/>
              <a:gd name="T27" fmla="*/ 44467 h 291740"/>
              <a:gd name="T28" fmla="*/ 190495 w 291741"/>
              <a:gd name="T29" fmla="*/ 70639 h 291740"/>
              <a:gd name="T30" fmla="*/ 189769 w 291741"/>
              <a:gd name="T31" fmla="*/ 149157 h 291740"/>
              <a:gd name="T32" fmla="*/ 121933 w 291741"/>
              <a:gd name="T33" fmla="*/ 179550 h 291740"/>
              <a:gd name="T34" fmla="*/ 55547 w 291741"/>
              <a:gd name="T35" fmla="*/ 149157 h 291740"/>
              <a:gd name="T36" fmla="*/ 54821 w 291741"/>
              <a:gd name="T37" fmla="*/ 70639 h 291740"/>
              <a:gd name="T38" fmla="*/ 9037 w 291741"/>
              <a:gd name="T39" fmla="*/ 16268 h 291740"/>
              <a:gd name="T40" fmla="*/ 20605 w 291741"/>
              <a:gd name="T41" fmla="*/ 40126 h 291740"/>
              <a:gd name="T42" fmla="*/ 9037 w 291741"/>
              <a:gd name="T43" fmla="*/ 71218 h 291740"/>
              <a:gd name="T44" fmla="*/ 16268 w 291741"/>
              <a:gd name="T45" fmla="*/ 80256 h 291740"/>
              <a:gd name="T46" fmla="*/ 16268 w 291741"/>
              <a:gd name="T47" fmla="*/ 106644 h 291740"/>
              <a:gd name="T48" fmla="*/ 9037 w 291741"/>
              <a:gd name="T49" fmla="*/ 115682 h 291740"/>
              <a:gd name="T50" fmla="*/ 20605 w 291741"/>
              <a:gd name="T51" fmla="*/ 146772 h 291740"/>
              <a:gd name="T52" fmla="*/ 9037 w 291741"/>
              <a:gd name="T53" fmla="*/ 177862 h 291740"/>
              <a:gd name="T54" fmla="*/ 16268 w 291741"/>
              <a:gd name="T55" fmla="*/ 186899 h 291740"/>
              <a:gd name="T56" fmla="*/ 35789 w 291741"/>
              <a:gd name="T57" fmla="*/ 213651 h 291740"/>
              <a:gd name="T58" fmla="*/ 44466 w 291741"/>
              <a:gd name="T59" fmla="*/ 206060 h 291740"/>
              <a:gd name="T60" fmla="*/ 71216 w 291741"/>
              <a:gd name="T61" fmla="*/ 206060 h 291740"/>
              <a:gd name="T62" fmla="*/ 80254 w 291741"/>
              <a:gd name="T63" fmla="*/ 213651 h 291740"/>
              <a:gd name="T64" fmla="*/ 110981 w 291741"/>
              <a:gd name="T65" fmla="*/ 201722 h 291740"/>
              <a:gd name="T66" fmla="*/ 142432 w 291741"/>
              <a:gd name="T67" fmla="*/ 213651 h 291740"/>
              <a:gd name="T68" fmla="*/ 151470 w 291741"/>
              <a:gd name="T69" fmla="*/ 206060 h 291740"/>
              <a:gd name="T70" fmla="*/ 177860 w 291741"/>
              <a:gd name="T71" fmla="*/ 206060 h 291740"/>
              <a:gd name="T72" fmla="*/ 186535 w 291741"/>
              <a:gd name="T73" fmla="*/ 213651 h 291740"/>
              <a:gd name="T74" fmla="*/ 217624 w 291741"/>
              <a:gd name="T75" fmla="*/ 201722 h 291740"/>
              <a:gd name="T76" fmla="*/ 284503 w 291741"/>
              <a:gd name="T77" fmla="*/ 213651 h 291740"/>
              <a:gd name="T78" fmla="*/ 236785 w 291741"/>
              <a:gd name="T79" fmla="*/ 182561 h 291740"/>
              <a:gd name="T80" fmla="*/ 284503 w 291741"/>
              <a:gd name="T81" fmla="*/ 35430 h 291740"/>
              <a:gd name="T82" fmla="*/ 16268 w 291741"/>
              <a:gd name="T83" fmla="*/ 9037 h 291740"/>
              <a:gd name="T84" fmla="*/ 293179 w 291741"/>
              <a:gd name="T85" fmla="*/ 16268 h 291740"/>
              <a:gd name="T86" fmla="*/ 204611 w 291741"/>
              <a:gd name="T87" fmla="*/ 257755 h 291740"/>
              <a:gd name="T88" fmla="*/ 240038 w 291741"/>
              <a:gd name="T89" fmla="*/ 289206 h 291740"/>
              <a:gd name="T90" fmla="*/ 53140 w 291741"/>
              <a:gd name="T91" fmla="*/ 289206 h 291740"/>
              <a:gd name="T92" fmla="*/ 88930 w 291741"/>
              <a:gd name="T93" fmla="*/ 257755 h 291740"/>
              <a:gd name="T94" fmla="*/ 0 w 291741"/>
              <a:gd name="T95" fmla="*/ 16268 h 291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1" h="291740">
                <a:moveTo>
                  <a:pt x="97487" y="256487"/>
                </a:moveTo>
                <a:lnTo>
                  <a:pt x="97487" y="283467"/>
                </a:lnTo>
                <a:lnTo>
                  <a:pt x="194614" y="283467"/>
                </a:lnTo>
                <a:lnTo>
                  <a:pt x="194614" y="256487"/>
                </a:lnTo>
                <a:lnTo>
                  <a:pt x="97487" y="256487"/>
                </a:lnTo>
                <a:close/>
                <a:moveTo>
                  <a:pt x="8993" y="221593"/>
                </a:moveTo>
                <a:lnTo>
                  <a:pt x="8993" y="240299"/>
                </a:lnTo>
                <a:cubicBezTo>
                  <a:pt x="8993" y="244256"/>
                  <a:pt x="12231" y="247853"/>
                  <a:pt x="16188" y="247853"/>
                </a:cubicBezTo>
                <a:lnTo>
                  <a:pt x="275553" y="247853"/>
                </a:lnTo>
                <a:cubicBezTo>
                  <a:pt x="279510" y="247853"/>
                  <a:pt x="283107" y="244256"/>
                  <a:pt x="283107" y="240299"/>
                </a:cubicBezTo>
                <a:lnTo>
                  <a:pt x="283107" y="221593"/>
                </a:lnTo>
                <a:lnTo>
                  <a:pt x="8993" y="221593"/>
                </a:lnTo>
                <a:close/>
                <a:moveTo>
                  <a:pt x="244616" y="138855"/>
                </a:moveTo>
                <a:lnTo>
                  <a:pt x="244616" y="176987"/>
                </a:lnTo>
                <a:lnTo>
                  <a:pt x="283107" y="176987"/>
                </a:lnTo>
                <a:lnTo>
                  <a:pt x="283107" y="138855"/>
                </a:lnTo>
                <a:lnTo>
                  <a:pt x="244616" y="138855"/>
                </a:lnTo>
                <a:close/>
                <a:moveTo>
                  <a:pt x="244616" y="91731"/>
                </a:moveTo>
                <a:lnTo>
                  <a:pt x="244616" y="129862"/>
                </a:lnTo>
                <a:lnTo>
                  <a:pt x="283107" y="129862"/>
                </a:lnTo>
                <a:lnTo>
                  <a:pt x="283107" y="91731"/>
                </a:lnTo>
                <a:lnTo>
                  <a:pt x="244616" y="91731"/>
                </a:lnTo>
                <a:close/>
                <a:moveTo>
                  <a:pt x="182702" y="81093"/>
                </a:moveTo>
                <a:lnTo>
                  <a:pt x="126389" y="106657"/>
                </a:lnTo>
                <a:lnTo>
                  <a:pt x="126389" y="167145"/>
                </a:lnTo>
                <a:lnTo>
                  <a:pt x="182702" y="141942"/>
                </a:lnTo>
                <a:lnTo>
                  <a:pt x="182702" y="81093"/>
                </a:lnTo>
                <a:close/>
                <a:moveTo>
                  <a:pt x="61412" y="81093"/>
                </a:moveTo>
                <a:lnTo>
                  <a:pt x="61412" y="141942"/>
                </a:lnTo>
                <a:lnTo>
                  <a:pt x="117725" y="167145"/>
                </a:lnTo>
                <a:lnTo>
                  <a:pt x="117725" y="106657"/>
                </a:lnTo>
                <a:lnTo>
                  <a:pt x="61412" y="81093"/>
                </a:lnTo>
                <a:close/>
                <a:moveTo>
                  <a:pt x="122418" y="49408"/>
                </a:moveTo>
                <a:lnTo>
                  <a:pt x="67548" y="73892"/>
                </a:lnTo>
                <a:lnTo>
                  <a:pt x="122418" y="98736"/>
                </a:lnTo>
                <a:lnTo>
                  <a:pt x="176204" y="73892"/>
                </a:lnTo>
                <a:lnTo>
                  <a:pt x="122418" y="49408"/>
                </a:lnTo>
                <a:close/>
                <a:moveTo>
                  <a:pt x="244616" y="44247"/>
                </a:moveTo>
                <a:lnTo>
                  <a:pt x="244616" y="82738"/>
                </a:lnTo>
                <a:lnTo>
                  <a:pt x="283107" y="82738"/>
                </a:lnTo>
                <a:lnTo>
                  <a:pt x="283107" y="44247"/>
                </a:lnTo>
                <a:lnTo>
                  <a:pt x="244616" y="44247"/>
                </a:lnTo>
                <a:close/>
                <a:moveTo>
                  <a:pt x="120252" y="40767"/>
                </a:moveTo>
                <a:cubicBezTo>
                  <a:pt x="121335" y="39687"/>
                  <a:pt x="122779" y="39687"/>
                  <a:pt x="123862" y="40767"/>
                </a:cubicBezTo>
                <a:lnTo>
                  <a:pt x="189560" y="70291"/>
                </a:lnTo>
                <a:cubicBezTo>
                  <a:pt x="191004" y="71012"/>
                  <a:pt x="191726" y="72812"/>
                  <a:pt x="191726" y="73892"/>
                </a:cubicBezTo>
                <a:lnTo>
                  <a:pt x="191726" y="144462"/>
                </a:lnTo>
                <a:cubicBezTo>
                  <a:pt x="191726" y="146622"/>
                  <a:pt x="190643" y="148063"/>
                  <a:pt x="188838" y="148423"/>
                </a:cubicBezTo>
                <a:lnTo>
                  <a:pt x="123862" y="178307"/>
                </a:lnTo>
                <a:cubicBezTo>
                  <a:pt x="123140" y="178667"/>
                  <a:pt x="122779" y="179027"/>
                  <a:pt x="122418" y="179027"/>
                </a:cubicBezTo>
                <a:cubicBezTo>
                  <a:pt x="122418" y="179027"/>
                  <a:pt x="122057" y="178667"/>
                  <a:pt x="121335" y="178667"/>
                </a:cubicBezTo>
                <a:cubicBezTo>
                  <a:pt x="120974" y="178667"/>
                  <a:pt x="120974" y="178667"/>
                  <a:pt x="120613" y="178307"/>
                </a:cubicBezTo>
                <a:lnTo>
                  <a:pt x="120252" y="178307"/>
                </a:lnTo>
                <a:lnTo>
                  <a:pt x="55275" y="148423"/>
                </a:lnTo>
                <a:cubicBezTo>
                  <a:pt x="53831" y="148063"/>
                  <a:pt x="52387" y="146622"/>
                  <a:pt x="52387" y="144462"/>
                </a:cubicBezTo>
                <a:lnTo>
                  <a:pt x="52387" y="73892"/>
                </a:lnTo>
                <a:cubicBezTo>
                  <a:pt x="52387" y="72812"/>
                  <a:pt x="53109" y="71012"/>
                  <a:pt x="54553" y="70291"/>
                </a:cubicBezTo>
                <a:lnTo>
                  <a:pt x="120252" y="40767"/>
                </a:lnTo>
                <a:close/>
                <a:moveTo>
                  <a:pt x="16188" y="8993"/>
                </a:moveTo>
                <a:cubicBezTo>
                  <a:pt x="12231" y="8993"/>
                  <a:pt x="8993" y="12231"/>
                  <a:pt x="8993" y="16188"/>
                </a:cubicBezTo>
                <a:lnTo>
                  <a:pt x="8993" y="35254"/>
                </a:lnTo>
                <a:lnTo>
                  <a:pt x="16188" y="35254"/>
                </a:lnTo>
                <a:cubicBezTo>
                  <a:pt x="18706" y="35254"/>
                  <a:pt x="20505" y="37412"/>
                  <a:pt x="20505" y="39930"/>
                </a:cubicBezTo>
                <a:cubicBezTo>
                  <a:pt x="20505" y="42448"/>
                  <a:pt x="18706" y="44247"/>
                  <a:pt x="16188" y="44247"/>
                </a:cubicBezTo>
                <a:lnTo>
                  <a:pt x="8993" y="44247"/>
                </a:lnTo>
                <a:lnTo>
                  <a:pt x="8993" y="70867"/>
                </a:lnTo>
                <a:lnTo>
                  <a:pt x="16188" y="70867"/>
                </a:lnTo>
                <a:cubicBezTo>
                  <a:pt x="18706" y="70867"/>
                  <a:pt x="20505" y="73025"/>
                  <a:pt x="20505" y="75183"/>
                </a:cubicBezTo>
                <a:cubicBezTo>
                  <a:pt x="20505" y="77702"/>
                  <a:pt x="18706" y="79860"/>
                  <a:pt x="16188" y="79860"/>
                </a:cubicBezTo>
                <a:lnTo>
                  <a:pt x="8993" y="79860"/>
                </a:lnTo>
                <a:lnTo>
                  <a:pt x="8993" y="106120"/>
                </a:lnTo>
                <a:lnTo>
                  <a:pt x="16188" y="106120"/>
                </a:lnTo>
                <a:cubicBezTo>
                  <a:pt x="18706" y="106120"/>
                  <a:pt x="20505" y="108279"/>
                  <a:pt x="20505" y="110797"/>
                </a:cubicBezTo>
                <a:cubicBezTo>
                  <a:pt x="20505" y="113315"/>
                  <a:pt x="18706" y="115113"/>
                  <a:pt x="16188" y="115113"/>
                </a:cubicBezTo>
                <a:lnTo>
                  <a:pt x="8993" y="115113"/>
                </a:lnTo>
                <a:lnTo>
                  <a:pt x="8993" y="141733"/>
                </a:lnTo>
                <a:lnTo>
                  <a:pt x="16188" y="141733"/>
                </a:lnTo>
                <a:cubicBezTo>
                  <a:pt x="18706" y="141733"/>
                  <a:pt x="20505" y="143532"/>
                  <a:pt x="20505" y="146050"/>
                </a:cubicBezTo>
                <a:cubicBezTo>
                  <a:pt x="20505" y="148568"/>
                  <a:pt x="18706" y="150727"/>
                  <a:pt x="16188" y="150727"/>
                </a:cubicBezTo>
                <a:lnTo>
                  <a:pt x="8993" y="150727"/>
                </a:lnTo>
                <a:lnTo>
                  <a:pt x="8993" y="176987"/>
                </a:lnTo>
                <a:lnTo>
                  <a:pt x="16188" y="176987"/>
                </a:lnTo>
                <a:cubicBezTo>
                  <a:pt x="18706" y="176987"/>
                  <a:pt x="20505" y="179145"/>
                  <a:pt x="20505" y="181663"/>
                </a:cubicBezTo>
                <a:cubicBezTo>
                  <a:pt x="20505" y="183822"/>
                  <a:pt x="18706" y="185980"/>
                  <a:pt x="16188" y="185980"/>
                </a:cubicBezTo>
                <a:lnTo>
                  <a:pt x="8993" y="185980"/>
                </a:lnTo>
                <a:lnTo>
                  <a:pt x="8993" y="212600"/>
                </a:lnTo>
                <a:lnTo>
                  <a:pt x="35613" y="212600"/>
                </a:lnTo>
                <a:lnTo>
                  <a:pt x="35613" y="205046"/>
                </a:lnTo>
                <a:cubicBezTo>
                  <a:pt x="35613" y="202887"/>
                  <a:pt x="37052" y="200729"/>
                  <a:pt x="39930" y="200729"/>
                </a:cubicBezTo>
                <a:cubicBezTo>
                  <a:pt x="42089" y="200729"/>
                  <a:pt x="44247" y="202887"/>
                  <a:pt x="44247" y="205046"/>
                </a:cubicBezTo>
                <a:lnTo>
                  <a:pt x="44247" y="212600"/>
                </a:lnTo>
                <a:lnTo>
                  <a:pt x="70867" y="212600"/>
                </a:lnTo>
                <a:lnTo>
                  <a:pt x="70867" y="205046"/>
                </a:lnTo>
                <a:cubicBezTo>
                  <a:pt x="70867" y="202887"/>
                  <a:pt x="73025" y="200729"/>
                  <a:pt x="74824" y="200729"/>
                </a:cubicBezTo>
                <a:cubicBezTo>
                  <a:pt x="77342" y="200729"/>
                  <a:pt x="79860" y="202887"/>
                  <a:pt x="79860" y="205046"/>
                </a:cubicBezTo>
                <a:lnTo>
                  <a:pt x="79860" y="212600"/>
                </a:lnTo>
                <a:lnTo>
                  <a:pt x="106120" y="212600"/>
                </a:lnTo>
                <a:lnTo>
                  <a:pt x="106120" y="205046"/>
                </a:lnTo>
                <a:cubicBezTo>
                  <a:pt x="106120" y="202887"/>
                  <a:pt x="107919" y="200729"/>
                  <a:pt x="110437" y="200729"/>
                </a:cubicBezTo>
                <a:cubicBezTo>
                  <a:pt x="113315" y="200729"/>
                  <a:pt x="114754" y="202887"/>
                  <a:pt x="114754" y="205046"/>
                </a:cubicBezTo>
                <a:lnTo>
                  <a:pt x="114754" y="212600"/>
                </a:lnTo>
                <a:lnTo>
                  <a:pt x="141733" y="212600"/>
                </a:lnTo>
                <a:lnTo>
                  <a:pt x="141733" y="205046"/>
                </a:lnTo>
                <a:cubicBezTo>
                  <a:pt x="141733" y="202887"/>
                  <a:pt x="143172" y="200729"/>
                  <a:pt x="145691" y="200729"/>
                </a:cubicBezTo>
                <a:cubicBezTo>
                  <a:pt x="148568" y="200729"/>
                  <a:pt x="150727" y="202887"/>
                  <a:pt x="150727" y="205046"/>
                </a:cubicBezTo>
                <a:lnTo>
                  <a:pt x="150727" y="212600"/>
                </a:lnTo>
                <a:lnTo>
                  <a:pt x="176987" y="212600"/>
                </a:lnTo>
                <a:lnTo>
                  <a:pt x="176987" y="205046"/>
                </a:lnTo>
                <a:cubicBezTo>
                  <a:pt x="176987" y="202887"/>
                  <a:pt x="178786" y="200729"/>
                  <a:pt x="181304" y="200729"/>
                </a:cubicBezTo>
                <a:cubicBezTo>
                  <a:pt x="184182" y="200729"/>
                  <a:pt x="185620" y="202887"/>
                  <a:pt x="185620" y="205046"/>
                </a:cubicBezTo>
                <a:lnTo>
                  <a:pt x="185620" y="212600"/>
                </a:lnTo>
                <a:lnTo>
                  <a:pt x="212600" y="212600"/>
                </a:lnTo>
                <a:lnTo>
                  <a:pt x="212600" y="205046"/>
                </a:lnTo>
                <a:cubicBezTo>
                  <a:pt x="212600" y="202887"/>
                  <a:pt x="214039" y="200729"/>
                  <a:pt x="216557" y="200729"/>
                </a:cubicBezTo>
                <a:cubicBezTo>
                  <a:pt x="219435" y="200729"/>
                  <a:pt x="221234" y="202887"/>
                  <a:pt x="221234" y="205046"/>
                </a:cubicBezTo>
                <a:lnTo>
                  <a:pt x="221234" y="212600"/>
                </a:lnTo>
                <a:lnTo>
                  <a:pt x="283107" y="212600"/>
                </a:lnTo>
                <a:lnTo>
                  <a:pt x="283107" y="185980"/>
                </a:lnTo>
                <a:lnTo>
                  <a:pt x="240299" y="185980"/>
                </a:lnTo>
                <a:cubicBezTo>
                  <a:pt x="237781" y="185980"/>
                  <a:pt x="235623" y="183822"/>
                  <a:pt x="235623" y="181663"/>
                </a:cubicBezTo>
                <a:lnTo>
                  <a:pt x="235623" y="39930"/>
                </a:lnTo>
                <a:cubicBezTo>
                  <a:pt x="235623" y="37412"/>
                  <a:pt x="237781" y="35254"/>
                  <a:pt x="240299" y="35254"/>
                </a:cubicBezTo>
                <a:lnTo>
                  <a:pt x="283107" y="35254"/>
                </a:lnTo>
                <a:lnTo>
                  <a:pt x="283107" y="16188"/>
                </a:lnTo>
                <a:cubicBezTo>
                  <a:pt x="283107" y="12231"/>
                  <a:pt x="279510" y="8993"/>
                  <a:pt x="275553" y="8993"/>
                </a:cubicBezTo>
                <a:lnTo>
                  <a:pt x="16188" y="8993"/>
                </a:lnTo>
                <a:close/>
                <a:moveTo>
                  <a:pt x="16188" y="0"/>
                </a:moveTo>
                <a:lnTo>
                  <a:pt x="275553" y="0"/>
                </a:lnTo>
                <a:cubicBezTo>
                  <a:pt x="284546" y="0"/>
                  <a:pt x="291741" y="7195"/>
                  <a:pt x="291741" y="16188"/>
                </a:cubicBezTo>
                <a:lnTo>
                  <a:pt x="291741" y="240299"/>
                </a:lnTo>
                <a:cubicBezTo>
                  <a:pt x="291741" y="249652"/>
                  <a:pt x="284546" y="256487"/>
                  <a:pt x="275553" y="256487"/>
                </a:cubicBezTo>
                <a:lnTo>
                  <a:pt x="203607" y="256487"/>
                </a:lnTo>
                <a:lnTo>
                  <a:pt x="203607" y="283467"/>
                </a:lnTo>
                <a:lnTo>
                  <a:pt x="234184" y="283467"/>
                </a:lnTo>
                <a:cubicBezTo>
                  <a:pt x="237062" y="283467"/>
                  <a:pt x="238860" y="285265"/>
                  <a:pt x="238860" y="287783"/>
                </a:cubicBezTo>
                <a:cubicBezTo>
                  <a:pt x="238860" y="290301"/>
                  <a:pt x="237062" y="291740"/>
                  <a:pt x="234184" y="291740"/>
                </a:cubicBezTo>
                <a:lnTo>
                  <a:pt x="57557" y="291740"/>
                </a:lnTo>
                <a:cubicBezTo>
                  <a:pt x="55039" y="291740"/>
                  <a:pt x="52880" y="290301"/>
                  <a:pt x="52880" y="287783"/>
                </a:cubicBezTo>
                <a:cubicBezTo>
                  <a:pt x="52880" y="285265"/>
                  <a:pt x="55039" y="283467"/>
                  <a:pt x="57557" y="283467"/>
                </a:cubicBezTo>
                <a:lnTo>
                  <a:pt x="88494" y="283467"/>
                </a:lnTo>
                <a:lnTo>
                  <a:pt x="88494" y="256487"/>
                </a:lnTo>
                <a:lnTo>
                  <a:pt x="16188" y="256487"/>
                </a:lnTo>
                <a:cubicBezTo>
                  <a:pt x="7195" y="256487"/>
                  <a:pt x="0" y="249652"/>
                  <a:pt x="0" y="240299"/>
                </a:cubicBezTo>
                <a:lnTo>
                  <a:pt x="0" y="16188"/>
                </a:lnTo>
                <a:cubicBezTo>
                  <a:pt x="0" y="7195"/>
                  <a:pt x="7195" y="0"/>
                  <a:pt x="16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5" name="Freeform 989">
            <a:extLst>
              <a:ext uri="{FF2B5EF4-FFF2-40B4-BE49-F238E27FC236}">
                <a16:creationId xmlns:a16="http://schemas.microsoft.com/office/drawing/2014/main" id="{FF04D89D-3CDB-DE4D-81EE-3A7A46ED4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5155" y="8530019"/>
            <a:ext cx="1053062" cy="1053062"/>
          </a:xfrm>
          <a:custGeom>
            <a:avLst/>
            <a:gdLst>
              <a:gd name="T0" fmla="*/ 151048 w 291741"/>
              <a:gd name="T1" fmla="*/ 275373 h 291740"/>
              <a:gd name="T2" fmla="*/ 276862 w 291741"/>
              <a:gd name="T3" fmla="*/ 282579 h 291740"/>
              <a:gd name="T4" fmla="*/ 284476 w 291741"/>
              <a:gd name="T5" fmla="*/ 256275 h 291740"/>
              <a:gd name="T6" fmla="*/ 262856 w 291741"/>
              <a:gd name="T7" fmla="*/ 131402 h 291740"/>
              <a:gd name="T8" fmla="*/ 269027 w 291741"/>
              <a:gd name="T9" fmla="*/ 137574 h 291740"/>
              <a:gd name="T10" fmla="*/ 170634 w 291741"/>
              <a:gd name="T11" fmla="*/ 234154 h 291740"/>
              <a:gd name="T12" fmla="*/ 167730 w 291741"/>
              <a:gd name="T13" fmla="*/ 226892 h 291740"/>
              <a:gd name="T14" fmla="*/ 120842 w 291741"/>
              <a:gd name="T15" fmla="*/ 131402 h 291740"/>
              <a:gd name="T16" fmla="*/ 127400 w 291741"/>
              <a:gd name="T17" fmla="*/ 137574 h 291740"/>
              <a:gd name="T18" fmla="*/ 28665 w 291741"/>
              <a:gd name="T19" fmla="*/ 234154 h 291740"/>
              <a:gd name="T20" fmla="*/ 25386 w 291741"/>
              <a:gd name="T21" fmla="*/ 226892 h 291740"/>
              <a:gd name="T22" fmla="*/ 232795 w 291741"/>
              <a:gd name="T23" fmla="*/ 125969 h 291740"/>
              <a:gd name="T24" fmla="*/ 240527 w 291741"/>
              <a:gd name="T25" fmla="*/ 129414 h 291740"/>
              <a:gd name="T26" fmla="*/ 235740 w 291741"/>
              <a:gd name="T27" fmla="*/ 133626 h 291740"/>
              <a:gd name="T28" fmla="*/ 231322 w 291741"/>
              <a:gd name="T29" fmla="*/ 129414 h 291740"/>
              <a:gd name="T30" fmla="*/ 197330 w 291741"/>
              <a:gd name="T31" fmla="*/ 125969 h 291740"/>
              <a:gd name="T32" fmla="*/ 205429 w 291741"/>
              <a:gd name="T33" fmla="*/ 129414 h 291740"/>
              <a:gd name="T34" fmla="*/ 200643 w 291741"/>
              <a:gd name="T35" fmla="*/ 133626 h 291740"/>
              <a:gd name="T36" fmla="*/ 196225 w 291741"/>
              <a:gd name="T37" fmla="*/ 129414 h 291740"/>
              <a:gd name="T38" fmla="*/ 217986 w 291741"/>
              <a:gd name="T39" fmla="*/ 124437 h 291740"/>
              <a:gd name="T40" fmla="*/ 217986 w 291741"/>
              <a:gd name="T41" fmla="*/ 132081 h 291740"/>
              <a:gd name="T42" fmla="*/ 217986 w 291741"/>
              <a:gd name="T43" fmla="*/ 124437 h 291740"/>
              <a:gd name="T44" fmla="*/ 151048 w 291741"/>
              <a:gd name="T45" fmla="*/ 121508 h 291740"/>
              <a:gd name="T46" fmla="*/ 284476 w 291741"/>
              <a:gd name="T47" fmla="*/ 247267 h 291740"/>
              <a:gd name="T48" fmla="*/ 276862 w 291741"/>
              <a:gd name="T49" fmla="*/ 114302 h 291740"/>
              <a:gd name="T50" fmla="*/ 158300 w 291741"/>
              <a:gd name="T51" fmla="*/ 105293 h 291740"/>
              <a:gd name="T52" fmla="*/ 293177 w 291741"/>
              <a:gd name="T53" fmla="*/ 121508 h 291740"/>
              <a:gd name="T54" fmla="*/ 276862 w 291741"/>
              <a:gd name="T55" fmla="*/ 291588 h 291740"/>
              <a:gd name="T56" fmla="*/ 141984 w 291741"/>
              <a:gd name="T57" fmla="*/ 275373 h 291740"/>
              <a:gd name="T58" fmla="*/ 158300 w 291741"/>
              <a:gd name="T59" fmla="*/ 105293 h 291740"/>
              <a:gd name="T60" fmla="*/ 232717 w 291741"/>
              <a:gd name="T61" fmla="*/ 24141 h 291740"/>
              <a:gd name="T62" fmla="*/ 173816 w 291741"/>
              <a:gd name="T63" fmla="*/ 89490 h 291740"/>
              <a:gd name="T64" fmla="*/ 167710 w 291741"/>
              <a:gd name="T65" fmla="*/ 89490 h 291740"/>
              <a:gd name="T66" fmla="*/ 226252 w 291741"/>
              <a:gd name="T67" fmla="*/ 24141 h 291740"/>
              <a:gd name="T68" fmla="*/ 276911 w 291741"/>
              <a:gd name="T69" fmla="*/ 0 h 291740"/>
              <a:gd name="T70" fmla="*/ 293179 w 291741"/>
              <a:gd name="T71" fmla="*/ 93270 h 291740"/>
              <a:gd name="T72" fmla="*/ 284503 w 291741"/>
              <a:gd name="T73" fmla="*/ 93270 h 291740"/>
              <a:gd name="T74" fmla="*/ 276911 w 291741"/>
              <a:gd name="T75" fmla="*/ 8314 h 291740"/>
              <a:gd name="T76" fmla="*/ 9037 w 291741"/>
              <a:gd name="T77" fmla="*/ 16268 h 291740"/>
              <a:gd name="T78" fmla="*/ 16268 w 291741"/>
              <a:gd name="T79" fmla="*/ 248718 h 291740"/>
              <a:gd name="T80" fmla="*/ 133395 w 291741"/>
              <a:gd name="T81" fmla="*/ 253055 h 291740"/>
              <a:gd name="T82" fmla="*/ 80254 w 291741"/>
              <a:gd name="T83" fmla="*/ 257755 h 291740"/>
              <a:gd name="T84" fmla="*/ 129057 w 291741"/>
              <a:gd name="T85" fmla="*/ 284145 h 291740"/>
              <a:gd name="T86" fmla="*/ 129057 w 291741"/>
              <a:gd name="T87" fmla="*/ 293182 h 291740"/>
              <a:gd name="T88" fmla="*/ 0 w 291741"/>
              <a:gd name="T89" fmla="*/ 288846 h 291740"/>
              <a:gd name="T90" fmla="*/ 71216 w 291741"/>
              <a:gd name="T91" fmla="*/ 284145 h 291740"/>
              <a:gd name="T92" fmla="*/ 16268 w 291741"/>
              <a:gd name="T93" fmla="*/ 257755 h 291740"/>
              <a:gd name="T94" fmla="*/ 0 w 291741"/>
              <a:gd name="T95" fmla="*/ 16268 h 291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1" h="291740">
                <a:moveTo>
                  <a:pt x="150307" y="255014"/>
                </a:moveTo>
                <a:lnTo>
                  <a:pt x="150307" y="274018"/>
                </a:lnTo>
                <a:cubicBezTo>
                  <a:pt x="150307" y="277962"/>
                  <a:pt x="153554" y="281189"/>
                  <a:pt x="157523" y="281189"/>
                </a:cubicBezTo>
                <a:lnTo>
                  <a:pt x="275504" y="281189"/>
                </a:lnTo>
                <a:cubicBezTo>
                  <a:pt x="279472" y="281189"/>
                  <a:pt x="283080" y="277962"/>
                  <a:pt x="283080" y="274018"/>
                </a:cubicBezTo>
                <a:lnTo>
                  <a:pt x="283080" y="255014"/>
                </a:lnTo>
                <a:lnTo>
                  <a:pt x="150307" y="255014"/>
                </a:lnTo>
                <a:close/>
                <a:moveTo>
                  <a:pt x="261566" y="130755"/>
                </a:moveTo>
                <a:cubicBezTo>
                  <a:pt x="263372" y="128587"/>
                  <a:pt x="265901" y="128587"/>
                  <a:pt x="267707" y="130755"/>
                </a:cubicBezTo>
                <a:cubicBezTo>
                  <a:pt x="269514" y="131839"/>
                  <a:pt x="269514" y="135090"/>
                  <a:pt x="267707" y="136897"/>
                </a:cubicBezTo>
                <a:lnTo>
                  <a:pt x="173049" y="231917"/>
                </a:lnTo>
                <a:cubicBezTo>
                  <a:pt x="172326" y="232278"/>
                  <a:pt x="170881" y="233001"/>
                  <a:pt x="169797" y="233001"/>
                </a:cubicBezTo>
                <a:cubicBezTo>
                  <a:pt x="168352" y="233001"/>
                  <a:pt x="167629" y="232278"/>
                  <a:pt x="166907" y="231917"/>
                </a:cubicBezTo>
                <a:cubicBezTo>
                  <a:pt x="165100" y="230110"/>
                  <a:pt x="165100" y="227220"/>
                  <a:pt x="166907" y="225775"/>
                </a:cubicBezTo>
                <a:lnTo>
                  <a:pt x="261566" y="130755"/>
                </a:lnTo>
                <a:close/>
                <a:moveTo>
                  <a:pt x="120249" y="130755"/>
                </a:moveTo>
                <a:cubicBezTo>
                  <a:pt x="122061" y="128587"/>
                  <a:pt x="124599" y="128587"/>
                  <a:pt x="126775" y="130755"/>
                </a:cubicBezTo>
                <a:cubicBezTo>
                  <a:pt x="128225" y="131839"/>
                  <a:pt x="128225" y="135090"/>
                  <a:pt x="126775" y="136897"/>
                </a:cubicBezTo>
                <a:lnTo>
                  <a:pt x="31426" y="231917"/>
                </a:lnTo>
                <a:cubicBezTo>
                  <a:pt x="30701" y="232640"/>
                  <a:pt x="29975" y="233001"/>
                  <a:pt x="28525" y="233001"/>
                </a:cubicBezTo>
                <a:cubicBezTo>
                  <a:pt x="27438" y="233001"/>
                  <a:pt x="25988" y="232640"/>
                  <a:pt x="25262" y="231917"/>
                </a:cubicBezTo>
                <a:cubicBezTo>
                  <a:pt x="23812" y="230110"/>
                  <a:pt x="23812" y="227220"/>
                  <a:pt x="25262" y="225775"/>
                </a:cubicBezTo>
                <a:lnTo>
                  <a:pt x="120249" y="130755"/>
                </a:lnTo>
                <a:close/>
                <a:moveTo>
                  <a:pt x="231653" y="125349"/>
                </a:moveTo>
                <a:cubicBezTo>
                  <a:pt x="233118" y="123825"/>
                  <a:pt x="236049" y="123825"/>
                  <a:pt x="237881" y="125349"/>
                </a:cubicBezTo>
                <a:cubicBezTo>
                  <a:pt x="238613" y="126111"/>
                  <a:pt x="239346" y="127635"/>
                  <a:pt x="239346" y="128778"/>
                </a:cubicBezTo>
                <a:cubicBezTo>
                  <a:pt x="239346" y="129540"/>
                  <a:pt x="238613" y="131064"/>
                  <a:pt x="237881" y="132207"/>
                </a:cubicBezTo>
                <a:cubicBezTo>
                  <a:pt x="237514" y="132588"/>
                  <a:pt x="235682" y="132969"/>
                  <a:pt x="234583" y="132969"/>
                </a:cubicBezTo>
                <a:cubicBezTo>
                  <a:pt x="233484" y="132969"/>
                  <a:pt x="232385" y="132588"/>
                  <a:pt x="231653" y="132207"/>
                </a:cubicBezTo>
                <a:cubicBezTo>
                  <a:pt x="230920" y="131064"/>
                  <a:pt x="230187" y="129540"/>
                  <a:pt x="230187" y="128778"/>
                </a:cubicBezTo>
                <a:cubicBezTo>
                  <a:pt x="230187" y="127635"/>
                  <a:pt x="230920" y="126111"/>
                  <a:pt x="231653" y="125349"/>
                </a:cubicBezTo>
                <a:close/>
                <a:moveTo>
                  <a:pt x="196361" y="125349"/>
                </a:moveTo>
                <a:cubicBezTo>
                  <a:pt x="198193" y="123825"/>
                  <a:pt x="201124" y="123825"/>
                  <a:pt x="202589" y="125349"/>
                </a:cubicBezTo>
                <a:cubicBezTo>
                  <a:pt x="204055" y="126111"/>
                  <a:pt x="204421" y="127635"/>
                  <a:pt x="204421" y="128778"/>
                </a:cubicBezTo>
                <a:cubicBezTo>
                  <a:pt x="204421" y="129540"/>
                  <a:pt x="204055" y="131064"/>
                  <a:pt x="202589" y="131826"/>
                </a:cubicBezTo>
                <a:cubicBezTo>
                  <a:pt x="201856" y="132588"/>
                  <a:pt x="201124" y="132969"/>
                  <a:pt x="199658" y="132969"/>
                </a:cubicBezTo>
                <a:cubicBezTo>
                  <a:pt x="198559" y="132969"/>
                  <a:pt x="197460" y="132588"/>
                  <a:pt x="196361" y="132207"/>
                </a:cubicBezTo>
                <a:cubicBezTo>
                  <a:pt x="195629" y="131064"/>
                  <a:pt x="195262" y="129540"/>
                  <a:pt x="195262" y="128778"/>
                </a:cubicBezTo>
                <a:cubicBezTo>
                  <a:pt x="195262" y="127635"/>
                  <a:pt x="195629" y="126111"/>
                  <a:pt x="196361" y="125349"/>
                </a:cubicBezTo>
                <a:close/>
                <a:moveTo>
                  <a:pt x="216916" y="123825"/>
                </a:moveTo>
                <a:cubicBezTo>
                  <a:pt x="219583" y="123825"/>
                  <a:pt x="221869" y="125478"/>
                  <a:pt x="221869" y="127793"/>
                </a:cubicBezTo>
                <a:cubicBezTo>
                  <a:pt x="221869" y="130109"/>
                  <a:pt x="219583" y="131431"/>
                  <a:pt x="216916" y="131431"/>
                </a:cubicBezTo>
                <a:cubicBezTo>
                  <a:pt x="214249" y="131431"/>
                  <a:pt x="212725" y="130109"/>
                  <a:pt x="212725" y="127793"/>
                </a:cubicBezTo>
                <a:cubicBezTo>
                  <a:pt x="212725" y="125478"/>
                  <a:pt x="214249" y="123825"/>
                  <a:pt x="216916" y="123825"/>
                </a:cubicBezTo>
                <a:close/>
                <a:moveTo>
                  <a:pt x="157523" y="113739"/>
                </a:moveTo>
                <a:cubicBezTo>
                  <a:pt x="153554" y="113739"/>
                  <a:pt x="150307" y="116966"/>
                  <a:pt x="150307" y="120910"/>
                </a:cubicBezTo>
                <a:lnTo>
                  <a:pt x="150307" y="246050"/>
                </a:lnTo>
                <a:lnTo>
                  <a:pt x="283080" y="246050"/>
                </a:lnTo>
                <a:lnTo>
                  <a:pt x="283080" y="120910"/>
                </a:lnTo>
                <a:cubicBezTo>
                  <a:pt x="283080" y="116966"/>
                  <a:pt x="279472" y="113739"/>
                  <a:pt x="275504" y="113739"/>
                </a:cubicBezTo>
                <a:lnTo>
                  <a:pt x="157523" y="113739"/>
                </a:lnTo>
                <a:close/>
                <a:moveTo>
                  <a:pt x="157523" y="104775"/>
                </a:moveTo>
                <a:lnTo>
                  <a:pt x="275504" y="104775"/>
                </a:lnTo>
                <a:cubicBezTo>
                  <a:pt x="284524" y="104775"/>
                  <a:pt x="291739" y="111946"/>
                  <a:pt x="291739" y="120910"/>
                </a:cubicBezTo>
                <a:lnTo>
                  <a:pt x="291739" y="274018"/>
                </a:lnTo>
                <a:cubicBezTo>
                  <a:pt x="291739" y="282982"/>
                  <a:pt x="284524" y="290154"/>
                  <a:pt x="275504" y="290154"/>
                </a:cubicBezTo>
                <a:lnTo>
                  <a:pt x="157523" y="290154"/>
                </a:lnTo>
                <a:cubicBezTo>
                  <a:pt x="148142" y="290154"/>
                  <a:pt x="141287" y="282982"/>
                  <a:pt x="141287" y="274018"/>
                </a:cubicBezTo>
                <a:lnTo>
                  <a:pt x="141287" y="120910"/>
                </a:lnTo>
                <a:cubicBezTo>
                  <a:pt x="141287" y="111946"/>
                  <a:pt x="148142" y="104775"/>
                  <a:pt x="157523" y="104775"/>
                </a:cubicBezTo>
                <a:close/>
                <a:moveTo>
                  <a:pt x="225142" y="24021"/>
                </a:moveTo>
                <a:cubicBezTo>
                  <a:pt x="227287" y="22225"/>
                  <a:pt x="229431" y="22225"/>
                  <a:pt x="231575" y="24021"/>
                </a:cubicBezTo>
                <a:cubicBezTo>
                  <a:pt x="233005" y="25458"/>
                  <a:pt x="233005" y="28333"/>
                  <a:pt x="231575" y="30129"/>
                </a:cubicBezTo>
                <a:lnTo>
                  <a:pt x="172963" y="89050"/>
                </a:lnTo>
                <a:cubicBezTo>
                  <a:pt x="172248" y="89768"/>
                  <a:pt x="170819" y="90128"/>
                  <a:pt x="169746" y="90128"/>
                </a:cubicBezTo>
                <a:cubicBezTo>
                  <a:pt x="168317" y="90128"/>
                  <a:pt x="167602" y="89768"/>
                  <a:pt x="166887" y="89050"/>
                </a:cubicBezTo>
                <a:cubicBezTo>
                  <a:pt x="165100" y="87253"/>
                  <a:pt x="165100" y="84379"/>
                  <a:pt x="166887" y="82942"/>
                </a:cubicBezTo>
                <a:lnTo>
                  <a:pt x="225142" y="24021"/>
                </a:lnTo>
                <a:close/>
                <a:moveTo>
                  <a:pt x="16188" y="0"/>
                </a:moveTo>
                <a:lnTo>
                  <a:pt x="275553" y="0"/>
                </a:lnTo>
                <a:cubicBezTo>
                  <a:pt x="284546" y="0"/>
                  <a:pt x="291741" y="6835"/>
                  <a:pt x="291741" y="16188"/>
                </a:cubicBezTo>
                <a:lnTo>
                  <a:pt x="291741" y="92810"/>
                </a:lnTo>
                <a:cubicBezTo>
                  <a:pt x="291741" y="94968"/>
                  <a:pt x="289942" y="97127"/>
                  <a:pt x="287424" y="97127"/>
                </a:cubicBezTo>
                <a:cubicBezTo>
                  <a:pt x="284906" y="97127"/>
                  <a:pt x="283107" y="94968"/>
                  <a:pt x="283107" y="92810"/>
                </a:cubicBezTo>
                <a:lnTo>
                  <a:pt x="283107" y="16188"/>
                </a:lnTo>
                <a:cubicBezTo>
                  <a:pt x="283107" y="12231"/>
                  <a:pt x="279510" y="8274"/>
                  <a:pt x="275553" y="8274"/>
                </a:cubicBezTo>
                <a:lnTo>
                  <a:pt x="16188" y="8274"/>
                </a:lnTo>
                <a:cubicBezTo>
                  <a:pt x="12231" y="8274"/>
                  <a:pt x="8993" y="12231"/>
                  <a:pt x="8993" y="16188"/>
                </a:cubicBezTo>
                <a:lnTo>
                  <a:pt x="8993" y="239939"/>
                </a:lnTo>
                <a:cubicBezTo>
                  <a:pt x="8993" y="244256"/>
                  <a:pt x="12231" y="247494"/>
                  <a:pt x="16188" y="247494"/>
                </a:cubicBezTo>
                <a:lnTo>
                  <a:pt x="128424" y="247494"/>
                </a:lnTo>
                <a:cubicBezTo>
                  <a:pt x="130582" y="247494"/>
                  <a:pt x="132740" y="249292"/>
                  <a:pt x="132740" y="251810"/>
                </a:cubicBezTo>
                <a:cubicBezTo>
                  <a:pt x="132740" y="254329"/>
                  <a:pt x="130582" y="256487"/>
                  <a:pt x="128424" y="256487"/>
                </a:cubicBezTo>
                <a:lnTo>
                  <a:pt x="79860" y="256487"/>
                </a:lnTo>
                <a:lnTo>
                  <a:pt x="79860" y="282747"/>
                </a:lnTo>
                <a:lnTo>
                  <a:pt x="128424" y="282747"/>
                </a:lnTo>
                <a:cubicBezTo>
                  <a:pt x="130582" y="282747"/>
                  <a:pt x="132740" y="284906"/>
                  <a:pt x="132740" y="287424"/>
                </a:cubicBezTo>
                <a:cubicBezTo>
                  <a:pt x="132740" y="289582"/>
                  <a:pt x="130582" y="291740"/>
                  <a:pt x="128424" y="291740"/>
                </a:cubicBezTo>
                <a:lnTo>
                  <a:pt x="3957" y="291740"/>
                </a:lnTo>
                <a:cubicBezTo>
                  <a:pt x="2158" y="291740"/>
                  <a:pt x="0" y="289582"/>
                  <a:pt x="0" y="287424"/>
                </a:cubicBezTo>
                <a:cubicBezTo>
                  <a:pt x="0" y="284906"/>
                  <a:pt x="2158" y="282747"/>
                  <a:pt x="3957" y="282747"/>
                </a:cubicBezTo>
                <a:lnTo>
                  <a:pt x="70867" y="282747"/>
                </a:lnTo>
                <a:lnTo>
                  <a:pt x="70867" y="256487"/>
                </a:lnTo>
                <a:lnTo>
                  <a:pt x="16188" y="256487"/>
                </a:lnTo>
                <a:cubicBezTo>
                  <a:pt x="7194" y="256487"/>
                  <a:pt x="0" y="248933"/>
                  <a:pt x="0" y="239939"/>
                </a:cubicBezTo>
                <a:lnTo>
                  <a:pt x="0" y="16188"/>
                </a:lnTo>
                <a:cubicBezTo>
                  <a:pt x="0" y="6835"/>
                  <a:pt x="7194" y="0"/>
                  <a:pt x="16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6" name="Freeform 311">
            <a:extLst>
              <a:ext uri="{FF2B5EF4-FFF2-40B4-BE49-F238E27FC236}">
                <a16:creationId xmlns:a16="http://schemas.microsoft.com/office/drawing/2014/main" id="{11C1528A-1AB3-2246-9829-9282FF0963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59433" y="10393497"/>
            <a:ext cx="1058784" cy="1053062"/>
          </a:xfrm>
          <a:custGeom>
            <a:avLst/>
            <a:gdLst>
              <a:gd name="T0" fmla="*/ 2147483646 w 814"/>
              <a:gd name="T1" fmla="*/ 2147483646 h 812"/>
              <a:gd name="T2" fmla="*/ 2147483646 w 814"/>
              <a:gd name="T3" fmla="*/ 2147483646 h 812"/>
              <a:gd name="T4" fmla="*/ 2147483646 w 814"/>
              <a:gd name="T5" fmla="*/ 2147483646 h 812"/>
              <a:gd name="T6" fmla="*/ 2147483646 w 814"/>
              <a:gd name="T7" fmla="*/ 2147483646 h 812"/>
              <a:gd name="T8" fmla="*/ 2147483646 w 814"/>
              <a:gd name="T9" fmla="*/ 2147483646 h 812"/>
              <a:gd name="T10" fmla="*/ 2147483646 w 814"/>
              <a:gd name="T11" fmla="*/ 2147483646 h 812"/>
              <a:gd name="T12" fmla="*/ 2147483646 w 814"/>
              <a:gd name="T13" fmla="*/ 2147483646 h 812"/>
              <a:gd name="T14" fmla="*/ 2147483646 w 814"/>
              <a:gd name="T15" fmla="*/ 2147483646 h 812"/>
              <a:gd name="T16" fmla="*/ 2147483646 w 814"/>
              <a:gd name="T17" fmla="*/ 2147483646 h 812"/>
              <a:gd name="T18" fmla="*/ 2147483646 w 814"/>
              <a:gd name="T19" fmla="*/ 2147483646 h 812"/>
              <a:gd name="T20" fmla="*/ 2147483646 w 814"/>
              <a:gd name="T21" fmla="*/ 2147483646 h 812"/>
              <a:gd name="T22" fmla="*/ 2147483646 w 814"/>
              <a:gd name="T23" fmla="*/ 2147483646 h 812"/>
              <a:gd name="T24" fmla="*/ 2147483646 w 814"/>
              <a:gd name="T25" fmla="*/ 2147483646 h 812"/>
              <a:gd name="T26" fmla="*/ 2147483646 w 814"/>
              <a:gd name="T27" fmla="*/ 2147483646 h 812"/>
              <a:gd name="T28" fmla="*/ 2147483646 w 814"/>
              <a:gd name="T29" fmla="*/ 2147483646 h 812"/>
              <a:gd name="T30" fmla="*/ 2147483646 w 814"/>
              <a:gd name="T31" fmla="*/ 2147483646 h 812"/>
              <a:gd name="T32" fmla="*/ 2147483646 w 814"/>
              <a:gd name="T33" fmla="*/ 2147483646 h 812"/>
              <a:gd name="T34" fmla="*/ 2147483646 w 814"/>
              <a:gd name="T35" fmla="*/ 2147483646 h 812"/>
              <a:gd name="T36" fmla="*/ 2147483646 w 814"/>
              <a:gd name="T37" fmla="*/ 2147483646 h 812"/>
              <a:gd name="T38" fmla="*/ 2147483646 w 814"/>
              <a:gd name="T39" fmla="*/ 2147483646 h 812"/>
              <a:gd name="T40" fmla="*/ 2147483646 w 814"/>
              <a:gd name="T41" fmla="*/ 2147483646 h 812"/>
              <a:gd name="T42" fmla="*/ 2147483646 w 814"/>
              <a:gd name="T43" fmla="*/ 2147483646 h 812"/>
              <a:gd name="T44" fmla="*/ 2147483646 w 814"/>
              <a:gd name="T45" fmla="*/ 2147483646 h 812"/>
              <a:gd name="T46" fmla="*/ 2147483646 w 814"/>
              <a:gd name="T47" fmla="*/ 2147483646 h 812"/>
              <a:gd name="T48" fmla="*/ 2147483646 w 814"/>
              <a:gd name="T49" fmla="*/ 2147483646 h 812"/>
              <a:gd name="T50" fmla="*/ 0 w 814"/>
              <a:gd name="T51" fmla="*/ 2147483646 h 812"/>
              <a:gd name="T52" fmla="*/ 2147483646 w 814"/>
              <a:gd name="T53" fmla="*/ 2147483646 h 812"/>
              <a:gd name="T54" fmla="*/ 2147483646 w 814"/>
              <a:gd name="T55" fmla="*/ 2147483646 h 812"/>
              <a:gd name="T56" fmla="*/ 2147483646 w 814"/>
              <a:gd name="T57" fmla="*/ 2147483646 h 812"/>
              <a:gd name="T58" fmla="*/ 2147483646 w 814"/>
              <a:gd name="T59" fmla="*/ 2147483646 h 812"/>
              <a:gd name="T60" fmla="*/ 2147483646 w 814"/>
              <a:gd name="T61" fmla="*/ 2147483646 h 812"/>
              <a:gd name="T62" fmla="*/ 2147483646 w 814"/>
              <a:gd name="T63" fmla="*/ 2147483646 h 812"/>
              <a:gd name="T64" fmla="*/ 2147483646 w 814"/>
              <a:gd name="T65" fmla="*/ 2147483646 h 812"/>
              <a:gd name="T66" fmla="*/ 2147483646 w 814"/>
              <a:gd name="T67" fmla="*/ 2147483646 h 812"/>
              <a:gd name="T68" fmla="*/ 2147483646 w 814"/>
              <a:gd name="T69" fmla="*/ 2147483646 h 812"/>
              <a:gd name="T70" fmla="*/ 2147483646 w 814"/>
              <a:gd name="T71" fmla="*/ 2147483646 h 812"/>
              <a:gd name="T72" fmla="*/ 2147483646 w 814"/>
              <a:gd name="T73" fmla="*/ 2147483646 h 812"/>
              <a:gd name="T74" fmla="*/ 2147483646 w 814"/>
              <a:gd name="T75" fmla="*/ 2147483646 h 812"/>
              <a:gd name="T76" fmla="*/ 2147483646 w 814"/>
              <a:gd name="T77" fmla="*/ 2147483646 h 812"/>
              <a:gd name="T78" fmla="*/ 2147483646 w 814"/>
              <a:gd name="T79" fmla="*/ 2147483646 h 812"/>
              <a:gd name="T80" fmla="*/ 2147483646 w 814"/>
              <a:gd name="T81" fmla="*/ 2147483646 h 812"/>
              <a:gd name="T82" fmla="*/ 2147483646 w 814"/>
              <a:gd name="T83" fmla="*/ 2147483646 h 812"/>
              <a:gd name="T84" fmla="*/ 2147483646 w 814"/>
              <a:gd name="T85" fmla="*/ 2147483646 h 812"/>
              <a:gd name="T86" fmla="*/ 2147483646 w 814"/>
              <a:gd name="T87" fmla="*/ 2147483646 h 812"/>
              <a:gd name="T88" fmla="*/ 2147483646 w 814"/>
              <a:gd name="T89" fmla="*/ 2147483646 h 812"/>
              <a:gd name="T90" fmla="*/ 2147483646 w 814"/>
              <a:gd name="T91" fmla="*/ 2147483646 h 812"/>
              <a:gd name="T92" fmla="*/ 2147483646 w 814"/>
              <a:gd name="T93" fmla="*/ 2147483646 h 812"/>
              <a:gd name="T94" fmla="*/ 2147483646 w 814"/>
              <a:gd name="T95" fmla="*/ 2147483646 h 812"/>
              <a:gd name="T96" fmla="*/ 2147483646 w 814"/>
              <a:gd name="T97" fmla="*/ 2147483646 h 81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14" h="812">
                <a:moveTo>
                  <a:pt x="575" y="609"/>
                </a:moveTo>
                <a:lnTo>
                  <a:pt x="575" y="609"/>
                </a:lnTo>
                <a:cubicBezTo>
                  <a:pt x="574" y="615"/>
                  <a:pt x="574" y="621"/>
                  <a:pt x="574" y="628"/>
                </a:cubicBezTo>
                <a:lnTo>
                  <a:pt x="574" y="652"/>
                </a:lnTo>
                <a:lnTo>
                  <a:pt x="325" y="652"/>
                </a:lnTo>
                <a:cubicBezTo>
                  <a:pt x="317" y="652"/>
                  <a:pt x="311" y="657"/>
                  <a:pt x="311" y="664"/>
                </a:cubicBezTo>
                <a:cubicBezTo>
                  <a:pt x="311" y="672"/>
                  <a:pt x="317" y="676"/>
                  <a:pt x="325" y="676"/>
                </a:cubicBezTo>
                <a:lnTo>
                  <a:pt x="574" y="676"/>
                </a:lnTo>
                <a:lnTo>
                  <a:pt x="574" y="715"/>
                </a:lnTo>
                <a:cubicBezTo>
                  <a:pt x="574" y="717"/>
                  <a:pt x="573" y="718"/>
                  <a:pt x="570" y="718"/>
                </a:cubicBezTo>
                <a:lnTo>
                  <a:pt x="275" y="718"/>
                </a:lnTo>
                <a:cubicBezTo>
                  <a:pt x="273" y="718"/>
                  <a:pt x="271" y="717"/>
                  <a:pt x="271" y="715"/>
                </a:cubicBezTo>
                <a:lnTo>
                  <a:pt x="271" y="629"/>
                </a:lnTo>
                <a:cubicBezTo>
                  <a:pt x="271" y="623"/>
                  <a:pt x="271" y="615"/>
                  <a:pt x="271" y="609"/>
                </a:cubicBezTo>
                <a:lnTo>
                  <a:pt x="575" y="609"/>
                </a:lnTo>
                <a:close/>
                <a:moveTo>
                  <a:pt x="486" y="787"/>
                </a:moveTo>
                <a:lnTo>
                  <a:pt x="360" y="787"/>
                </a:lnTo>
                <a:cubicBezTo>
                  <a:pt x="333" y="787"/>
                  <a:pt x="310" y="768"/>
                  <a:pt x="306" y="743"/>
                </a:cubicBezTo>
                <a:lnTo>
                  <a:pt x="540" y="743"/>
                </a:lnTo>
                <a:cubicBezTo>
                  <a:pt x="534" y="768"/>
                  <a:pt x="512" y="787"/>
                  <a:pt x="486" y="787"/>
                </a:cubicBezTo>
                <a:close/>
                <a:moveTo>
                  <a:pt x="645" y="399"/>
                </a:moveTo>
                <a:lnTo>
                  <a:pt x="645" y="399"/>
                </a:lnTo>
                <a:cubicBezTo>
                  <a:pt x="647" y="400"/>
                  <a:pt x="648" y="400"/>
                  <a:pt x="650" y="400"/>
                </a:cubicBezTo>
                <a:cubicBezTo>
                  <a:pt x="653" y="400"/>
                  <a:pt x="656" y="399"/>
                  <a:pt x="659" y="397"/>
                </a:cubicBezTo>
                <a:lnTo>
                  <a:pt x="808" y="248"/>
                </a:lnTo>
                <a:cubicBezTo>
                  <a:pt x="813" y="243"/>
                  <a:pt x="813" y="235"/>
                  <a:pt x="808" y="231"/>
                </a:cubicBezTo>
                <a:lnTo>
                  <a:pt x="659" y="81"/>
                </a:lnTo>
                <a:cubicBezTo>
                  <a:pt x="655" y="79"/>
                  <a:pt x="650" y="77"/>
                  <a:pt x="645" y="79"/>
                </a:cubicBezTo>
                <a:cubicBezTo>
                  <a:pt x="641" y="81"/>
                  <a:pt x="638" y="86"/>
                  <a:pt x="638" y="90"/>
                </a:cubicBezTo>
                <a:lnTo>
                  <a:pt x="638" y="163"/>
                </a:lnTo>
                <a:lnTo>
                  <a:pt x="234" y="163"/>
                </a:lnTo>
                <a:cubicBezTo>
                  <a:pt x="228" y="163"/>
                  <a:pt x="222" y="167"/>
                  <a:pt x="222" y="174"/>
                </a:cubicBezTo>
                <a:cubicBezTo>
                  <a:pt x="222" y="181"/>
                  <a:pt x="228" y="186"/>
                  <a:pt x="234" y="186"/>
                </a:cubicBezTo>
                <a:lnTo>
                  <a:pt x="650" y="186"/>
                </a:lnTo>
                <a:cubicBezTo>
                  <a:pt x="658" y="186"/>
                  <a:pt x="662" y="181"/>
                  <a:pt x="662" y="174"/>
                </a:cubicBezTo>
                <a:lnTo>
                  <a:pt x="662" y="121"/>
                </a:lnTo>
                <a:lnTo>
                  <a:pt x="782" y="240"/>
                </a:lnTo>
                <a:lnTo>
                  <a:pt x="662" y="358"/>
                </a:lnTo>
                <a:lnTo>
                  <a:pt x="662" y="304"/>
                </a:lnTo>
                <a:cubicBezTo>
                  <a:pt x="662" y="297"/>
                  <a:pt x="658" y="292"/>
                  <a:pt x="650" y="292"/>
                </a:cubicBezTo>
                <a:lnTo>
                  <a:pt x="479" y="292"/>
                </a:lnTo>
                <a:lnTo>
                  <a:pt x="398" y="213"/>
                </a:lnTo>
                <a:cubicBezTo>
                  <a:pt x="395" y="209"/>
                  <a:pt x="389" y="207"/>
                  <a:pt x="385" y="209"/>
                </a:cubicBezTo>
                <a:cubicBezTo>
                  <a:pt x="381" y="211"/>
                  <a:pt x="377" y="216"/>
                  <a:pt x="377" y="220"/>
                </a:cubicBezTo>
                <a:lnTo>
                  <a:pt x="377" y="293"/>
                </a:lnTo>
                <a:lnTo>
                  <a:pt x="139" y="293"/>
                </a:lnTo>
                <a:cubicBezTo>
                  <a:pt x="147" y="143"/>
                  <a:pt x="271" y="25"/>
                  <a:pt x="421" y="25"/>
                </a:cubicBezTo>
                <a:cubicBezTo>
                  <a:pt x="479" y="25"/>
                  <a:pt x="535" y="42"/>
                  <a:pt x="582" y="76"/>
                </a:cubicBezTo>
                <a:cubicBezTo>
                  <a:pt x="589" y="79"/>
                  <a:pt x="595" y="77"/>
                  <a:pt x="600" y="72"/>
                </a:cubicBezTo>
                <a:cubicBezTo>
                  <a:pt x="603" y="67"/>
                  <a:pt x="602" y="59"/>
                  <a:pt x="596" y="54"/>
                </a:cubicBezTo>
                <a:cubicBezTo>
                  <a:pt x="546" y="19"/>
                  <a:pt x="484" y="0"/>
                  <a:pt x="421" y="0"/>
                </a:cubicBezTo>
                <a:cubicBezTo>
                  <a:pt x="257" y="0"/>
                  <a:pt x="123" y="130"/>
                  <a:pt x="114" y="293"/>
                </a:cubicBezTo>
                <a:lnTo>
                  <a:pt x="11" y="293"/>
                </a:lnTo>
                <a:cubicBezTo>
                  <a:pt x="6" y="293"/>
                  <a:pt x="0" y="297"/>
                  <a:pt x="0" y="304"/>
                </a:cubicBezTo>
                <a:cubicBezTo>
                  <a:pt x="0" y="311"/>
                  <a:pt x="6" y="317"/>
                  <a:pt x="11" y="317"/>
                </a:cubicBezTo>
                <a:lnTo>
                  <a:pt x="390" y="317"/>
                </a:lnTo>
                <a:cubicBezTo>
                  <a:pt x="397" y="317"/>
                  <a:pt x="402" y="311"/>
                  <a:pt x="402" y="304"/>
                </a:cubicBezTo>
                <a:lnTo>
                  <a:pt x="402" y="251"/>
                </a:lnTo>
                <a:lnTo>
                  <a:pt x="522" y="370"/>
                </a:lnTo>
                <a:lnTo>
                  <a:pt x="402" y="489"/>
                </a:lnTo>
                <a:lnTo>
                  <a:pt x="402" y="434"/>
                </a:lnTo>
                <a:cubicBezTo>
                  <a:pt x="402" y="429"/>
                  <a:pt x="397" y="422"/>
                  <a:pt x="390" y="422"/>
                </a:cubicBezTo>
                <a:lnTo>
                  <a:pt x="94" y="422"/>
                </a:lnTo>
                <a:cubicBezTo>
                  <a:pt x="87" y="422"/>
                  <a:pt x="82" y="429"/>
                  <a:pt x="82" y="434"/>
                </a:cubicBezTo>
                <a:cubicBezTo>
                  <a:pt x="82" y="441"/>
                  <a:pt x="87" y="447"/>
                  <a:pt x="94" y="447"/>
                </a:cubicBezTo>
                <a:lnTo>
                  <a:pt x="147" y="447"/>
                </a:lnTo>
                <a:cubicBezTo>
                  <a:pt x="162" y="475"/>
                  <a:pt x="180" y="501"/>
                  <a:pt x="203" y="524"/>
                </a:cubicBezTo>
                <a:cubicBezTo>
                  <a:pt x="231" y="552"/>
                  <a:pt x="246" y="589"/>
                  <a:pt x="246" y="629"/>
                </a:cubicBezTo>
                <a:lnTo>
                  <a:pt x="246" y="715"/>
                </a:lnTo>
                <a:cubicBezTo>
                  <a:pt x="246" y="730"/>
                  <a:pt x="259" y="743"/>
                  <a:pt x="275" y="743"/>
                </a:cubicBezTo>
                <a:lnTo>
                  <a:pt x="281" y="743"/>
                </a:lnTo>
                <a:cubicBezTo>
                  <a:pt x="286" y="782"/>
                  <a:pt x="319" y="811"/>
                  <a:pt x="360" y="811"/>
                </a:cubicBezTo>
                <a:lnTo>
                  <a:pt x="486" y="811"/>
                </a:lnTo>
                <a:cubicBezTo>
                  <a:pt x="525" y="811"/>
                  <a:pt x="559" y="782"/>
                  <a:pt x="565" y="743"/>
                </a:cubicBezTo>
                <a:lnTo>
                  <a:pt x="570" y="743"/>
                </a:lnTo>
                <a:cubicBezTo>
                  <a:pt x="585" y="743"/>
                  <a:pt x="599" y="730"/>
                  <a:pt x="599" y="715"/>
                </a:cubicBezTo>
                <a:lnTo>
                  <a:pt x="599" y="628"/>
                </a:lnTo>
                <a:cubicBezTo>
                  <a:pt x="599" y="588"/>
                  <a:pt x="615" y="550"/>
                  <a:pt x="642" y="521"/>
                </a:cubicBezTo>
                <a:cubicBezTo>
                  <a:pt x="667" y="495"/>
                  <a:pt x="687" y="466"/>
                  <a:pt x="702" y="433"/>
                </a:cubicBezTo>
                <a:cubicBezTo>
                  <a:pt x="705" y="426"/>
                  <a:pt x="702" y="420"/>
                  <a:pt x="696" y="417"/>
                </a:cubicBezTo>
                <a:cubicBezTo>
                  <a:pt x="689" y="414"/>
                  <a:pt x="682" y="417"/>
                  <a:pt x="679" y="423"/>
                </a:cubicBezTo>
                <a:cubicBezTo>
                  <a:pt x="665" y="454"/>
                  <a:pt x="647" y="481"/>
                  <a:pt x="624" y="506"/>
                </a:cubicBezTo>
                <a:cubicBezTo>
                  <a:pt x="602" y="527"/>
                  <a:pt x="587" y="554"/>
                  <a:pt x="579" y="584"/>
                </a:cubicBezTo>
                <a:lnTo>
                  <a:pt x="265" y="584"/>
                </a:lnTo>
                <a:cubicBezTo>
                  <a:pt x="257" y="555"/>
                  <a:pt x="242" y="528"/>
                  <a:pt x="221" y="507"/>
                </a:cubicBezTo>
                <a:cubicBezTo>
                  <a:pt x="203" y="489"/>
                  <a:pt x="188" y="468"/>
                  <a:pt x="175" y="447"/>
                </a:cubicBezTo>
                <a:lnTo>
                  <a:pt x="377" y="447"/>
                </a:lnTo>
                <a:lnTo>
                  <a:pt x="377" y="518"/>
                </a:lnTo>
                <a:cubicBezTo>
                  <a:pt x="377" y="524"/>
                  <a:pt x="381" y="528"/>
                  <a:pt x="385" y="529"/>
                </a:cubicBezTo>
                <a:cubicBezTo>
                  <a:pt x="387" y="530"/>
                  <a:pt x="388" y="530"/>
                  <a:pt x="390" y="530"/>
                </a:cubicBezTo>
                <a:cubicBezTo>
                  <a:pt x="393" y="530"/>
                  <a:pt x="396" y="529"/>
                  <a:pt x="398" y="527"/>
                </a:cubicBezTo>
                <a:lnTo>
                  <a:pt x="548" y="378"/>
                </a:lnTo>
                <a:cubicBezTo>
                  <a:pt x="550" y="377"/>
                  <a:pt x="551" y="373"/>
                  <a:pt x="551" y="370"/>
                </a:cubicBezTo>
                <a:cubicBezTo>
                  <a:pt x="551" y="366"/>
                  <a:pt x="550" y="363"/>
                  <a:pt x="548" y="361"/>
                </a:cubicBezTo>
                <a:lnTo>
                  <a:pt x="503" y="317"/>
                </a:lnTo>
                <a:lnTo>
                  <a:pt x="638" y="317"/>
                </a:lnTo>
                <a:lnTo>
                  <a:pt x="638" y="388"/>
                </a:lnTo>
                <a:cubicBezTo>
                  <a:pt x="638" y="392"/>
                  <a:pt x="641" y="398"/>
                  <a:pt x="645" y="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DB7A7C9-684D-D34E-9A80-6EB5E0A686E8}"/>
              </a:ext>
            </a:extLst>
          </p:cNvPr>
          <p:cNvSpPr txBox="1">
            <a:spLocks/>
          </p:cNvSpPr>
          <p:nvPr/>
        </p:nvSpPr>
        <p:spPr>
          <a:xfrm>
            <a:off x="2379804" y="4786638"/>
            <a:ext cx="6422257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F622674-48D0-0F42-A307-0B32EC49D0AE}"/>
              </a:ext>
            </a:extLst>
          </p:cNvPr>
          <p:cNvSpPr txBox="1">
            <a:spLocks/>
          </p:cNvSpPr>
          <p:nvPr/>
        </p:nvSpPr>
        <p:spPr>
          <a:xfrm>
            <a:off x="4207152" y="8503993"/>
            <a:ext cx="6422257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87FCAEA-33AB-A14E-899C-412AB6AB690D}"/>
              </a:ext>
            </a:extLst>
          </p:cNvPr>
          <p:cNvSpPr txBox="1">
            <a:spLocks/>
          </p:cNvSpPr>
          <p:nvPr/>
        </p:nvSpPr>
        <p:spPr>
          <a:xfrm>
            <a:off x="14488522" y="6707991"/>
            <a:ext cx="6422257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29FE739-9FAA-1047-A924-CD1FC4BA08BD}"/>
              </a:ext>
            </a:extLst>
          </p:cNvPr>
          <p:cNvSpPr txBox="1">
            <a:spLocks/>
          </p:cNvSpPr>
          <p:nvPr/>
        </p:nvSpPr>
        <p:spPr>
          <a:xfrm>
            <a:off x="13324920" y="10367471"/>
            <a:ext cx="6422257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</p:spTree>
    <p:extLst>
      <p:ext uri="{BB962C8B-B14F-4D97-AF65-F5344CB8AC3E}">
        <p14:creationId xmlns:p14="http://schemas.microsoft.com/office/powerpoint/2010/main" val="137616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>
            <a:extLst>
              <a:ext uri="{FF2B5EF4-FFF2-40B4-BE49-F238E27FC236}">
                <a16:creationId xmlns:a16="http://schemas.microsoft.com/office/drawing/2014/main" id="{A83C320C-C956-BB4A-A79B-7DD5B7B75EEF}"/>
              </a:ext>
            </a:extLst>
          </p:cNvPr>
          <p:cNvSpPr/>
          <p:nvPr/>
        </p:nvSpPr>
        <p:spPr bwMode="auto">
          <a:xfrm>
            <a:off x="4831091" y="10402721"/>
            <a:ext cx="1418856" cy="1394228"/>
          </a:xfrm>
          <a:custGeom>
            <a:avLst/>
            <a:gdLst>
              <a:gd name="connsiteX0" fmla="*/ 10749 w 1418856"/>
              <a:gd name="connsiteY0" fmla="*/ 0 h 2094955"/>
              <a:gd name="connsiteX1" fmla="*/ 1415681 w 1418856"/>
              <a:gd name="connsiteY1" fmla="*/ 0 h 2094955"/>
              <a:gd name="connsiteX2" fmla="*/ 1415681 w 1418856"/>
              <a:gd name="connsiteY2" fmla="*/ 1715359 h 2094955"/>
              <a:gd name="connsiteX3" fmla="*/ 1418856 w 1418856"/>
              <a:gd name="connsiteY3" fmla="*/ 1731512 h 2094955"/>
              <a:gd name="connsiteX4" fmla="*/ 1415681 w 1418856"/>
              <a:gd name="connsiteY4" fmla="*/ 1747665 h 2094955"/>
              <a:gd name="connsiteX5" fmla="*/ 1415681 w 1418856"/>
              <a:gd name="connsiteY5" fmla="*/ 1766427 h 2094955"/>
              <a:gd name="connsiteX6" fmla="*/ 1411994 w 1418856"/>
              <a:gd name="connsiteY6" fmla="*/ 1766427 h 2094955"/>
              <a:gd name="connsiteX7" fmla="*/ 1404459 w 1418856"/>
              <a:gd name="connsiteY7" fmla="*/ 1804758 h 2094955"/>
              <a:gd name="connsiteX8" fmla="*/ 710222 w 1418856"/>
              <a:gd name="connsiteY8" fmla="*/ 2094955 h 2094955"/>
              <a:gd name="connsiteX9" fmla="*/ 15985 w 1418856"/>
              <a:gd name="connsiteY9" fmla="*/ 1804758 h 2094955"/>
              <a:gd name="connsiteX10" fmla="*/ 8451 w 1418856"/>
              <a:gd name="connsiteY10" fmla="*/ 1766427 h 2094955"/>
              <a:gd name="connsiteX11" fmla="*/ 0 w 1418856"/>
              <a:gd name="connsiteY11" fmla="*/ 1766427 h 209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8856" h="2094955">
                <a:moveTo>
                  <a:pt x="10749" y="0"/>
                </a:moveTo>
                <a:lnTo>
                  <a:pt x="1415681" y="0"/>
                </a:lnTo>
                <a:lnTo>
                  <a:pt x="1415681" y="1715359"/>
                </a:lnTo>
                <a:lnTo>
                  <a:pt x="1418856" y="1731512"/>
                </a:lnTo>
                <a:lnTo>
                  <a:pt x="1415681" y="1747665"/>
                </a:lnTo>
                <a:lnTo>
                  <a:pt x="1415681" y="1766427"/>
                </a:lnTo>
                <a:lnTo>
                  <a:pt x="1411994" y="1766427"/>
                </a:lnTo>
                <a:lnTo>
                  <a:pt x="1404459" y="1804758"/>
                </a:lnTo>
                <a:cubicBezTo>
                  <a:pt x="1338382" y="1970373"/>
                  <a:pt x="1052669" y="2094955"/>
                  <a:pt x="710222" y="2094955"/>
                </a:cubicBezTo>
                <a:cubicBezTo>
                  <a:pt x="367775" y="2094955"/>
                  <a:pt x="82063" y="1970373"/>
                  <a:pt x="15985" y="1804758"/>
                </a:cubicBezTo>
                <a:lnTo>
                  <a:pt x="8451" y="1766427"/>
                </a:lnTo>
                <a:lnTo>
                  <a:pt x="0" y="1766427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Овал">
            <a:extLst>
              <a:ext uri="{FF2B5EF4-FFF2-40B4-BE49-F238E27FC236}">
                <a16:creationId xmlns:a16="http://schemas.microsoft.com/office/drawing/2014/main" id="{1BF7DD26-90CB-6749-8296-DCFAF4D41FD1}"/>
              </a:ext>
            </a:extLst>
          </p:cNvPr>
          <p:cNvSpPr/>
          <p:nvPr/>
        </p:nvSpPr>
        <p:spPr bwMode="auto">
          <a:xfrm>
            <a:off x="4845377" y="10152980"/>
            <a:ext cx="1399811" cy="4753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758E5D46-70A9-3843-A425-C0CA022AE446}"/>
              </a:ext>
            </a:extLst>
          </p:cNvPr>
          <p:cNvSpPr/>
          <p:nvPr/>
        </p:nvSpPr>
        <p:spPr bwMode="auto">
          <a:xfrm>
            <a:off x="4142297" y="8609312"/>
            <a:ext cx="2809143" cy="1568042"/>
          </a:xfrm>
          <a:custGeom>
            <a:avLst/>
            <a:gdLst>
              <a:gd name="connsiteX0" fmla="*/ 2809143 w 2809143"/>
              <a:gd name="connsiteY0" fmla="*/ 0 h 1568042"/>
              <a:gd name="connsiteX1" fmla="*/ 2315072 w 2809143"/>
              <a:gd name="connsiteY1" fmla="*/ 1237928 h 1568042"/>
              <a:gd name="connsiteX2" fmla="*/ 2307066 w 2809143"/>
              <a:gd name="connsiteY2" fmla="*/ 1237928 h 1568042"/>
              <a:gd name="connsiteX3" fmla="*/ 2296892 w 2809143"/>
              <a:gd name="connsiteY3" fmla="*/ 1277845 h 1568042"/>
              <a:gd name="connsiteX4" fmla="*/ 1396637 w 2809143"/>
              <a:gd name="connsiteY4" fmla="*/ 1568042 h 1568042"/>
              <a:gd name="connsiteX5" fmla="*/ 496383 w 2809143"/>
              <a:gd name="connsiteY5" fmla="*/ 1277845 h 1568042"/>
              <a:gd name="connsiteX6" fmla="*/ 486208 w 2809143"/>
              <a:gd name="connsiteY6" fmla="*/ 1237928 h 1568042"/>
              <a:gd name="connsiteX7" fmla="*/ 482497 w 2809143"/>
              <a:gd name="connsiteY7" fmla="*/ 1237928 h 1568042"/>
              <a:gd name="connsiteX8" fmla="*/ 0 w 2809143"/>
              <a:gd name="connsiteY8" fmla="*/ 688 h 156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143" h="1568042">
                <a:moveTo>
                  <a:pt x="2809143" y="0"/>
                </a:moveTo>
                <a:lnTo>
                  <a:pt x="2315072" y="1237928"/>
                </a:lnTo>
                <a:lnTo>
                  <a:pt x="2307066" y="1237928"/>
                </a:lnTo>
                <a:lnTo>
                  <a:pt x="2296892" y="1277845"/>
                </a:lnTo>
                <a:cubicBezTo>
                  <a:pt x="2211206" y="1443460"/>
                  <a:pt x="1840707" y="1568042"/>
                  <a:pt x="1396637" y="1568042"/>
                </a:cubicBezTo>
                <a:cubicBezTo>
                  <a:pt x="952568" y="1568042"/>
                  <a:pt x="582069" y="1443460"/>
                  <a:pt x="496383" y="1277845"/>
                </a:cubicBezTo>
                <a:lnTo>
                  <a:pt x="486208" y="1237928"/>
                </a:lnTo>
                <a:lnTo>
                  <a:pt x="482497" y="1237928"/>
                </a:lnTo>
                <a:lnTo>
                  <a:pt x="0" y="688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Овал">
            <a:extLst>
              <a:ext uri="{FF2B5EF4-FFF2-40B4-BE49-F238E27FC236}">
                <a16:creationId xmlns:a16="http://schemas.microsoft.com/office/drawing/2014/main" id="{FA413E83-855D-084C-A55F-AC56077E81E9}"/>
              </a:ext>
            </a:extLst>
          </p:cNvPr>
          <p:cNvSpPr/>
          <p:nvPr/>
        </p:nvSpPr>
        <p:spPr bwMode="auto">
          <a:xfrm>
            <a:off x="4143884" y="8244282"/>
            <a:ext cx="2802795" cy="71577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E435366B-FCED-6F40-AD3F-BF81BF6178C5}"/>
              </a:ext>
            </a:extLst>
          </p:cNvPr>
          <p:cNvSpPr>
            <a:spLocks/>
          </p:cNvSpPr>
          <p:nvPr/>
        </p:nvSpPr>
        <p:spPr bwMode="auto">
          <a:xfrm>
            <a:off x="3437952" y="6825040"/>
            <a:ext cx="4220419" cy="1586416"/>
          </a:xfrm>
          <a:custGeom>
            <a:avLst/>
            <a:gdLst>
              <a:gd name="connsiteX0" fmla="*/ 4220419 w 4220419"/>
              <a:gd name="connsiteY0" fmla="*/ 0 h 1586416"/>
              <a:gd name="connsiteX1" fmla="*/ 3720417 w 4220419"/>
              <a:gd name="connsiteY1" fmla="*/ 1248277 h 1586416"/>
              <a:gd name="connsiteX2" fmla="*/ 3710019 w 4220419"/>
              <a:gd name="connsiteY2" fmla="*/ 1248277 h 1586416"/>
              <a:gd name="connsiteX3" fmla="*/ 3687737 w 4220419"/>
              <a:gd name="connsiteY3" fmla="*/ 1297829 h 1586416"/>
              <a:gd name="connsiteX4" fmla="*/ 2108294 w 4220419"/>
              <a:gd name="connsiteY4" fmla="*/ 1586416 h 1586416"/>
              <a:gd name="connsiteX5" fmla="*/ 528851 w 4220419"/>
              <a:gd name="connsiteY5" fmla="*/ 1297829 h 1586416"/>
              <a:gd name="connsiteX6" fmla="*/ 506570 w 4220419"/>
              <a:gd name="connsiteY6" fmla="*/ 1248277 h 1586416"/>
              <a:gd name="connsiteX7" fmla="*/ 496486 w 4220419"/>
              <a:gd name="connsiteY7" fmla="*/ 1248277 h 1586416"/>
              <a:gd name="connsiteX8" fmla="*/ 0 w 4220419"/>
              <a:gd name="connsiteY8" fmla="*/ 3468 h 158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0419" h="1586416">
                <a:moveTo>
                  <a:pt x="4220419" y="0"/>
                </a:moveTo>
                <a:lnTo>
                  <a:pt x="3720417" y="1248277"/>
                </a:lnTo>
                <a:lnTo>
                  <a:pt x="3710019" y="1248277"/>
                </a:lnTo>
                <a:lnTo>
                  <a:pt x="3687737" y="1297829"/>
                </a:lnTo>
                <a:cubicBezTo>
                  <a:pt x="3537406" y="1462525"/>
                  <a:pt x="2887387" y="1586416"/>
                  <a:pt x="2108294" y="1586416"/>
                </a:cubicBezTo>
                <a:cubicBezTo>
                  <a:pt x="1329201" y="1586416"/>
                  <a:pt x="679183" y="1462525"/>
                  <a:pt x="528851" y="1297829"/>
                </a:cubicBezTo>
                <a:lnTo>
                  <a:pt x="506570" y="1248277"/>
                </a:lnTo>
                <a:lnTo>
                  <a:pt x="496486" y="1248277"/>
                </a:lnTo>
                <a:lnTo>
                  <a:pt x="0" y="3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wrap="square" lIns="50787" tIns="50787" rIns="50787" bIns="50787" anchor="ctr">
            <a:noAutofit/>
          </a:bodyPr>
          <a:lstStyle/>
          <a:p>
            <a:endParaRPr lang="ru-RU" sz="3599"/>
          </a:p>
        </p:txBody>
      </p:sp>
      <p:sp>
        <p:nvSpPr>
          <p:cNvPr id="9" name="Овал">
            <a:extLst>
              <a:ext uri="{FF2B5EF4-FFF2-40B4-BE49-F238E27FC236}">
                <a16:creationId xmlns:a16="http://schemas.microsoft.com/office/drawing/2014/main" id="{E283EE27-23F4-8C44-8F62-6924CB4FE1D4}"/>
              </a:ext>
            </a:extLst>
          </p:cNvPr>
          <p:cNvSpPr/>
          <p:nvPr/>
        </p:nvSpPr>
        <p:spPr bwMode="auto">
          <a:xfrm>
            <a:off x="3439217" y="6439764"/>
            <a:ext cx="4229585" cy="7268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7F4C18AF-5EFF-424C-9397-F6EF8A2B9FDE}"/>
              </a:ext>
            </a:extLst>
          </p:cNvPr>
          <p:cNvSpPr/>
          <p:nvPr/>
        </p:nvSpPr>
        <p:spPr bwMode="auto">
          <a:xfrm>
            <a:off x="2744074" y="5057413"/>
            <a:ext cx="5599242" cy="1625176"/>
          </a:xfrm>
          <a:custGeom>
            <a:avLst/>
            <a:gdLst>
              <a:gd name="connsiteX0" fmla="*/ 0 w 5599242"/>
              <a:gd name="connsiteY0" fmla="*/ 0 h 1625176"/>
              <a:gd name="connsiteX1" fmla="*/ 5599242 w 5599242"/>
              <a:gd name="connsiteY1" fmla="*/ 4568 h 1625176"/>
              <a:gd name="connsiteX2" fmla="*/ 5112160 w 5599242"/>
              <a:gd name="connsiteY2" fmla="*/ 1264908 h 1625176"/>
              <a:gd name="connsiteX3" fmla="*/ 5104717 w 5599242"/>
              <a:gd name="connsiteY3" fmla="*/ 1264903 h 1625176"/>
              <a:gd name="connsiteX4" fmla="*/ 5060427 w 5599242"/>
              <a:gd name="connsiteY4" fmla="*/ 1334346 h 1625176"/>
              <a:gd name="connsiteX5" fmla="*/ 2802795 w 5599242"/>
              <a:gd name="connsiteY5" fmla="*/ 1625176 h 1625176"/>
              <a:gd name="connsiteX6" fmla="*/ 545163 w 5599242"/>
              <a:gd name="connsiteY6" fmla="*/ 1334346 h 1625176"/>
              <a:gd name="connsiteX7" fmla="*/ 498788 w 5599242"/>
              <a:gd name="connsiteY7" fmla="*/ 1261633 h 1625176"/>
              <a:gd name="connsiteX8" fmla="*/ 492526 w 5599242"/>
              <a:gd name="connsiteY8" fmla="*/ 1261629 h 162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99242" h="1625176">
                <a:moveTo>
                  <a:pt x="0" y="0"/>
                </a:moveTo>
                <a:lnTo>
                  <a:pt x="5599242" y="4568"/>
                </a:lnTo>
                <a:lnTo>
                  <a:pt x="5112160" y="1264908"/>
                </a:lnTo>
                <a:lnTo>
                  <a:pt x="5104717" y="1264903"/>
                </a:lnTo>
                <a:lnTo>
                  <a:pt x="5060427" y="1334346"/>
                </a:lnTo>
                <a:cubicBezTo>
                  <a:pt x="4845546" y="1500323"/>
                  <a:pt x="3916419" y="1625176"/>
                  <a:pt x="2802795" y="1625176"/>
                </a:cubicBezTo>
                <a:cubicBezTo>
                  <a:pt x="1689171" y="1625176"/>
                  <a:pt x="760045" y="1500323"/>
                  <a:pt x="545163" y="1334346"/>
                </a:cubicBezTo>
                <a:lnTo>
                  <a:pt x="498788" y="1261633"/>
                </a:lnTo>
                <a:lnTo>
                  <a:pt x="492526" y="1261629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Овал">
            <a:extLst>
              <a:ext uri="{FF2B5EF4-FFF2-40B4-BE49-F238E27FC236}">
                <a16:creationId xmlns:a16="http://schemas.microsoft.com/office/drawing/2014/main" id="{DEC034AD-7FE9-5E41-8152-2ABFE601AF5C}"/>
              </a:ext>
            </a:extLst>
          </p:cNvPr>
          <p:cNvSpPr/>
          <p:nvPr/>
        </p:nvSpPr>
        <p:spPr bwMode="auto">
          <a:xfrm>
            <a:off x="2747248" y="4681273"/>
            <a:ext cx="5599242" cy="7443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601B5EC-A17F-E74A-A2B8-6781C4CB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366" y="3304502"/>
            <a:ext cx="6983800" cy="1602949"/>
          </a:xfrm>
          <a:custGeom>
            <a:avLst/>
            <a:gdLst>
              <a:gd name="connsiteX0" fmla="*/ 0 w 6983800"/>
              <a:gd name="connsiteY0" fmla="*/ 0 h 1602949"/>
              <a:gd name="connsiteX1" fmla="*/ 6983800 w 6983800"/>
              <a:gd name="connsiteY1" fmla="*/ 802 h 1602949"/>
              <a:gd name="connsiteX2" fmla="*/ 6510777 w 6983800"/>
              <a:gd name="connsiteY2" fmla="*/ 1237870 h 1602949"/>
              <a:gd name="connsiteX3" fmla="*/ 6502066 w 6983800"/>
              <a:gd name="connsiteY3" fmla="*/ 1237870 h 1602949"/>
              <a:gd name="connsiteX4" fmla="*/ 6446647 w 6983800"/>
              <a:gd name="connsiteY4" fmla="*/ 1305772 h 1602949"/>
              <a:gd name="connsiteX5" fmla="*/ 3494527 w 6983800"/>
              <a:gd name="connsiteY5" fmla="*/ 1602949 h 1602949"/>
              <a:gd name="connsiteX6" fmla="*/ 542408 w 6983800"/>
              <a:gd name="connsiteY6" fmla="*/ 1305772 h 1602949"/>
              <a:gd name="connsiteX7" fmla="*/ 486988 w 6983800"/>
              <a:gd name="connsiteY7" fmla="*/ 1237870 h 1602949"/>
              <a:gd name="connsiteX8" fmla="*/ 486280 w 6983800"/>
              <a:gd name="connsiteY8" fmla="*/ 1237870 h 1602949"/>
              <a:gd name="connsiteX9" fmla="*/ 485623 w 6983800"/>
              <a:gd name="connsiteY9" fmla="*/ 1236198 h 1602949"/>
              <a:gd name="connsiteX10" fmla="*/ 481187 w 6983800"/>
              <a:gd name="connsiteY10" fmla="*/ 1230763 h 1602949"/>
              <a:gd name="connsiteX11" fmla="*/ 482740 w 6983800"/>
              <a:gd name="connsiteY11" fmla="*/ 1228860 h 160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3800" h="1602949">
                <a:moveTo>
                  <a:pt x="0" y="0"/>
                </a:moveTo>
                <a:lnTo>
                  <a:pt x="6983800" y="802"/>
                </a:lnTo>
                <a:lnTo>
                  <a:pt x="6510777" y="1237870"/>
                </a:lnTo>
                <a:lnTo>
                  <a:pt x="6502066" y="1237870"/>
                </a:lnTo>
                <a:lnTo>
                  <a:pt x="6446647" y="1305772"/>
                </a:lnTo>
                <a:cubicBezTo>
                  <a:pt x="6165664" y="1475371"/>
                  <a:pt x="4950722" y="1602949"/>
                  <a:pt x="3494527" y="1602949"/>
                </a:cubicBezTo>
                <a:cubicBezTo>
                  <a:pt x="2038333" y="1602949"/>
                  <a:pt x="823390" y="1475371"/>
                  <a:pt x="542408" y="1305772"/>
                </a:cubicBezTo>
                <a:lnTo>
                  <a:pt x="486988" y="1237870"/>
                </a:lnTo>
                <a:lnTo>
                  <a:pt x="486280" y="1237870"/>
                </a:lnTo>
                <a:lnTo>
                  <a:pt x="485623" y="1236198"/>
                </a:lnTo>
                <a:lnTo>
                  <a:pt x="481187" y="1230763"/>
                </a:lnTo>
                <a:lnTo>
                  <a:pt x="482740" y="12288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787" tIns="50787" rIns="50787" bIns="50787" anchor="ctr">
            <a:noAutofit/>
          </a:bodyPr>
          <a:lstStyle/>
          <a:p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15" name="Овал">
            <a:extLst>
              <a:ext uri="{FF2B5EF4-FFF2-40B4-BE49-F238E27FC236}">
                <a16:creationId xmlns:a16="http://schemas.microsoft.com/office/drawing/2014/main" id="{51299F54-049D-434B-861F-6471D898F886}"/>
              </a:ext>
            </a:extLst>
          </p:cNvPr>
          <p:cNvSpPr/>
          <p:nvPr/>
        </p:nvSpPr>
        <p:spPr bwMode="auto">
          <a:xfrm>
            <a:off x="2047342" y="2924368"/>
            <a:ext cx="6995878" cy="744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29" name="Группа 92">
            <a:extLst>
              <a:ext uri="{FF2B5EF4-FFF2-40B4-BE49-F238E27FC236}">
                <a16:creationId xmlns:a16="http://schemas.microsoft.com/office/drawing/2014/main" id="{3241CDD1-E5AF-CD45-A0F6-5EA10520FB5E}"/>
              </a:ext>
            </a:extLst>
          </p:cNvPr>
          <p:cNvGrpSpPr>
            <a:grpSpLocks/>
          </p:cNvGrpSpPr>
          <p:nvPr/>
        </p:nvGrpSpPr>
        <p:grpSpPr bwMode="auto">
          <a:xfrm>
            <a:off x="4275611" y="2637105"/>
            <a:ext cx="2539339" cy="780847"/>
            <a:chOff x="3909506" y="1942560"/>
            <a:chExt cx="2539695" cy="781306"/>
          </a:xfrm>
          <a:solidFill>
            <a:schemeClr val="accent5"/>
          </a:solidFill>
        </p:grpSpPr>
        <p:sp>
          <p:nvSpPr>
            <p:cNvPr id="30" name="Arrow">
              <a:extLst>
                <a:ext uri="{FF2B5EF4-FFF2-40B4-BE49-F238E27FC236}">
                  <a16:creationId xmlns:a16="http://schemas.microsoft.com/office/drawing/2014/main" id="{F14DA80C-88F4-5340-BDD0-09581A873B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40892" y="2011174"/>
              <a:ext cx="781306" cy="644077"/>
            </a:xfrm>
            <a:prstGeom prst="rightArrow">
              <a:avLst>
                <a:gd name="adj1" fmla="val 50676"/>
                <a:gd name="adj2" fmla="val 5816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>
                <a:solidFill>
                  <a:srgbClr val="FFFFFF"/>
                </a:solidFill>
                <a:latin typeface="Helvetica Light" pitchFamily="2" charset="0"/>
                <a:ea typeface="Helvetica Light" pitchFamily="2" charset="0"/>
                <a:cs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31" name="Arrow">
              <a:extLst>
                <a:ext uri="{FF2B5EF4-FFF2-40B4-BE49-F238E27FC236}">
                  <a16:creationId xmlns:a16="http://schemas.microsoft.com/office/drawing/2014/main" id="{5F727658-69FB-A742-9CA4-276FDB3B8A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88701" y="2011174"/>
              <a:ext cx="781306" cy="644077"/>
            </a:xfrm>
            <a:prstGeom prst="rightArrow">
              <a:avLst>
                <a:gd name="adj1" fmla="val 50676"/>
                <a:gd name="adj2" fmla="val 5816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>
                <a:solidFill>
                  <a:srgbClr val="FFFFFF"/>
                </a:solidFill>
                <a:latin typeface="Helvetica Light" pitchFamily="2" charset="0"/>
                <a:ea typeface="Helvetica Light" pitchFamily="2" charset="0"/>
                <a:cs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32" name="Arrow">
              <a:extLst>
                <a:ext uri="{FF2B5EF4-FFF2-40B4-BE49-F238E27FC236}">
                  <a16:creationId xmlns:a16="http://schemas.microsoft.com/office/drawing/2014/main" id="{4724D89D-C8D8-CB45-932F-BF8E040565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36510" y="2011174"/>
              <a:ext cx="781306" cy="644077"/>
            </a:xfrm>
            <a:prstGeom prst="rightArrow">
              <a:avLst>
                <a:gd name="adj1" fmla="val 50676"/>
                <a:gd name="adj2" fmla="val 5816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>
                <a:solidFill>
                  <a:srgbClr val="FFFFFF"/>
                </a:solidFill>
                <a:latin typeface="Helvetica Light" pitchFamily="2" charset="0"/>
                <a:ea typeface="Helvetica Light" pitchFamily="2" charset="0"/>
                <a:cs typeface="Helvetica Light" pitchFamily="2" charset="0"/>
                <a:sym typeface="Helvetica Light" pitchFamily="2" charset="0"/>
              </a:endParaRPr>
            </a:p>
          </p:txBody>
        </p:sp>
      </p:grpSp>
      <p:sp>
        <p:nvSpPr>
          <p:cNvPr id="33" name="Arrow">
            <a:extLst>
              <a:ext uri="{FF2B5EF4-FFF2-40B4-BE49-F238E27FC236}">
                <a16:creationId xmlns:a16="http://schemas.microsoft.com/office/drawing/2014/main" id="{D8A470C3-ABB7-DF4C-B03C-0B5CD9CE6EA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50095" y="12246120"/>
            <a:ext cx="780847" cy="642771"/>
          </a:xfrm>
          <a:prstGeom prst="rightArrow">
            <a:avLst>
              <a:gd name="adj1" fmla="val 50676"/>
              <a:gd name="adj2" fmla="val 58244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62E53B-35A3-AC4D-B6ED-CFF660168E56}"/>
              </a:ext>
            </a:extLst>
          </p:cNvPr>
          <p:cNvSpPr txBox="1"/>
          <p:nvPr/>
        </p:nvSpPr>
        <p:spPr>
          <a:xfrm>
            <a:off x="8261811" y="634532"/>
            <a:ext cx="7863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FUNNEL DIAGRAM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6CCEBE-D38B-774B-A4F0-21248BCF9006}"/>
              </a:ext>
            </a:extLst>
          </p:cNvPr>
          <p:cNvSpPr txBox="1"/>
          <p:nvPr/>
        </p:nvSpPr>
        <p:spPr>
          <a:xfrm>
            <a:off x="10236238" y="1617133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Subtitle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107544-7FDE-A74A-9D89-164C410296CC}"/>
              </a:ext>
            </a:extLst>
          </p:cNvPr>
          <p:cNvSpPr txBox="1"/>
          <p:nvPr/>
        </p:nvSpPr>
        <p:spPr>
          <a:xfrm>
            <a:off x="11148796" y="8487963"/>
            <a:ext cx="227087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430ACC8B-856C-154B-A508-2E6949F04025}"/>
              </a:ext>
            </a:extLst>
          </p:cNvPr>
          <p:cNvSpPr txBox="1">
            <a:spLocks/>
          </p:cNvSpPr>
          <p:nvPr/>
        </p:nvSpPr>
        <p:spPr>
          <a:xfrm>
            <a:off x="11038250" y="9123538"/>
            <a:ext cx="5216633" cy="20027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98FBB3-F43E-374D-B175-8B53FBDE72FD}"/>
              </a:ext>
            </a:extLst>
          </p:cNvPr>
          <p:cNvSpPr txBox="1"/>
          <p:nvPr/>
        </p:nvSpPr>
        <p:spPr>
          <a:xfrm>
            <a:off x="11148796" y="3883950"/>
            <a:ext cx="227087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EF66C985-9292-5A47-946F-09F208BF3703}"/>
              </a:ext>
            </a:extLst>
          </p:cNvPr>
          <p:cNvSpPr txBox="1">
            <a:spLocks/>
          </p:cNvSpPr>
          <p:nvPr/>
        </p:nvSpPr>
        <p:spPr>
          <a:xfrm>
            <a:off x="11038250" y="4519525"/>
            <a:ext cx="5216633" cy="19737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504BE3-C441-1D44-BE3A-3CC70A489EFD}"/>
              </a:ext>
            </a:extLst>
          </p:cNvPr>
          <p:cNvSpPr txBox="1"/>
          <p:nvPr/>
        </p:nvSpPr>
        <p:spPr>
          <a:xfrm>
            <a:off x="17744224" y="8487963"/>
            <a:ext cx="227087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E1DC8D96-E573-8747-BDFD-A9B5A9BB9D68}"/>
              </a:ext>
            </a:extLst>
          </p:cNvPr>
          <p:cNvSpPr txBox="1">
            <a:spLocks/>
          </p:cNvSpPr>
          <p:nvPr/>
        </p:nvSpPr>
        <p:spPr>
          <a:xfrm>
            <a:off x="17633678" y="9123538"/>
            <a:ext cx="5216633" cy="20027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C3FDA9-2E9C-D744-8D6A-9F1812E16F6C}"/>
              </a:ext>
            </a:extLst>
          </p:cNvPr>
          <p:cNvSpPr txBox="1"/>
          <p:nvPr/>
        </p:nvSpPr>
        <p:spPr>
          <a:xfrm>
            <a:off x="17744224" y="3883950"/>
            <a:ext cx="227087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FA4AA1C8-1B32-FD47-ADF8-4A210A3C260E}"/>
              </a:ext>
            </a:extLst>
          </p:cNvPr>
          <p:cNvSpPr txBox="1">
            <a:spLocks/>
          </p:cNvSpPr>
          <p:nvPr/>
        </p:nvSpPr>
        <p:spPr>
          <a:xfrm>
            <a:off x="17633678" y="4519525"/>
            <a:ext cx="5216633" cy="20027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E47EF3-B2A2-5644-BDDE-6AC2D9CDC0B4}"/>
              </a:ext>
            </a:extLst>
          </p:cNvPr>
          <p:cNvSpPr txBox="1"/>
          <p:nvPr/>
        </p:nvSpPr>
        <p:spPr>
          <a:xfrm>
            <a:off x="5125982" y="3903926"/>
            <a:ext cx="829073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5EBC3F-F927-9D4E-BCC1-1DBCFDE7EEC8}"/>
              </a:ext>
            </a:extLst>
          </p:cNvPr>
          <p:cNvSpPr txBox="1"/>
          <p:nvPr/>
        </p:nvSpPr>
        <p:spPr>
          <a:xfrm>
            <a:off x="5125981" y="5665299"/>
            <a:ext cx="829073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94989C-A2A1-6A40-A401-3CF74ED8C913}"/>
              </a:ext>
            </a:extLst>
          </p:cNvPr>
          <p:cNvSpPr txBox="1"/>
          <p:nvPr/>
        </p:nvSpPr>
        <p:spPr>
          <a:xfrm>
            <a:off x="5121974" y="7388940"/>
            <a:ext cx="837089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23FCC4-D494-D840-919C-F830AB6797AD}"/>
              </a:ext>
            </a:extLst>
          </p:cNvPr>
          <p:cNvSpPr txBox="1"/>
          <p:nvPr/>
        </p:nvSpPr>
        <p:spPr>
          <a:xfrm>
            <a:off x="5114761" y="9181346"/>
            <a:ext cx="851515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71D3F6-5D42-904A-B4CC-CC126AAC3175}"/>
              </a:ext>
            </a:extLst>
          </p:cNvPr>
          <p:cNvSpPr txBox="1"/>
          <p:nvPr/>
        </p:nvSpPr>
        <p:spPr>
          <a:xfrm>
            <a:off x="5125180" y="10805545"/>
            <a:ext cx="830677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11865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W - TMV3 - Dark">
      <a:dk1>
        <a:srgbClr val="FFFFFF"/>
      </a:dk1>
      <a:lt1>
        <a:srgbClr val="FFFFFF"/>
      </a:lt1>
      <a:dk2>
        <a:srgbClr val="FFFFFF"/>
      </a:dk2>
      <a:lt2>
        <a:srgbClr val="1A243A"/>
      </a:lt2>
      <a:accent1>
        <a:srgbClr val="27AC95"/>
      </a:accent1>
      <a:accent2>
        <a:srgbClr val="1BB1EC"/>
      </a:accent2>
      <a:accent3>
        <a:srgbClr val="0A67D4"/>
      </a:accent3>
      <a:accent4>
        <a:srgbClr val="0F51A9"/>
      </a:accent4>
      <a:accent5>
        <a:srgbClr val="2E2E2E"/>
      </a:accent5>
      <a:accent6>
        <a:srgbClr val="EBEBEB"/>
      </a:accent6>
      <a:hlink>
        <a:srgbClr val="32A79F"/>
      </a:hlink>
      <a:folHlink>
        <a:srgbClr val="89E1D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84583</TotalTime>
  <Words>555</Words>
  <Application>Microsoft Macintosh PowerPoint</Application>
  <PresentationFormat>Custom</PresentationFormat>
  <Paragraphs>92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Cordia New</vt:lpstr>
      <vt:lpstr>Helvetica Light</vt:lpstr>
      <vt:lpstr>Lato Light</vt:lpstr>
      <vt:lpstr>League Spartan</vt:lpstr>
      <vt:lpstr>Mukta ExtraLight</vt:lpstr>
      <vt:lpstr>Open Sans</vt:lpstr>
      <vt:lpstr>Open Sans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15178</cp:revision>
  <dcterms:created xsi:type="dcterms:W3CDTF">2014-11-12T21:47:38Z</dcterms:created>
  <dcterms:modified xsi:type="dcterms:W3CDTF">2019-04-09T18:50:03Z</dcterms:modified>
  <cp:category/>
</cp:coreProperties>
</file>