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8"/>
  </p:notesMasterIdLst>
  <p:sldIdLst>
    <p:sldId id="3307" r:id="rId2"/>
    <p:sldId id="3308" r:id="rId3"/>
    <p:sldId id="3309" r:id="rId4"/>
    <p:sldId id="3310" r:id="rId5"/>
    <p:sldId id="3311" r:id="rId6"/>
    <p:sldId id="3312" r:id="rId7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 autoAdjust="0"/>
    <p:restoredTop sz="95439" autoAdjust="0"/>
  </p:normalViewPr>
  <p:slideViewPr>
    <p:cSldViewPr snapToGrid="0" snapToObjects="1">
      <p:cViewPr varScale="1">
        <p:scale>
          <a:sx n="60" d="100"/>
          <a:sy n="60" d="100"/>
        </p:scale>
        <p:origin x="224" y="22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7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29DCA-E371-A24E-B450-14EECC6058ED}"/>
              </a:ext>
            </a:extLst>
          </p:cNvPr>
          <p:cNvSpPr txBox="1"/>
          <p:nvPr userDrawn="1"/>
        </p:nvSpPr>
        <p:spPr>
          <a:xfrm>
            <a:off x="22202067" y="638536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2800" b="1" i="0" spc="3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91A2EE-F878-D44F-A66A-93EAAD1A1F32}"/>
              </a:ext>
            </a:extLst>
          </p:cNvPr>
          <p:cNvSpPr txBox="1"/>
          <p:nvPr/>
        </p:nvSpPr>
        <p:spPr>
          <a:xfrm>
            <a:off x="5024848" y="533400"/>
            <a:ext cx="143279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THREE-YEAR GANTT CHART SLIDE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F95DC4-2A7B-1149-9F3E-828BE7D43549}"/>
              </a:ext>
            </a:extLst>
          </p:cNvPr>
          <p:cNvSpPr/>
          <p:nvPr/>
        </p:nvSpPr>
        <p:spPr>
          <a:xfrm>
            <a:off x="5377879" y="3224580"/>
            <a:ext cx="5100439" cy="240877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575850" rtlCol="0" anchor="t"/>
          <a:lstStyle/>
          <a:p>
            <a:pPr algn="ctr"/>
            <a:endParaRPr lang="en-US" sz="5599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Shape 4002">
            <a:extLst>
              <a:ext uri="{FF2B5EF4-FFF2-40B4-BE49-F238E27FC236}">
                <a16:creationId xmlns:a16="http://schemas.microsoft.com/office/drawing/2014/main" id="{601F2887-DB65-504D-8884-87568A22B259}"/>
              </a:ext>
            </a:extLst>
          </p:cNvPr>
          <p:cNvSpPr txBox="1"/>
          <p:nvPr/>
        </p:nvSpPr>
        <p:spPr>
          <a:xfrm>
            <a:off x="1314595" y="5797509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9" name="Shape 3984">
            <a:extLst>
              <a:ext uri="{FF2B5EF4-FFF2-40B4-BE49-F238E27FC236}">
                <a16:creationId xmlns:a16="http://schemas.microsoft.com/office/drawing/2014/main" id="{12F12694-6681-DC49-8BC9-AFB070DE022A}"/>
              </a:ext>
            </a:extLst>
          </p:cNvPr>
          <p:cNvSpPr txBox="1"/>
          <p:nvPr/>
        </p:nvSpPr>
        <p:spPr>
          <a:xfrm>
            <a:off x="5558294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1Q</a:t>
            </a:r>
          </a:p>
        </p:txBody>
      </p:sp>
      <p:cxnSp>
        <p:nvCxnSpPr>
          <p:cNvPr id="10" name="Shape 4009">
            <a:extLst>
              <a:ext uri="{FF2B5EF4-FFF2-40B4-BE49-F238E27FC236}">
                <a16:creationId xmlns:a16="http://schemas.microsoft.com/office/drawing/2014/main" id="{2A707D0A-8B7E-7D48-9823-3CF00D211B8A}"/>
              </a:ext>
            </a:extLst>
          </p:cNvPr>
          <p:cNvCxnSpPr/>
          <p:nvPr/>
        </p:nvCxnSpPr>
        <p:spPr>
          <a:xfrm>
            <a:off x="5935131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" name="Shape 3984">
            <a:extLst>
              <a:ext uri="{FF2B5EF4-FFF2-40B4-BE49-F238E27FC236}">
                <a16:creationId xmlns:a16="http://schemas.microsoft.com/office/drawing/2014/main" id="{92AF72E1-7F5C-EB46-B780-24CF759EEEDB}"/>
              </a:ext>
            </a:extLst>
          </p:cNvPr>
          <p:cNvSpPr txBox="1"/>
          <p:nvPr/>
        </p:nvSpPr>
        <p:spPr>
          <a:xfrm>
            <a:off x="6861016" y="4650437"/>
            <a:ext cx="77296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2Q</a:t>
            </a:r>
          </a:p>
        </p:txBody>
      </p:sp>
      <p:cxnSp>
        <p:nvCxnSpPr>
          <p:cNvPr id="12" name="Shape 4009">
            <a:extLst>
              <a:ext uri="{FF2B5EF4-FFF2-40B4-BE49-F238E27FC236}">
                <a16:creationId xmlns:a16="http://schemas.microsoft.com/office/drawing/2014/main" id="{04CE2CD1-878C-A646-A351-CBC7B756B882}"/>
              </a:ext>
            </a:extLst>
          </p:cNvPr>
          <p:cNvCxnSpPr/>
          <p:nvPr/>
        </p:nvCxnSpPr>
        <p:spPr>
          <a:xfrm>
            <a:off x="7251478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3" name="Shape 3984">
            <a:extLst>
              <a:ext uri="{FF2B5EF4-FFF2-40B4-BE49-F238E27FC236}">
                <a16:creationId xmlns:a16="http://schemas.microsoft.com/office/drawing/2014/main" id="{607C2DFB-0D52-C74C-A722-58F6CA762BBF}"/>
              </a:ext>
            </a:extLst>
          </p:cNvPr>
          <p:cNvSpPr txBox="1"/>
          <p:nvPr/>
        </p:nvSpPr>
        <p:spPr>
          <a:xfrm>
            <a:off x="8192210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3Q</a:t>
            </a:r>
          </a:p>
        </p:txBody>
      </p:sp>
      <p:cxnSp>
        <p:nvCxnSpPr>
          <p:cNvPr id="14" name="Shape 4009">
            <a:extLst>
              <a:ext uri="{FF2B5EF4-FFF2-40B4-BE49-F238E27FC236}">
                <a16:creationId xmlns:a16="http://schemas.microsoft.com/office/drawing/2014/main" id="{3B6BEB30-9CC7-1447-93F3-28B48898A726}"/>
              </a:ext>
            </a:extLst>
          </p:cNvPr>
          <p:cNvCxnSpPr/>
          <p:nvPr/>
        </p:nvCxnSpPr>
        <p:spPr>
          <a:xfrm>
            <a:off x="8569047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5" name="Shape 3984">
            <a:extLst>
              <a:ext uri="{FF2B5EF4-FFF2-40B4-BE49-F238E27FC236}">
                <a16:creationId xmlns:a16="http://schemas.microsoft.com/office/drawing/2014/main" id="{CF472CCB-747E-AF4B-94BA-1687B9BED65A}"/>
              </a:ext>
            </a:extLst>
          </p:cNvPr>
          <p:cNvSpPr txBox="1"/>
          <p:nvPr/>
        </p:nvSpPr>
        <p:spPr>
          <a:xfrm>
            <a:off x="9508562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4Q</a:t>
            </a:r>
          </a:p>
        </p:txBody>
      </p:sp>
      <p:cxnSp>
        <p:nvCxnSpPr>
          <p:cNvPr id="16" name="Shape 4009">
            <a:extLst>
              <a:ext uri="{FF2B5EF4-FFF2-40B4-BE49-F238E27FC236}">
                <a16:creationId xmlns:a16="http://schemas.microsoft.com/office/drawing/2014/main" id="{23789677-3AF1-E449-8C05-AB2CC5EDEBD0}"/>
              </a:ext>
            </a:extLst>
          </p:cNvPr>
          <p:cNvCxnSpPr/>
          <p:nvPr/>
        </p:nvCxnSpPr>
        <p:spPr>
          <a:xfrm>
            <a:off x="9885398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7" name="Shape 4002">
            <a:extLst>
              <a:ext uri="{FF2B5EF4-FFF2-40B4-BE49-F238E27FC236}">
                <a16:creationId xmlns:a16="http://schemas.microsoft.com/office/drawing/2014/main" id="{83254FB4-C412-084A-B73B-955D44DF5392}"/>
              </a:ext>
            </a:extLst>
          </p:cNvPr>
          <p:cNvSpPr txBox="1"/>
          <p:nvPr/>
        </p:nvSpPr>
        <p:spPr>
          <a:xfrm>
            <a:off x="1314595" y="7524260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8" name="Shape 4002">
            <a:extLst>
              <a:ext uri="{FF2B5EF4-FFF2-40B4-BE49-F238E27FC236}">
                <a16:creationId xmlns:a16="http://schemas.microsoft.com/office/drawing/2014/main" id="{613D3111-5CB2-194E-B145-F73B44F4A613}"/>
              </a:ext>
            </a:extLst>
          </p:cNvPr>
          <p:cNvSpPr txBox="1"/>
          <p:nvPr/>
        </p:nvSpPr>
        <p:spPr>
          <a:xfrm>
            <a:off x="1314595" y="9251010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9" name="Shape 4002">
            <a:extLst>
              <a:ext uri="{FF2B5EF4-FFF2-40B4-BE49-F238E27FC236}">
                <a16:creationId xmlns:a16="http://schemas.microsoft.com/office/drawing/2014/main" id="{18CA6765-4E43-CD41-8D1E-513DAF9DA230}"/>
              </a:ext>
            </a:extLst>
          </p:cNvPr>
          <p:cNvSpPr txBox="1"/>
          <p:nvPr/>
        </p:nvSpPr>
        <p:spPr>
          <a:xfrm>
            <a:off x="1383601" y="10977761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42321B1-2FE8-2043-AEB2-1168B265680C}"/>
              </a:ext>
            </a:extLst>
          </p:cNvPr>
          <p:cNvSpPr/>
          <p:nvPr/>
        </p:nvSpPr>
        <p:spPr>
          <a:xfrm>
            <a:off x="11562678" y="3224580"/>
            <a:ext cx="5100439" cy="24087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575850" rtlCol="0" anchor="t"/>
          <a:lstStyle/>
          <a:p>
            <a:pPr algn="ctr"/>
            <a:endParaRPr lang="en-US" sz="5599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2" name="Shape 3984">
            <a:extLst>
              <a:ext uri="{FF2B5EF4-FFF2-40B4-BE49-F238E27FC236}">
                <a16:creationId xmlns:a16="http://schemas.microsoft.com/office/drawing/2014/main" id="{5B831915-A5E7-C04D-BD82-5705715E6BDA}"/>
              </a:ext>
            </a:extLst>
          </p:cNvPr>
          <p:cNvSpPr txBox="1"/>
          <p:nvPr/>
        </p:nvSpPr>
        <p:spPr>
          <a:xfrm>
            <a:off x="11743093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1Q</a:t>
            </a:r>
          </a:p>
        </p:txBody>
      </p:sp>
      <p:cxnSp>
        <p:nvCxnSpPr>
          <p:cNvPr id="23" name="Shape 4009">
            <a:extLst>
              <a:ext uri="{FF2B5EF4-FFF2-40B4-BE49-F238E27FC236}">
                <a16:creationId xmlns:a16="http://schemas.microsoft.com/office/drawing/2014/main" id="{34B0FF0C-AD86-F54F-8C35-A7CA969296C7}"/>
              </a:ext>
            </a:extLst>
          </p:cNvPr>
          <p:cNvCxnSpPr/>
          <p:nvPr/>
        </p:nvCxnSpPr>
        <p:spPr>
          <a:xfrm>
            <a:off x="12119930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4" name="Shape 3984">
            <a:extLst>
              <a:ext uri="{FF2B5EF4-FFF2-40B4-BE49-F238E27FC236}">
                <a16:creationId xmlns:a16="http://schemas.microsoft.com/office/drawing/2014/main" id="{951833F0-5609-2E45-8C01-5363D5B66572}"/>
              </a:ext>
            </a:extLst>
          </p:cNvPr>
          <p:cNvSpPr txBox="1"/>
          <p:nvPr/>
        </p:nvSpPr>
        <p:spPr>
          <a:xfrm>
            <a:off x="13045815" y="4650437"/>
            <a:ext cx="77296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2Q</a:t>
            </a:r>
          </a:p>
        </p:txBody>
      </p:sp>
      <p:cxnSp>
        <p:nvCxnSpPr>
          <p:cNvPr id="25" name="Shape 4009">
            <a:extLst>
              <a:ext uri="{FF2B5EF4-FFF2-40B4-BE49-F238E27FC236}">
                <a16:creationId xmlns:a16="http://schemas.microsoft.com/office/drawing/2014/main" id="{1284E0E5-F065-BD44-B02F-E8898C1535CE}"/>
              </a:ext>
            </a:extLst>
          </p:cNvPr>
          <p:cNvCxnSpPr/>
          <p:nvPr/>
        </p:nvCxnSpPr>
        <p:spPr>
          <a:xfrm>
            <a:off x="13436277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6" name="Shape 3984">
            <a:extLst>
              <a:ext uri="{FF2B5EF4-FFF2-40B4-BE49-F238E27FC236}">
                <a16:creationId xmlns:a16="http://schemas.microsoft.com/office/drawing/2014/main" id="{BA7E16F9-0F68-1345-A0E8-2865E211B156}"/>
              </a:ext>
            </a:extLst>
          </p:cNvPr>
          <p:cNvSpPr txBox="1"/>
          <p:nvPr/>
        </p:nvSpPr>
        <p:spPr>
          <a:xfrm>
            <a:off x="14377009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3Q</a:t>
            </a:r>
          </a:p>
        </p:txBody>
      </p:sp>
      <p:cxnSp>
        <p:nvCxnSpPr>
          <p:cNvPr id="27" name="Shape 4009">
            <a:extLst>
              <a:ext uri="{FF2B5EF4-FFF2-40B4-BE49-F238E27FC236}">
                <a16:creationId xmlns:a16="http://schemas.microsoft.com/office/drawing/2014/main" id="{ED2A47EA-2635-3A4F-9342-3B852202C9C1}"/>
              </a:ext>
            </a:extLst>
          </p:cNvPr>
          <p:cNvCxnSpPr/>
          <p:nvPr/>
        </p:nvCxnSpPr>
        <p:spPr>
          <a:xfrm>
            <a:off x="14753846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8" name="Shape 3984">
            <a:extLst>
              <a:ext uri="{FF2B5EF4-FFF2-40B4-BE49-F238E27FC236}">
                <a16:creationId xmlns:a16="http://schemas.microsoft.com/office/drawing/2014/main" id="{DCC01CBA-D47F-504B-A63C-E373A172E507}"/>
              </a:ext>
            </a:extLst>
          </p:cNvPr>
          <p:cNvSpPr txBox="1"/>
          <p:nvPr/>
        </p:nvSpPr>
        <p:spPr>
          <a:xfrm>
            <a:off x="15693361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4Q</a:t>
            </a:r>
          </a:p>
        </p:txBody>
      </p:sp>
      <p:cxnSp>
        <p:nvCxnSpPr>
          <p:cNvPr id="29" name="Shape 4009">
            <a:extLst>
              <a:ext uri="{FF2B5EF4-FFF2-40B4-BE49-F238E27FC236}">
                <a16:creationId xmlns:a16="http://schemas.microsoft.com/office/drawing/2014/main" id="{C4BDF92C-0E4C-C344-A903-39448383CFEE}"/>
              </a:ext>
            </a:extLst>
          </p:cNvPr>
          <p:cNvCxnSpPr/>
          <p:nvPr/>
        </p:nvCxnSpPr>
        <p:spPr>
          <a:xfrm>
            <a:off x="16070197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DF6297F-6CE6-654D-899A-EF18F5F68B74}"/>
              </a:ext>
            </a:extLst>
          </p:cNvPr>
          <p:cNvSpPr/>
          <p:nvPr/>
        </p:nvSpPr>
        <p:spPr>
          <a:xfrm>
            <a:off x="17747477" y="3224580"/>
            <a:ext cx="5100439" cy="24087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575850" rtlCol="0" anchor="t"/>
          <a:lstStyle/>
          <a:p>
            <a:pPr algn="ctr"/>
            <a:endParaRPr lang="en-US" sz="5599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2" name="Shape 3984">
            <a:extLst>
              <a:ext uri="{FF2B5EF4-FFF2-40B4-BE49-F238E27FC236}">
                <a16:creationId xmlns:a16="http://schemas.microsoft.com/office/drawing/2014/main" id="{9BC1AEBA-04F6-014E-A9F5-E82B63F56642}"/>
              </a:ext>
            </a:extLst>
          </p:cNvPr>
          <p:cNvSpPr txBox="1"/>
          <p:nvPr/>
        </p:nvSpPr>
        <p:spPr>
          <a:xfrm>
            <a:off x="17927892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1Q</a:t>
            </a:r>
          </a:p>
        </p:txBody>
      </p:sp>
      <p:cxnSp>
        <p:nvCxnSpPr>
          <p:cNvPr id="33" name="Shape 4009">
            <a:extLst>
              <a:ext uri="{FF2B5EF4-FFF2-40B4-BE49-F238E27FC236}">
                <a16:creationId xmlns:a16="http://schemas.microsoft.com/office/drawing/2014/main" id="{DD7BFA06-C9FB-6D43-B229-25D437E2E58D}"/>
              </a:ext>
            </a:extLst>
          </p:cNvPr>
          <p:cNvCxnSpPr/>
          <p:nvPr/>
        </p:nvCxnSpPr>
        <p:spPr>
          <a:xfrm>
            <a:off x="18304729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4" name="Shape 3984">
            <a:extLst>
              <a:ext uri="{FF2B5EF4-FFF2-40B4-BE49-F238E27FC236}">
                <a16:creationId xmlns:a16="http://schemas.microsoft.com/office/drawing/2014/main" id="{809EC9D7-374D-304F-A248-E41EE7A119E6}"/>
              </a:ext>
            </a:extLst>
          </p:cNvPr>
          <p:cNvSpPr txBox="1"/>
          <p:nvPr/>
        </p:nvSpPr>
        <p:spPr>
          <a:xfrm>
            <a:off x="19230614" y="4650437"/>
            <a:ext cx="77296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2Q</a:t>
            </a:r>
          </a:p>
        </p:txBody>
      </p:sp>
      <p:cxnSp>
        <p:nvCxnSpPr>
          <p:cNvPr id="35" name="Shape 4009">
            <a:extLst>
              <a:ext uri="{FF2B5EF4-FFF2-40B4-BE49-F238E27FC236}">
                <a16:creationId xmlns:a16="http://schemas.microsoft.com/office/drawing/2014/main" id="{DD8950CE-A777-9C40-92A2-A7E5DEFFD4CA}"/>
              </a:ext>
            </a:extLst>
          </p:cNvPr>
          <p:cNvCxnSpPr/>
          <p:nvPr/>
        </p:nvCxnSpPr>
        <p:spPr>
          <a:xfrm>
            <a:off x="19621076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6" name="Shape 3984">
            <a:extLst>
              <a:ext uri="{FF2B5EF4-FFF2-40B4-BE49-F238E27FC236}">
                <a16:creationId xmlns:a16="http://schemas.microsoft.com/office/drawing/2014/main" id="{853674DF-2635-0F40-95ED-DEB3086A7EB3}"/>
              </a:ext>
            </a:extLst>
          </p:cNvPr>
          <p:cNvSpPr txBox="1"/>
          <p:nvPr/>
        </p:nvSpPr>
        <p:spPr>
          <a:xfrm>
            <a:off x="20561808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3Q</a:t>
            </a:r>
          </a:p>
        </p:txBody>
      </p:sp>
      <p:cxnSp>
        <p:nvCxnSpPr>
          <p:cNvPr id="37" name="Shape 4009">
            <a:extLst>
              <a:ext uri="{FF2B5EF4-FFF2-40B4-BE49-F238E27FC236}">
                <a16:creationId xmlns:a16="http://schemas.microsoft.com/office/drawing/2014/main" id="{15783996-1BF8-AA47-94D1-C7222A851708}"/>
              </a:ext>
            </a:extLst>
          </p:cNvPr>
          <p:cNvCxnSpPr/>
          <p:nvPr/>
        </p:nvCxnSpPr>
        <p:spPr>
          <a:xfrm>
            <a:off x="20938645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8" name="Shape 3984">
            <a:extLst>
              <a:ext uri="{FF2B5EF4-FFF2-40B4-BE49-F238E27FC236}">
                <a16:creationId xmlns:a16="http://schemas.microsoft.com/office/drawing/2014/main" id="{E1BAE306-B4F4-0C49-829D-FC05E90EBB04}"/>
              </a:ext>
            </a:extLst>
          </p:cNvPr>
          <p:cNvSpPr txBox="1"/>
          <p:nvPr/>
        </p:nvSpPr>
        <p:spPr>
          <a:xfrm>
            <a:off x="21878160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4Q</a:t>
            </a:r>
          </a:p>
        </p:txBody>
      </p:sp>
      <p:cxnSp>
        <p:nvCxnSpPr>
          <p:cNvPr id="39" name="Shape 4009">
            <a:extLst>
              <a:ext uri="{FF2B5EF4-FFF2-40B4-BE49-F238E27FC236}">
                <a16:creationId xmlns:a16="http://schemas.microsoft.com/office/drawing/2014/main" id="{54180A4B-6F5F-674C-B703-2948B8AF3C94}"/>
              </a:ext>
            </a:extLst>
          </p:cNvPr>
          <p:cNvCxnSpPr/>
          <p:nvPr/>
        </p:nvCxnSpPr>
        <p:spPr>
          <a:xfrm>
            <a:off x="22254996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0" name="Shape 4011">
            <a:extLst>
              <a:ext uri="{FF2B5EF4-FFF2-40B4-BE49-F238E27FC236}">
                <a16:creationId xmlns:a16="http://schemas.microsoft.com/office/drawing/2014/main" id="{0436DAEE-E1CC-3F4B-9C12-C1C7812A2C56}"/>
              </a:ext>
            </a:extLst>
          </p:cNvPr>
          <p:cNvSpPr/>
          <p:nvPr/>
        </p:nvSpPr>
        <p:spPr>
          <a:xfrm>
            <a:off x="6809777" y="6060108"/>
            <a:ext cx="3582595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1" name="Shape 4012">
            <a:extLst>
              <a:ext uri="{FF2B5EF4-FFF2-40B4-BE49-F238E27FC236}">
                <a16:creationId xmlns:a16="http://schemas.microsoft.com/office/drawing/2014/main" id="{869484B1-1476-B84A-BD4C-468523B34327}"/>
              </a:ext>
            </a:extLst>
          </p:cNvPr>
          <p:cNvSpPr/>
          <p:nvPr/>
        </p:nvSpPr>
        <p:spPr>
          <a:xfrm>
            <a:off x="13716248" y="7690879"/>
            <a:ext cx="2825432" cy="820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2" name="Shape 4013">
            <a:extLst>
              <a:ext uri="{FF2B5EF4-FFF2-40B4-BE49-F238E27FC236}">
                <a16:creationId xmlns:a16="http://schemas.microsoft.com/office/drawing/2014/main" id="{01A56A0E-B8A0-E248-8708-DD494ABB7808}"/>
              </a:ext>
            </a:extLst>
          </p:cNvPr>
          <p:cNvSpPr/>
          <p:nvPr/>
        </p:nvSpPr>
        <p:spPr>
          <a:xfrm>
            <a:off x="16959553" y="11152382"/>
            <a:ext cx="2746639" cy="820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4011">
            <a:extLst>
              <a:ext uri="{FF2B5EF4-FFF2-40B4-BE49-F238E27FC236}">
                <a16:creationId xmlns:a16="http://schemas.microsoft.com/office/drawing/2014/main" id="{BDE36FBB-D48A-7F44-AC60-417D7B188F36}"/>
              </a:ext>
            </a:extLst>
          </p:cNvPr>
          <p:cNvSpPr/>
          <p:nvPr/>
        </p:nvSpPr>
        <p:spPr>
          <a:xfrm>
            <a:off x="9457576" y="9425631"/>
            <a:ext cx="5365458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90135D-EE05-A149-894E-CE7CCDEAAC44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741FC-F181-C14E-802D-1E0D079DBC1D}"/>
              </a:ext>
            </a:extLst>
          </p:cNvPr>
          <p:cNvSpPr txBox="1"/>
          <p:nvPr/>
        </p:nvSpPr>
        <p:spPr>
          <a:xfrm>
            <a:off x="6871558" y="3388726"/>
            <a:ext cx="21130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</a:rPr>
              <a:t>2019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1EEA25-4251-3749-8F3E-9F76DDE760C8}"/>
              </a:ext>
            </a:extLst>
          </p:cNvPr>
          <p:cNvSpPr txBox="1"/>
          <p:nvPr/>
        </p:nvSpPr>
        <p:spPr>
          <a:xfrm>
            <a:off x="13055555" y="3388726"/>
            <a:ext cx="2114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</a:rPr>
              <a:t>2020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7110B-C88A-2647-B225-7DC5B76E34CF}"/>
              </a:ext>
            </a:extLst>
          </p:cNvPr>
          <p:cNvSpPr txBox="1"/>
          <p:nvPr/>
        </p:nvSpPr>
        <p:spPr>
          <a:xfrm>
            <a:off x="19240355" y="3388726"/>
            <a:ext cx="2114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</a:rPr>
              <a:t>2021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FA7E95-34AD-4443-87B1-390EF8EFC46D}"/>
              </a:ext>
            </a:extLst>
          </p:cNvPr>
          <p:cNvSpPr txBox="1"/>
          <p:nvPr/>
        </p:nvSpPr>
        <p:spPr>
          <a:xfrm>
            <a:off x="8059900" y="617801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551AB-A658-2C46-B084-B03E05B0E2D6}"/>
              </a:ext>
            </a:extLst>
          </p:cNvPr>
          <p:cNvSpPr txBox="1"/>
          <p:nvPr/>
        </p:nvSpPr>
        <p:spPr>
          <a:xfrm>
            <a:off x="11600453" y="954353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637CC-C61E-BA44-8DDB-81758C08CF87}"/>
              </a:ext>
            </a:extLst>
          </p:cNvPr>
          <p:cNvSpPr txBox="1"/>
          <p:nvPr/>
        </p:nvSpPr>
        <p:spPr>
          <a:xfrm>
            <a:off x="14587790" y="7808784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92DB06-D010-1B4B-B268-F33AA95EDEB0}"/>
              </a:ext>
            </a:extLst>
          </p:cNvPr>
          <p:cNvSpPr txBox="1"/>
          <p:nvPr/>
        </p:nvSpPr>
        <p:spPr>
          <a:xfrm>
            <a:off x="17791698" y="11270286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8332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002">
            <a:extLst>
              <a:ext uri="{FF2B5EF4-FFF2-40B4-BE49-F238E27FC236}">
                <a16:creationId xmlns:a16="http://schemas.microsoft.com/office/drawing/2014/main" id="{6F50E35D-46F8-2247-B4D5-1E0D889D22EE}"/>
              </a:ext>
            </a:extLst>
          </p:cNvPr>
          <p:cNvSpPr txBox="1"/>
          <p:nvPr/>
        </p:nvSpPr>
        <p:spPr>
          <a:xfrm>
            <a:off x="3330440" y="3408500"/>
            <a:ext cx="838691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5" name="Shape 4002">
            <a:extLst>
              <a:ext uri="{FF2B5EF4-FFF2-40B4-BE49-F238E27FC236}">
                <a16:creationId xmlns:a16="http://schemas.microsoft.com/office/drawing/2014/main" id="{E3300CA6-DBC2-964D-910D-A7062341714F}"/>
              </a:ext>
            </a:extLst>
          </p:cNvPr>
          <p:cNvSpPr txBox="1"/>
          <p:nvPr/>
        </p:nvSpPr>
        <p:spPr>
          <a:xfrm>
            <a:off x="3258304" y="4178322"/>
            <a:ext cx="91082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6" name="Shape 4002">
            <a:extLst>
              <a:ext uri="{FF2B5EF4-FFF2-40B4-BE49-F238E27FC236}">
                <a16:creationId xmlns:a16="http://schemas.microsoft.com/office/drawing/2014/main" id="{15714B8B-64AE-6E46-A38C-75D37D6B5675}"/>
              </a:ext>
            </a:extLst>
          </p:cNvPr>
          <p:cNvSpPr txBox="1"/>
          <p:nvPr/>
        </p:nvSpPr>
        <p:spPr>
          <a:xfrm>
            <a:off x="3163727" y="4948143"/>
            <a:ext cx="1005404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7" name="Shape 4002">
            <a:extLst>
              <a:ext uri="{FF2B5EF4-FFF2-40B4-BE49-F238E27FC236}">
                <a16:creationId xmlns:a16="http://schemas.microsoft.com/office/drawing/2014/main" id="{2845FC27-0C4B-084B-AFF1-3AA5F3AE5C53}"/>
              </a:ext>
            </a:extLst>
          </p:cNvPr>
          <p:cNvSpPr txBox="1"/>
          <p:nvPr/>
        </p:nvSpPr>
        <p:spPr>
          <a:xfrm>
            <a:off x="3255098" y="5717965"/>
            <a:ext cx="914033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8" name="Shape 4002">
            <a:extLst>
              <a:ext uri="{FF2B5EF4-FFF2-40B4-BE49-F238E27FC236}">
                <a16:creationId xmlns:a16="http://schemas.microsoft.com/office/drawing/2014/main" id="{90B3EDB5-7341-1440-AB80-0F9C7FDFFA46}"/>
              </a:ext>
            </a:extLst>
          </p:cNvPr>
          <p:cNvSpPr txBox="1"/>
          <p:nvPr/>
        </p:nvSpPr>
        <p:spPr>
          <a:xfrm>
            <a:off x="3115637" y="6487786"/>
            <a:ext cx="1053494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9" name="Shape 4002">
            <a:extLst>
              <a:ext uri="{FF2B5EF4-FFF2-40B4-BE49-F238E27FC236}">
                <a16:creationId xmlns:a16="http://schemas.microsoft.com/office/drawing/2014/main" id="{3446AB2C-1FF4-9B41-83DF-06BE9945154D}"/>
              </a:ext>
            </a:extLst>
          </p:cNvPr>
          <p:cNvSpPr txBox="1"/>
          <p:nvPr/>
        </p:nvSpPr>
        <p:spPr>
          <a:xfrm>
            <a:off x="3309600" y="7257608"/>
            <a:ext cx="859531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10" name="Shape 4002">
            <a:extLst>
              <a:ext uri="{FF2B5EF4-FFF2-40B4-BE49-F238E27FC236}">
                <a16:creationId xmlns:a16="http://schemas.microsoft.com/office/drawing/2014/main" id="{585DAA7F-CB25-EC4A-B20D-C3E9723581FB}"/>
              </a:ext>
            </a:extLst>
          </p:cNvPr>
          <p:cNvSpPr txBox="1"/>
          <p:nvPr/>
        </p:nvSpPr>
        <p:spPr>
          <a:xfrm>
            <a:off x="3453871" y="8027429"/>
            <a:ext cx="715260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11" name="Shape 4002">
            <a:extLst>
              <a:ext uri="{FF2B5EF4-FFF2-40B4-BE49-F238E27FC236}">
                <a16:creationId xmlns:a16="http://schemas.microsoft.com/office/drawing/2014/main" id="{E418D6BF-C308-2C43-91A8-D8ED092C968D}"/>
              </a:ext>
            </a:extLst>
          </p:cNvPr>
          <p:cNvSpPr txBox="1"/>
          <p:nvPr/>
        </p:nvSpPr>
        <p:spPr>
          <a:xfrm>
            <a:off x="3197391" y="8797250"/>
            <a:ext cx="971740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12" name="Shape 4002">
            <a:extLst>
              <a:ext uri="{FF2B5EF4-FFF2-40B4-BE49-F238E27FC236}">
                <a16:creationId xmlns:a16="http://schemas.microsoft.com/office/drawing/2014/main" id="{F346C3BA-6CB4-484A-8CB0-A601637FD235}"/>
              </a:ext>
            </a:extLst>
          </p:cNvPr>
          <p:cNvSpPr txBox="1"/>
          <p:nvPr/>
        </p:nvSpPr>
        <p:spPr>
          <a:xfrm>
            <a:off x="3256702" y="9567072"/>
            <a:ext cx="91242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13" name="Shape 4002">
            <a:extLst>
              <a:ext uri="{FF2B5EF4-FFF2-40B4-BE49-F238E27FC236}">
                <a16:creationId xmlns:a16="http://schemas.microsoft.com/office/drawing/2014/main" id="{6262690C-1B7A-8348-9315-7FDB13A586DF}"/>
              </a:ext>
            </a:extLst>
          </p:cNvPr>
          <p:cNvSpPr txBox="1"/>
          <p:nvPr/>
        </p:nvSpPr>
        <p:spPr>
          <a:xfrm>
            <a:off x="3237466" y="10311460"/>
            <a:ext cx="931665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14" name="Shape 4002">
            <a:extLst>
              <a:ext uri="{FF2B5EF4-FFF2-40B4-BE49-F238E27FC236}">
                <a16:creationId xmlns:a16="http://schemas.microsoft.com/office/drawing/2014/main" id="{BA39E7A9-C00B-474C-8758-23B297BEDCE0}"/>
              </a:ext>
            </a:extLst>
          </p:cNvPr>
          <p:cNvSpPr txBox="1"/>
          <p:nvPr/>
        </p:nvSpPr>
        <p:spPr>
          <a:xfrm>
            <a:off x="3173346" y="11081282"/>
            <a:ext cx="995785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15" name="Shape 4002">
            <a:extLst>
              <a:ext uri="{FF2B5EF4-FFF2-40B4-BE49-F238E27FC236}">
                <a16:creationId xmlns:a16="http://schemas.microsoft.com/office/drawing/2014/main" id="{2B9FE034-E682-E342-A07B-83FDE747B74D}"/>
              </a:ext>
            </a:extLst>
          </p:cNvPr>
          <p:cNvSpPr txBox="1"/>
          <p:nvPr/>
        </p:nvSpPr>
        <p:spPr>
          <a:xfrm>
            <a:off x="3205406" y="11851103"/>
            <a:ext cx="963725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sp>
        <p:nvSpPr>
          <p:cNvPr id="17" name="Shape 3984">
            <a:extLst>
              <a:ext uri="{FF2B5EF4-FFF2-40B4-BE49-F238E27FC236}">
                <a16:creationId xmlns:a16="http://schemas.microsoft.com/office/drawing/2014/main" id="{CBD7999A-AC19-9C47-9444-AB205C92AE42}"/>
              </a:ext>
            </a:extLst>
          </p:cNvPr>
          <p:cNvSpPr txBox="1"/>
          <p:nvPr/>
        </p:nvSpPr>
        <p:spPr>
          <a:xfrm>
            <a:off x="4371145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01</a:t>
            </a:r>
          </a:p>
        </p:txBody>
      </p:sp>
      <p:cxnSp>
        <p:nvCxnSpPr>
          <p:cNvPr id="18" name="Shape 4009">
            <a:extLst>
              <a:ext uri="{FF2B5EF4-FFF2-40B4-BE49-F238E27FC236}">
                <a16:creationId xmlns:a16="http://schemas.microsoft.com/office/drawing/2014/main" id="{7D8DAC08-DA15-714F-8FAB-0C39CFA76298}"/>
              </a:ext>
            </a:extLst>
          </p:cNvPr>
          <p:cNvCxnSpPr/>
          <p:nvPr/>
        </p:nvCxnSpPr>
        <p:spPr>
          <a:xfrm>
            <a:off x="4646791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9" name="Shape 3984">
            <a:extLst>
              <a:ext uri="{FF2B5EF4-FFF2-40B4-BE49-F238E27FC236}">
                <a16:creationId xmlns:a16="http://schemas.microsoft.com/office/drawing/2014/main" id="{7FC77BE7-E74B-B94C-9169-A8C6349FA7D3}"/>
              </a:ext>
            </a:extLst>
          </p:cNvPr>
          <p:cNvSpPr txBox="1"/>
          <p:nvPr/>
        </p:nvSpPr>
        <p:spPr>
          <a:xfrm>
            <a:off x="4925833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02</a:t>
            </a:r>
          </a:p>
        </p:txBody>
      </p:sp>
      <p:cxnSp>
        <p:nvCxnSpPr>
          <p:cNvPr id="20" name="Shape 4009">
            <a:extLst>
              <a:ext uri="{FF2B5EF4-FFF2-40B4-BE49-F238E27FC236}">
                <a16:creationId xmlns:a16="http://schemas.microsoft.com/office/drawing/2014/main" id="{D15206D8-1084-8C4E-AF4F-93D2E039FBF3}"/>
              </a:ext>
            </a:extLst>
          </p:cNvPr>
          <p:cNvCxnSpPr/>
          <p:nvPr/>
        </p:nvCxnSpPr>
        <p:spPr>
          <a:xfrm>
            <a:off x="5201480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1" name="Shape 3984">
            <a:extLst>
              <a:ext uri="{FF2B5EF4-FFF2-40B4-BE49-F238E27FC236}">
                <a16:creationId xmlns:a16="http://schemas.microsoft.com/office/drawing/2014/main" id="{A557E1D2-B691-C249-9718-68E84CB622C9}"/>
              </a:ext>
            </a:extLst>
          </p:cNvPr>
          <p:cNvSpPr txBox="1"/>
          <p:nvPr/>
        </p:nvSpPr>
        <p:spPr>
          <a:xfrm>
            <a:off x="548750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03</a:t>
            </a:r>
          </a:p>
        </p:txBody>
      </p:sp>
      <p:cxnSp>
        <p:nvCxnSpPr>
          <p:cNvPr id="22" name="Shape 4009">
            <a:extLst>
              <a:ext uri="{FF2B5EF4-FFF2-40B4-BE49-F238E27FC236}">
                <a16:creationId xmlns:a16="http://schemas.microsoft.com/office/drawing/2014/main" id="{794D6AC6-B538-134A-A5BF-85DE64D2A2B7}"/>
              </a:ext>
            </a:extLst>
          </p:cNvPr>
          <p:cNvCxnSpPr/>
          <p:nvPr/>
        </p:nvCxnSpPr>
        <p:spPr>
          <a:xfrm>
            <a:off x="576315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Shape 3984">
            <a:extLst>
              <a:ext uri="{FF2B5EF4-FFF2-40B4-BE49-F238E27FC236}">
                <a16:creationId xmlns:a16="http://schemas.microsoft.com/office/drawing/2014/main" id="{AB63DA00-B9F9-E649-B532-A846606672B6}"/>
              </a:ext>
            </a:extLst>
          </p:cNvPr>
          <p:cNvSpPr txBox="1"/>
          <p:nvPr/>
        </p:nvSpPr>
        <p:spPr>
          <a:xfrm>
            <a:off x="604219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04</a:t>
            </a:r>
          </a:p>
        </p:txBody>
      </p:sp>
      <p:cxnSp>
        <p:nvCxnSpPr>
          <p:cNvPr id="24" name="Shape 4009">
            <a:extLst>
              <a:ext uri="{FF2B5EF4-FFF2-40B4-BE49-F238E27FC236}">
                <a16:creationId xmlns:a16="http://schemas.microsoft.com/office/drawing/2014/main" id="{5EACF339-AA2D-0447-B10E-DF76EFBDF862}"/>
              </a:ext>
            </a:extLst>
          </p:cNvPr>
          <p:cNvCxnSpPr/>
          <p:nvPr/>
        </p:nvCxnSpPr>
        <p:spPr>
          <a:xfrm>
            <a:off x="631784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5" name="Shape 3984">
            <a:extLst>
              <a:ext uri="{FF2B5EF4-FFF2-40B4-BE49-F238E27FC236}">
                <a16:creationId xmlns:a16="http://schemas.microsoft.com/office/drawing/2014/main" id="{1F4743CB-9E6E-E846-8FA0-A1F90B10EF72}"/>
              </a:ext>
            </a:extLst>
          </p:cNvPr>
          <p:cNvSpPr txBox="1"/>
          <p:nvPr/>
        </p:nvSpPr>
        <p:spPr>
          <a:xfrm>
            <a:off x="6596886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05</a:t>
            </a:r>
          </a:p>
        </p:txBody>
      </p:sp>
      <p:cxnSp>
        <p:nvCxnSpPr>
          <p:cNvPr id="26" name="Shape 4009">
            <a:extLst>
              <a:ext uri="{FF2B5EF4-FFF2-40B4-BE49-F238E27FC236}">
                <a16:creationId xmlns:a16="http://schemas.microsoft.com/office/drawing/2014/main" id="{7D9C028D-2274-844F-AC10-ADCDA0CAA431}"/>
              </a:ext>
            </a:extLst>
          </p:cNvPr>
          <p:cNvCxnSpPr/>
          <p:nvPr/>
        </p:nvCxnSpPr>
        <p:spPr>
          <a:xfrm>
            <a:off x="687253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7" name="Shape 3984">
            <a:extLst>
              <a:ext uri="{FF2B5EF4-FFF2-40B4-BE49-F238E27FC236}">
                <a16:creationId xmlns:a16="http://schemas.microsoft.com/office/drawing/2014/main" id="{4BCE8946-EC4B-8B4D-8755-1CE5F390252E}"/>
              </a:ext>
            </a:extLst>
          </p:cNvPr>
          <p:cNvSpPr txBox="1"/>
          <p:nvPr/>
        </p:nvSpPr>
        <p:spPr>
          <a:xfrm>
            <a:off x="7151576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06</a:t>
            </a:r>
          </a:p>
        </p:txBody>
      </p:sp>
      <p:cxnSp>
        <p:nvCxnSpPr>
          <p:cNvPr id="28" name="Shape 4009">
            <a:extLst>
              <a:ext uri="{FF2B5EF4-FFF2-40B4-BE49-F238E27FC236}">
                <a16:creationId xmlns:a16="http://schemas.microsoft.com/office/drawing/2014/main" id="{CA117079-511A-5148-9B9B-8A4436CCC459}"/>
              </a:ext>
            </a:extLst>
          </p:cNvPr>
          <p:cNvCxnSpPr/>
          <p:nvPr/>
        </p:nvCxnSpPr>
        <p:spPr>
          <a:xfrm>
            <a:off x="742722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9" name="Shape 3984">
            <a:extLst>
              <a:ext uri="{FF2B5EF4-FFF2-40B4-BE49-F238E27FC236}">
                <a16:creationId xmlns:a16="http://schemas.microsoft.com/office/drawing/2014/main" id="{27C62A1D-8EC7-DF49-87A1-99DB0DFF844B}"/>
              </a:ext>
            </a:extLst>
          </p:cNvPr>
          <p:cNvSpPr txBox="1"/>
          <p:nvPr/>
        </p:nvSpPr>
        <p:spPr>
          <a:xfrm>
            <a:off x="771324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07</a:t>
            </a:r>
          </a:p>
        </p:txBody>
      </p:sp>
      <p:cxnSp>
        <p:nvCxnSpPr>
          <p:cNvPr id="30" name="Shape 4009">
            <a:extLst>
              <a:ext uri="{FF2B5EF4-FFF2-40B4-BE49-F238E27FC236}">
                <a16:creationId xmlns:a16="http://schemas.microsoft.com/office/drawing/2014/main" id="{FEFA67C4-D247-8B4F-9F8C-1FB0E28A3302}"/>
              </a:ext>
            </a:extLst>
          </p:cNvPr>
          <p:cNvCxnSpPr/>
          <p:nvPr/>
        </p:nvCxnSpPr>
        <p:spPr>
          <a:xfrm>
            <a:off x="798889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1" name="Shape 3984">
            <a:extLst>
              <a:ext uri="{FF2B5EF4-FFF2-40B4-BE49-F238E27FC236}">
                <a16:creationId xmlns:a16="http://schemas.microsoft.com/office/drawing/2014/main" id="{86225C85-0F5F-4A41-B9F7-5D4A0DD53D2D}"/>
              </a:ext>
            </a:extLst>
          </p:cNvPr>
          <p:cNvSpPr txBox="1"/>
          <p:nvPr/>
        </p:nvSpPr>
        <p:spPr>
          <a:xfrm>
            <a:off x="826793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08</a:t>
            </a:r>
          </a:p>
        </p:txBody>
      </p:sp>
      <p:cxnSp>
        <p:nvCxnSpPr>
          <p:cNvPr id="32" name="Shape 4009">
            <a:extLst>
              <a:ext uri="{FF2B5EF4-FFF2-40B4-BE49-F238E27FC236}">
                <a16:creationId xmlns:a16="http://schemas.microsoft.com/office/drawing/2014/main" id="{65310216-7FD7-6840-884D-79885428620F}"/>
              </a:ext>
            </a:extLst>
          </p:cNvPr>
          <p:cNvCxnSpPr/>
          <p:nvPr/>
        </p:nvCxnSpPr>
        <p:spPr>
          <a:xfrm>
            <a:off x="854358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3" name="Shape 3984">
            <a:extLst>
              <a:ext uri="{FF2B5EF4-FFF2-40B4-BE49-F238E27FC236}">
                <a16:creationId xmlns:a16="http://schemas.microsoft.com/office/drawing/2014/main" id="{3A877685-EE47-DD49-AFDF-8687F3D48630}"/>
              </a:ext>
            </a:extLst>
          </p:cNvPr>
          <p:cNvSpPr txBox="1"/>
          <p:nvPr/>
        </p:nvSpPr>
        <p:spPr>
          <a:xfrm>
            <a:off x="8822628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09</a:t>
            </a:r>
          </a:p>
        </p:txBody>
      </p:sp>
      <p:cxnSp>
        <p:nvCxnSpPr>
          <p:cNvPr id="34" name="Shape 4009">
            <a:extLst>
              <a:ext uri="{FF2B5EF4-FFF2-40B4-BE49-F238E27FC236}">
                <a16:creationId xmlns:a16="http://schemas.microsoft.com/office/drawing/2014/main" id="{AE6A27BB-A818-8245-9100-AF6A668B3585}"/>
              </a:ext>
            </a:extLst>
          </p:cNvPr>
          <p:cNvCxnSpPr/>
          <p:nvPr/>
        </p:nvCxnSpPr>
        <p:spPr>
          <a:xfrm>
            <a:off x="909827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5" name="Shape 3984">
            <a:extLst>
              <a:ext uri="{FF2B5EF4-FFF2-40B4-BE49-F238E27FC236}">
                <a16:creationId xmlns:a16="http://schemas.microsoft.com/office/drawing/2014/main" id="{5EC2238A-674B-B64D-8D2A-723A8EECFE09}"/>
              </a:ext>
            </a:extLst>
          </p:cNvPr>
          <p:cNvSpPr txBox="1"/>
          <p:nvPr/>
        </p:nvSpPr>
        <p:spPr>
          <a:xfrm>
            <a:off x="937731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10</a:t>
            </a:r>
          </a:p>
        </p:txBody>
      </p:sp>
      <p:cxnSp>
        <p:nvCxnSpPr>
          <p:cNvPr id="36" name="Shape 4009">
            <a:extLst>
              <a:ext uri="{FF2B5EF4-FFF2-40B4-BE49-F238E27FC236}">
                <a16:creationId xmlns:a16="http://schemas.microsoft.com/office/drawing/2014/main" id="{72D5B1A6-9482-9A4D-92ED-2D22FFCE56D0}"/>
              </a:ext>
            </a:extLst>
          </p:cNvPr>
          <p:cNvCxnSpPr/>
          <p:nvPr/>
        </p:nvCxnSpPr>
        <p:spPr>
          <a:xfrm>
            <a:off x="965296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7" name="Shape 3984">
            <a:extLst>
              <a:ext uri="{FF2B5EF4-FFF2-40B4-BE49-F238E27FC236}">
                <a16:creationId xmlns:a16="http://schemas.microsoft.com/office/drawing/2014/main" id="{724CCAFB-9ECF-3341-A059-FEFFA221B400}"/>
              </a:ext>
            </a:extLst>
          </p:cNvPr>
          <p:cNvSpPr txBox="1"/>
          <p:nvPr/>
        </p:nvSpPr>
        <p:spPr>
          <a:xfrm>
            <a:off x="9938990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11</a:t>
            </a:r>
          </a:p>
        </p:txBody>
      </p:sp>
      <p:cxnSp>
        <p:nvCxnSpPr>
          <p:cNvPr id="38" name="Shape 4009">
            <a:extLst>
              <a:ext uri="{FF2B5EF4-FFF2-40B4-BE49-F238E27FC236}">
                <a16:creationId xmlns:a16="http://schemas.microsoft.com/office/drawing/2014/main" id="{456DF536-3633-F241-BC71-F8E548FABCEC}"/>
              </a:ext>
            </a:extLst>
          </p:cNvPr>
          <p:cNvCxnSpPr/>
          <p:nvPr/>
        </p:nvCxnSpPr>
        <p:spPr>
          <a:xfrm>
            <a:off x="1021463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9" name="Shape 3984">
            <a:extLst>
              <a:ext uri="{FF2B5EF4-FFF2-40B4-BE49-F238E27FC236}">
                <a16:creationId xmlns:a16="http://schemas.microsoft.com/office/drawing/2014/main" id="{E5649949-673B-5441-8578-D058C27329FE}"/>
              </a:ext>
            </a:extLst>
          </p:cNvPr>
          <p:cNvSpPr txBox="1"/>
          <p:nvPr/>
        </p:nvSpPr>
        <p:spPr>
          <a:xfrm>
            <a:off x="1049367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12</a:t>
            </a:r>
          </a:p>
        </p:txBody>
      </p:sp>
      <p:cxnSp>
        <p:nvCxnSpPr>
          <p:cNvPr id="40" name="Shape 4009">
            <a:extLst>
              <a:ext uri="{FF2B5EF4-FFF2-40B4-BE49-F238E27FC236}">
                <a16:creationId xmlns:a16="http://schemas.microsoft.com/office/drawing/2014/main" id="{9D1E6A4C-F7BE-6042-82B3-6BBA3C9677D4}"/>
              </a:ext>
            </a:extLst>
          </p:cNvPr>
          <p:cNvCxnSpPr/>
          <p:nvPr/>
        </p:nvCxnSpPr>
        <p:spPr>
          <a:xfrm>
            <a:off x="1076932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1" name="Shape 3984">
            <a:extLst>
              <a:ext uri="{FF2B5EF4-FFF2-40B4-BE49-F238E27FC236}">
                <a16:creationId xmlns:a16="http://schemas.microsoft.com/office/drawing/2014/main" id="{3801BCAB-2484-6D46-AFB7-A05A870DEA56}"/>
              </a:ext>
            </a:extLst>
          </p:cNvPr>
          <p:cNvSpPr txBox="1"/>
          <p:nvPr/>
        </p:nvSpPr>
        <p:spPr>
          <a:xfrm>
            <a:off x="11048368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13</a:t>
            </a:r>
          </a:p>
        </p:txBody>
      </p:sp>
      <p:cxnSp>
        <p:nvCxnSpPr>
          <p:cNvPr id="42" name="Shape 4009">
            <a:extLst>
              <a:ext uri="{FF2B5EF4-FFF2-40B4-BE49-F238E27FC236}">
                <a16:creationId xmlns:a16="http://schemas.microsoft.com/office/drawing/2014/main" id="{323FC945-021D-AF42-BAE0-9EC7EE5957E9}"/>
              </a:ext>
            </a:extLst>
          </p:cNvPr>
          <p:cNvCxnSpPr/>
          <p:nvPr/>
        </p:nvCxnSpPr>
        <p:spPr>
          <a:xfrm>
            <a:off x="1132401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3" name="Shape 3984">
            <a:extLst>
              <a:ext uri="{FF2B5EF4-FFF2-40B4-BE49-F238E27FC236}">
                <a16:creationId xmlns:a16="http://schemas.microsoft.com/office/drawing/2014/main" id="{E44D3F69-A9F4-124D-980E-C0D9429E8D31}"/>
              </a:ext>
            </a:extLst>
          </p:cNvPr>
          <p:cNvSpPr txBox="1"/>
          <p:nvPr/>
        </p:nvSpPr>
        <p:spPr>
          <a:xfrm>
            <a:off x="11603058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14</a:t>
            </a:r>
          </a:p>
        </p:txBody>
      </p:sp>
      <p:cxnSp>
        <p:nvCxnSpPr>
          <p:cNvPr id="44" name="Shape 4009">
            <a:extLst>
              <a:ext uri="{FF2B5EF4-FFF2-40B4-BE49-F238E27FC236}">
                <a16:creationId xmlns:a16="http://schemas.microsoft.com/office/drawing/2014/main" id="{310F5332-1E2C-304D-B000-F35D06680BE4}"/>
              </a:ext>
            </a:extLst>
          </p:cNvPr>
          <p:cNvCxnSpPr/>
          <p:nvPr/>
        </p:nvCxnSpPr>
        <p:spPr>
          <a:xfrm>
            <a:off x="1187870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5" name="Shape 3984">
            <a:extLst>
              <a:ext uri="{FF2B5EF4-FFF2-40B4-BE49-F238E27FC236}">
                <a16:creationId xmlns:a16="http://schemas.microsoft.com/office/drawing/2014/main" id="{2D5850F9-A702-5249-88DB-99F84C0880E0}"/>
              </a:ext>
            </a:extLst>
          </p:cNvPr>
          <p:cNvSpPr txBox="1"/>
          <p:nvPr/>
        </p:nvSpPr>
        <p:spPr>
          <a:xfrm>
            <a:off x="12164732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15</a:t>
            </a:r>
          </a:p>
        </p:txBody>
      </p:sp>
      <p:cxnSp>
        <p:nvCxnSpPr>
          <p:cNvPr id="46" name="Shape 4009">
            <a:extLst>
              <a:ext uri="{FF2B5EF4-FFF2-40B4-BE49-F238E27FC236}">
                <a16:creationId xmlns:a16="http://schemas.microsoft.com/office/drawing/2014/main" id="{10149F2D-9EE9-BE45-9B08-19FCE4515174}"/>
              </a:ext>
            </a:extLst>
          </p:cNvPr>
          <p:cNvCxnSpPr/>
          <p:nvPr/>
        </p:nvCxnSpPr>
        <p:spPr>
          <a:xfrm>
            <a:off x="12440379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7" name="Shape 3984">
            <a:extLst>
              <a:ext uri="{FF2B5EF4-FFF2-40B4-BE49-F238E27FC236}">
                <a16:creationId xmlns:a16="http://schemas.microsoft.com/office/drawing/2014/main" id="{A018BCAA-8156-9F44-BD3E-42915C3A8114}"/>
              </a:ext>
            </a:extLst>
          </p:cNvPr>
          <p:cNvSpPr txBox="1"/>
          <p:nvPr/>
        </p:nvSpPr>
        <p:spPr>
          <a:xfrm>
            <a:off x="12719421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16</a:t>
            </a:r>
          </a:p>
        </p:txBody>
      </p:sp>
      <p:cxnSp>
        <p:nvCxnSpPr>
          <p:cNvPr id="48" name="Shape 4009">
            <a:extLst>
              <a:ext uri="{FF2B5EF4-FFF2-40B4-BE49-F238E27FC236}">
                <a16:creationId xmlns:a16="http://schemas.microsoft.com/office/drawing/2014/main" id="{D81EF59D-836E-C14A-8555-81D321C6DE2B}"/>
              </a:ext>
            </a:extLst>
          </p:cNvPr>
          <p:cNvCxnSpPr/>
          <p:nvPr/>
        </p:nvCxnSpPr>
        <p:spPr>
          <a:xfrm>
            <a:off x="12995068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9" name="Shape 3984">
            <a:extLst>
              <a:ext uri="{FF2B5EF4-FFF2-40B4-BE49-F238E27FC236}">
                <a16:creationId xmlns:a16="http://schemas.microsoft.com/office/drawing/2014/main" id="{BBD782BF-C98F-424E-AF1D-3C2474600C68}"/>
              </a:ext>
            </a:extLst>
          </p:cNvPr>
          <p:cNvSpPr txBox="1"/>
          <p:nvPr/>
        </p:nvSpPr>
        <p:spPr>
          <a:xfrm>
            <a:off x="13281095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17</a:t>
            </a:r>
          </a:p>
        </p:txBody>
      </p:sp>
      <p:cxnSp>
        <p:nvCxnSpPr>
          <p:cNvPr id="50" name="Shape 4009">
            <a:extLst>
              <a:ext uri="{FF2B5EF4-FFF2-40B4-BE49-F238E27FC236}">
                <a16:creationId xmlns:a16="http://schemas.microsoft.com/office/drawing/2014/main" id="{DDEE3D76-F405-F841-8C1C-44A514A24163}"/>
              </a:ext>
            </a:extLst>
          </p:cNvPr>
          <p:cNvCxnSpPr/>
          <p:nvPr/>
        </p:nvCxnSpPr>
        <p:spPr>
          <a:xfrm>
            <a:off x="13556742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1" name="Shape 3984">
            <a:extLst>
              <a:ext uri="{FF2B5EF4-FFF2-40B4-BE49-F238E27FC236}">
                <a16:creationId xmlns:a16="http://schemas.microsoft.com/office/drawing/2014/main" id="{99EB31F4-4EA5-3645-9DBB-510085B8C4CC}"/>
              </a:ext>
            </a:extLst>
          </p:cNvPr>
          <p:cNvSpPr txBox="1"/>
          <p:nvPr/>
        </p:nvSpPr>
        <p:spPr>
          <a:xfrm>
            <a:off x="13835784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18</a:t>
            </a:r>
          </a:p>
        </p:txBody>
      </p:sp>
      <p:cxnSp>
        <p:nvCxnSpPr>
          <p:cNvPr id="52" name="Shape 4009">
            <a:extLst>
              <a:ext uri="{FF2B5EF4-FFF2-40B4-BE49-F238E27FC236}">
                <a16:creationId xmlns:a16="http://schemas.microsoft.com/office/drawing/2014/main" id="{267771C4-9AA2-3D4C-B532-B54F582BB7D8}"/>
              </a:ext>
            </a:extLst>
          </p:cNvPr>
          <p:cNvCxnSpPr/>
          <p:nvPr/>
        </p:nvCxnSpPr>
        <p:spPr>
          <a:xfrm>
            <a:off x="14111431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3" name="Shape 3984">
            <a:extLst>
              <a:ext uri="{FF2B5EF4-FFF2-40B4-BE49-F238E27FC236}">
                <a16:creationId xmlns:a16="http://schemas.microsoft.com/office/drawing/2014/main" id="{D7465EBF-0008-D347-931A-994D2DF1CC44}"/>
              </a:ext>
            </a:extLst>
          </p:cNvPr>
          <p:cNvSpPr txBox="1"/>
          <p:nvPr/>
        </p:nvSpPr>
        <p:spPr>
          <a:xfrm>
            <a:off x="14397458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19</a:t>
            </a:r>
          </a:p>
        </p:txBody>
      </p:sp>
      <p:cxnSp>
        <p:nvCxnSpPr>
          <p:cNvPr id="54" name="Shape 4009">
            <a:extLst>
              <a:ext uri="{FF2B5EF4-FFF2-40B4-BE49-F238E27FC236}">
                <a16:creationId xmlns:a16="http://schemas.microsoft.com/office/drawing/2014/main" id="{513FA084-3395-8549-AB22-3D5BC4DBF602}"/>
              </a:ext>
            </a:extLst>
          </p:cNvPr>
          <p:cNvCxnSpPr/>
          <p:nvPr/>
        </p:nvCxnSpPr>
        <p:spPr>
          <a:xfrm>
            <a:off x="1467310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Shape 3984">
            <a:extLst>
              <a:ext uri="{FF2B5EF4-FFF2-40B4-BE49-F238E27FC236}">
                <a16:creationId xmlns:a16="http://schemas.microsoft.com/office/drawing/2014/main" id="{07B8EA8D-0025-384C-B451-8FE9E827E0BB}"/>
              </a:ext>
            </a:extLst>
          </p:cNvPr>
          <p:cNvSpPr txBox="1"/>
          <p:nvPr/>
        </p:nvSpPr>
        <p:spPr>
          <a:xfrm>
            <a:off x="14952148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20</a:t>
            </a:r>
          </a:p>
        </p:txBody>
      </p:sp>
      <p:cxnSp>
        <p:nvCxnSpPr>
          <p:cNvPr id="56" name="Shape 4009">
            <a:extLst>
              <a:ext uri="{FF2B5EF4-FFF2-40B4-BE49-F238E27FC236}">
                <a16:creationId xmlns:a16="http://schemas.microsoft.com/office/drawing/2014/main" id="{3E664A0F-629B-3741-8361-FC7199AFB036}"/>
              </a:ext>
            </a:extLst>
          </p:cNvPr>
          <p:cNvCxnSpPr/>
          <p:nvPr/>
        </p:nvCxnSpPr>
        <p:spPr>
          <a:xfrm>
            <a:off x="1522779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7" name="Shape 3984">
            <a:extLst>
              <a:ext uri="{FF2B5EF4-FFF2-40B4-BE49-F238E27FC236}">
                <a16:creationId xmlns:a16="http://schemas.microsoft.com/office/drawing/2014/main" id="{A9DB44D9-3653-654E-93CA-9C678DB485A4}"/>
              </a:ext>
            </a:extLst>
          </p:cNvPr>
          <p:cNvSpPr txBox="1"/>
          <p:nvPr/>
        </p:nvSpPr>
        <p:spPr>
          <a:xfrm>
            <a:off x="1550683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21</a:t>
            </a:r>
          </a:p>
        </p:txBody>
      </p:sp>
      <p:cxnSp>
        <p:nvCxnSpPr>
          <p:cNvPr id="58" name="Shape 4009">
            <a:extLst>
              <a:ext uri="{FF2B5EF4-FFF2-40B4-BE49-F238E27FC236}">
                <a16:creationId xmlns:a16="http://schemas.microsoft.com/office/drawing/2014/main" id="{7B6C6B94-431D-D247-A2BA-7AB19D920ACE}"/>
              </a:ext>
            </a:extLst>
          </p:cNvPr>
          <p:cNvCxnSpPr/>
          <p:nvPr/>
        </p:nvCxnSpPr>
        <p:spPr>
          <a:xfrm>
            <a:off x="1578248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9" name="Shape 3984">
            <a:extLst>
              <a:ext uri="{FF2B5EF4-FFF2-40B4-BE49-F238E27FC236}">
                <a16:creationId xmlns:a16="http://schemas.microsoft.com/office/drawing/2014/main" id="{A2059BC2-1C3A-8B4D-8506-6965CB957D6D}"/>
              </a:ext>
            </a:extLst>
          </p:cNvPr>
          <p:cNvSpPr txBox="1"/>
          <p:nvPr/>
        </p:nvSpPr>
        <p:spPr>
          <a:xfrm>
            <a:off x="16056717" y="2774646"/>
            <a:ext cx="546945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22</a:t>
            </a:r>
          </a:p>
        </p:txBody>
      </p:sp>
      <p:cxnSp>
        <p:nvCxnSpPr>
          <p:cNvPr id="60" name="Shape 4009">
            <a:extLst>
              <a:ext uri="{FF2B5EF4-FFF2-40B4-BE49-F238E27FC236}">
                <a16:creationId xmlns:a16="http://schemas.microsoft.com/office/drawing/2014/main" id="{5E23327C-8A10-A247-9C67-6213FF267FD3}"/>
              </a:ext>
            </a:extLst>
          </p:cNvPr>
          <p:cNvCxnSpPr/>
          <p:nvPr/>
        </p:nvCxnSpPr>
        <p:spPr>
          <a:xfrm>
            <a:off x="1633717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1" name="Shape 3984">
            <a:extLst>
              <a:ext uri="{FF2B5EF4-FFF2-40B4-BE49-F238E27FC236}">
                <a16:creationId xmlns:a16="http://schemas.microsoft.com/office/drawing/2014/main" id="{903DD83D-96C6-734F-A9E2-07D7BA3878B4}"/>
              </a:ext>
            </a:extLst>
          </p:cNvPr>
          <p:cNvSpPr txBox="1"/>
          <p:nvPr/>
        </p:nvSpPr>
        <p:spPr>
          <a:xfrm>
            <a:off x="16615185" y="2774646"/>
            <a:ext cx="55335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23</a:t>
            </a:r>
          </a:p>
        </p:txBody>
      </p:sp>
      <p:cxnSp>
        <p:nvCxnSpPr>
          <p:cNvPr id="62" name="Shape 4009">
            <a:extLst>
              <a:ext uri="{FF2B5EF4-FFF2-40B4-BE49-F238E27FC236}">
                <a16:creationId xmlns:a16="http://schemas.microsoft.com/office/drawing/2014/main" id="{08E4B78B-2B1D-2E4C-AF70-651719305ABA}"/>
              </a:ext>
            </a:extLst>
          </p:cNvPr>
          <p:cNvCxnSpPr/>
          <p:nvPr/>
        </p:nvCxnSpPr>
        <p:spPr>
          <a:xfrm>
            <a:off x="1689884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3" name="Shape 3984">
            <a:extLst>
              <a:ext uri="{FF2B5EF4-FFF2-40B4-BE49-F238E27FC236}">
                <a16:creationId xmlns:a16="http://schemas.microsoft.com/office/drawing/2014/main" id="{DCCE657D-37CE-8B43-BA52-24963AB64C84}"/>
              </a:ext>
            </a:extLst>
          </p:cNvPr>
          <p:cNvSpPr txBox="1"/>
          <p:nvPr/>
        </p:nvSpPr>
        <p:spPr>
          <a:xfrm>
            <a:off x="17177890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24</a:t>
            </a:r>
          </a:p>
        </p:txBody>
      </p:sp>
      <p:cxnSp>
        <p:nvCxnSpPr>
          <p:cNvPr id="64" name="Shape 4009">
            <a:extLst>
              <a:ext uri="{FF2B5EF4-FFF2-40B4-BE49-F238E27FC236}">
                <a16:creationId xmlns:a16="http://schemas.microsoft.com/office/drawing/2014/main" id="{849EDA35-3E83-FB41-ACC1-4A0483541018}"/>
              </a:ext>
            </a:extLst>
          </p:cNvPr>
          <p:cNvCxnSpPr/>
          <p:nvPr/>
        </p:nvCxnSpPr>
        <p:spPr>
          <a:xfrm>
            <a:off x="1745353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5" name="Shape 3984">
            <a:extLst>
              <a:ext uri="{FF2B5EF4-FFF2-40B4-BE49-F238E27FC236}">
                <a16:creationId xmlns:a16="http://schemas.microsoft.com/office/drawing/2014/main" id="{94E502A6-A2F1-6248-93B6-5E417BED9750}"/>
              </a:ext>
            </a:extLst>
          </p:cNvPr>
          <p:cNvSpPr txBox="1"/>
          <p:nvPr/>
        </p:nvSpPr>
        <p:spPr>
          <a:xfrm>
            <a:off x="17725366" y="2774646"/>
            <a:ext cx="551753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25</a:t>
            </a:r>
          </a:p>
        </p:txBody>
      </p:sp>
      <p:cxnSp>
        <p:nvCxnSpPr>
          <p:cNvPr id="66" name="Shape 4009">
            <a:extLst>
              <a:ext uri="{FF2B5EF4-FFF2-40B4-BE49-F238E27FC236}">
                <a16:creationId xmlns:a16="http://schemas.microsoft.com/office/drawing/2014/main" id="{CFD24F12-CC9D-AB46-A0A2-447C0486FF97}"/>
              </a:ext>
            </a:extLst>
          </p:cNvPr>
          <p:cNvCxnSpPr/>
          <p:nvPr/>
        </p:nvCxnSpPr>
        <p:spPr>
          <a:xfrm>
            <a:off x="1800822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7" name="Shape 3984">
            <a:extLst>
              <a:ext uri="{FF2B5EF4-FFF2-40B4-BE49-F238E27FC236}">
                <a16:creationId xmlns:a16="http://schemas.microsoft.com/office/drawing/2014/main" id="{445FDDB0-55E3-A84F-8077-49C21861F4A3}"/>
              </a:ext>
            </a:extLst>
          </p:cNvPr>
          <p:cNvSpPr txBox="1"/>
          <p:nvPr/>
        </p:nvSpPr>
        <p:spPr>
          <a:xfrm>
            <a:off x="1828726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26</a:t>
            </a:r>
          </a:p>
        </p:txBody>
      </p:sp>
      <p:cxnSp>
        <p:nvCxnSpPr>
          <p:cNvPr id="68" name="Shape 4009">
            <a:extLst>
              <a:ext uri="{FF2B5EF4-FFF2-40B4-BE49-F238E27FC236}">
                <a16:creationId xmlns:a16="http://schemas.microsoft.com/office/drawing/2014/main" id="{0C566CC0-EF41-164B-8B94-5EA30F339C4B}"/>
              </a:ext>
            </a:extLst>
          </p:cNvPr>
          <p:cNvCxnSpPr/>
          <p:nvPr/>
        </p:nvCxnSpPr>
        <p:spPr>
          <a:xfrm>
            <a:off x="1856291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9" name="Shape 3984">
            <a:extLst>
              <a:ext uri="{FF2B5EF4-FFF2-40B4-BE49-F238E27FC236}">
                <a16:creationId xmlns:a16="http://schemas.microsoft.com/office/drawing/2014/main" id="{17CC4917-E9C6-3A42-A8C9-E1F7622BDE64}"/>
              </a:ext>
            </a:extLst>
          </p:cNvPr>
          <p:cNvSpPr txBox="1"/>
          <p:nvPr/>
        </p:nvSpPr>
        <p:spPr>
          <a:xfrm>
            <a:off x="18844131" y="2774646"/>
            <a:ext cx="546945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27</a:t>
            </a:r>
          </a:p>
        </p:txBody>
      </p:sp>
      <p:cxnSp>
        <p:nvCxnSpPr>
          <p:cNvPr id="70" name="Shape 4009">
            <a:extLst>
              <a:ext uri="{FF2B5EF4-FFF2-40B4-BE49-F238E27FC236}">
                <a16:creationId xmlns:a16="http://schemas.microsoft.com/office/drawing/2014/main" id="{4AB3480E-DE68-4342-B4D5-25F6D6C9E4DC}"/>
              </a:ext>
            </a:extLst>
          </p:cNvPr>
          <p:cNvCxnSpPr/>
          <p:nvPr/>
        </p:nvCxnSpPr>
        <p:spPr>
          <a:xfrm>
            <a:off x="1912458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1" name="Shape 3984">
            <a:extLst>
              <a:ext uri="{FF2B5EF4-FFF2-40B4-BE49-F238E27FC236}">
                <a16:creationId xmlns:a16="http://schemas.microsoft.com/office/drawing/2014/main" id="{C55AE25C-160C-1A4F-B9D1-8DE8AB965EB4}"/>
              </a:ext>
            </a:extLst>
          </p:cNvPr>
          <p:cNvSpPr txBox="1"/>
          <p:nvPr/>
        </p:nvSpPr>
        <p:spPr>
          <a:xfrm>
            <a:off x="19403630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28</a:t>
            </a:r>
          </a:p>
        </p:txBody>
      </p:sp>
      <p:cxnSp>
        <p:nvCxnSpPr>
          <p:cNvPr id="72" name="Shape 4009">
            <a:extLst>
              <a:ext uri="{FF2B5EF4-FFF2-40B4-BE49-F238E27FC236}">
                <a16:creationId xmlns:a16="http://schemas.microsoft.com/office/drawing/2014/main" id="{CA3AE054-7054-4641-BC03-EB43C35AEB43}"/>
              </a:ext>
            </a:extLst>
          </p:cNvPr>
          <p:cNvCxnSpPr/>
          <p:nvPr/>
        </p:nvCxnSpPr>
        <p:spPr>
          <a:xfrm>
            <a:off x="1967927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3" name="Shape 3984">
            <a:extLst>
              <a:ext uri="{FF2B5EF4-FFF2-40B4-BE49-F238E27FC236}">
                <a16:creationId xmlns:a16="http://schemas.microsoft.com/office/drawing/2014/main" id="{EB426F67-8B87-DD40-97B8-654D7F5FF0C3}"/>
              </a:ext>
            </a:extLst>
          </p:cNvPr>
          <p:cNvSpPr txBox="1"/>
          <p:nvPr/>
        </p:nvSpPr>
        <p:spPr>
          <a:xfrm>
            <a:off x="1995831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29</a:t>
            </a:r>
          </a:p>
        </p:txBody>
      </p:sp>
      <p:cxnSp>
        <p:nvCxnSpPr>
          <p:cNvPr id="74" name="Shape 4009">
            <a:extLst>
              <a:ext uri="{FF2B5EF4-FFF2-40B4-BE49-F238E27FC236}">
                <a16:creationId xmlns:a16="http://schemas.microsoft.com/office/drawing/2014/main" id="{71E15D86-0544-2146-A287-9EE8C002F3C4}"/>
              </a:ext>
            </a:extLst>
          </p:cNvPr>
          <p:cNvCxnSpPr/>
          <p:nvPr/>
        </p:nvCxnSpPr>
        <p:spPr>
          <a:xfrm>
            <a:off x="2023396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5" name="Shape 3984">
            <a:extLst>
              <a:ext uri="{FF2B5EF4-FFF2-40B4-BE49-F238E27FC236}">
                <a16:creationId xmlns:a16="http://schemas.microsoft.com/office/drawing/2014/main" id="{CE553298-1B91-9046-BCDC-D21D159AF749}"/>
              </a:ext>
            </a:extLst>
          </p:cNvPr>
          <p:cNvSpPr txBox="1"/>
          <p:nvPr/>
        </p:nvSpPr>
        <p:spPr>
          <a:xfrm>
            <a:off x="2051300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30</a:t>
            </a:r>
          </a:p>
        </p:txBody>
      </p:sp>
      <p:cxnSp>
        <p:nvCxnSpPr>
          <p:cNvPr id="76" name="Shape 4009">
            <a:extLst>
              <a:ext uri="{FF2B5EF4-FFF2-40B4-BE49-F238E27FC236}">
                <a16:creationId xmlns:a16="http://schemas.microsoft.com/office/drawing/2014/main" id="{BD50A169-9F66-8D4A-8C76-9ACECE2D5319}"/>
              </a:ext>
            </a:extLst>
          </p:cNvPr>
          <p:cNvCxnSpPr/>
          <p:nvPr/>
        </p:nvCxnSpPr>
        <p:spPr>
          <a:xfrm>
            <a:off x="2078865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7" name="Shape 3984">
            <a:extLst>
              <a:ext uri="{FF2B5EF4-FFF2-40B4-BE49-F238E27FC236}">
                <a16:creationId xmlns:a16="http://schemas.microsoft.com/office/drawing/2014/main" id="{2938A54C-DCC9-604E-AA28-948BB08123A5}"/>
              </a:ext>
            </a:extLst>
          </p:cNvPr>
          <p:cNvSpPr txBox="1"/>
          <p:nvPr/>
        </p:nvSpPr>
        <p:spPr>
          <a:xfrm>
            <a:off x="21074683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31</a:t>
            </a:r>
          </a:p>
        </p:txBody>
      </p:sp>
      <p:cxnSp>
        <p:nvCxnSpPr>
          <p:cNvPr id="78" name="Shape 4009">
            <a:extLst>
              <a:ext uri="{FF2B5EF4-FFF2-40B4-BE49-F238E27FC236}">
                <a16:creationId xmlns:a16="http://schemas.microsoft.com/office/drawing/2014/main" id="{A885D19A-5119-F744-B428-3A2AFB41DFC0}"/>
              </a:ext>
            </a:extLst>
          </p:cNvPr>
          <p:cNvCxnSpPr/>
          <p:nvPr/>
        </p:nvCxnSpPr>
        <p:spPr>
          <a:xfrm>
            <a:off x="21350329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872F3FA-5CAC-7F49-9EC2-F9944F10060D}"/>
              </a:ext>
            </a:extLst>
          </p:cNvPr>
          <p:cNvSpPr/>
          <p:nvPr/>
        </p:nvSpPr>
        <p:spPr>
          <a:xfrm>
            <a:off x="8259257" y="3475802"/>
            <a:ext cx="4607312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2D571B3-A394-0F40-9337-45B975D8B604}"/>
              </a:ext>
            </a:extLst>
          </p:cNvPr>
          <p:cNvSpPr/>
          <p:nvPr/>
        </p:nvSpPr>
        <p:spPr>
          <a:xfrm>
            <a:off x="8626034" y="6558163"/>
            <a:ext cx="257197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9889E3C-DF87-5843-BBFF-FAE3FEC0ADCC}"/>
              </a:ext>
            </a:extLst>
          </p:cNvPr>
          <p:cNvSpPr/>
          <p:nvPr/>
        </p:nvSpPr>
        <p:spPr>
          <a:xfrm>
            <a:off x="5973541" y="5006807"/>
            <a:ext cx="2494310" cy="4673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DB69291-3000-1F4C-8391-BD94909C79BF}"/>
              </a:ext>
            </a:extLst>
          </p:cNvPr>
          <p:cNvSpPr/>
          <p:nvPr/>
        </p:nvSpPr>
        <p:spPr>
          <a:xfrm>
            <a:off x="14262436" y="9625736"/>
            <a:ext cx="6922923" cy="4673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ED6D266-FBDA-654A-A05E-C7EF42C57CE6}"/>
              </a:ext>
            </a:extLst>
          </p:cNvPr>
          <p:cNvSpPr/>
          <p:nvPr/>
        </p:nvSpPr>
        <p:spPr>
          <a:xfrm>
            <a:off x="10055801" y="11139948"/>
            <a:ext cx="3023213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2722E1-67DD-FB4F-B341-E5832C5572B3}"/>
              </a:ext>
            </a:extLst>
          </p:cNvPr>
          <p:cNvSpPr/>
          <p:nvPr/>
        </p:nvSpPr>
        <p:spPr>
          <a:xfrm>
            <a:off x="14578878" y="8855914"/>
            <a:ext cx="2571978" cy="4673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FE97F-BDBE-6946-A8F4-991F9E8F567D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660182-EB16-E844-9F36-2C35F515681B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D4A226-4425-D84C-B4D3-829D7388AE71}"/>
              </a:ext>
            </a:extLst>
          </p:cNvPr>
          <p:cNvSpPr txBox="1"/>
          <p:nvPr/>
        </p:nvSpPr>
        <p:spPr>
          <a:xfrm>
            <a:off x="6735627" y="4978855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1827-E4EB-BB47-9ED9-0F160F1E9017}"/>
              </a:ext>
            </a:extLst>
          </p:cNvPr>
          <p:cNvSpPr txBox="1"/>
          <p:nvPr/>
        </p:nvSpPr>
        <p:spPr>
          <a:xfrm>
            <a:off x="9425140" y="6531073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AB8503-EEA0-454C-AC32-F8A109D21EC6}"/>
              </a:ext>
            </a:extLst>
          </p:cNvPr>
          <p:cNvSpPr txBox="1"/>
          <p:nvPr/>
        </p:nvSpPr>
        <p:spPr>
          <a:xfrm>
            <a:off x="10081905" y="3445923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606368-27F8-FF49-B531-BCDD7B92EEDE}"/>
              </a:ext>
            </a:extLst>
          </p:cNvPr>
          <p:cNvSpPr txBox="1"/>
          <p:nvPr/>
        </p:nvSpPr>
        <p:spPr>
          <a:xfrm>
            <a:off x="15374021" y="8827962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BA8176-F76F-914C-AC1D-AAA74E224115}"/>
              </a:ext>
            </a:extLst>
          </p:cNvPr>
          <p:cNvSpPr txBox="1"/>
          <p:nvPr/>
        </p:nvSpPr>
        <p:spPr>
          <a:xfrm>
            <a:off x="17238828" y="9597784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AA0588-7398-B94D-9216-D01A7052F8F7}"/>
              </a:ext>
            </a:extLst>
          </p:cNvPr>
          <p:cNvSpPr txBox="1"/>
          <p:nvPr/>
        </p:nvSpPr>
        <p:spPr>
          <a:xfrm>
            <a:off x="11087651" y="11111995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334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935">
            <a:extLst>
              <a:ext uri="{FF2B5EF4-FFF2-40B4-BE49-F238E27FC236}">
                <a16:creationId xmlns:a16="http://schemas.microsoft.com/office/drawing/2014/main" id="{C6A35881-09C3-2342-85F8-C57132452573}"/>
              </a:ext>
            </a:extLst>
          </p:cNvPr>
          <p:cNvSpPr txBox="1"/>
          <p:nvPr/>
        </p:nvSpPr>
        <p:spPr>
          <a:xfrm>
            <a:off x="5776263" y="3988985"/>
            <a:ext cx="75533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19" name="Shape 3936">
            <a:extLst>
              <a:ext uri="{FF2B5EF4-FFF2-40B4-BE49-F238E27FC236}">
                <a16:creationId xmlns:a16="http://schemas.microsoft.com/office/drawing/2014/main" id="{F47D645E-53E4-F64D-82EF-8EE3C886031E}"/>
              </a:ext>
            </a:extLst>
          </p:cNvPr>
          <p:cNvSpPr txBox="1"/>
          <p:nvPr/>
        </p:nvSpPr>
        <p:spPr>
          <a:xfrm>
            <a:off x="7207294" y="3988985"/>
            <a:ext cx="821058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20" name="Shape 3937">
            <a:extLst>
              <a:ext uri="{FF2B5EF4-FFF2-40B4-BE49-F238E27FC236}">
                <a16:creationId xmlns:a16="http://schemas.microsoft.com/office/drawing/2014/main" id="{C107F238-AC5E-734F-BCED-2C6D7D0CB4D7}"/>
              </a:ext>
            </a:extLst>
          </p:cNvPr>
          <p:cNvSpPr txBox="1"/>
          <p:nvPr/>
        </p:nvSpPr>
        <p:spPr>
          <a:xfrm>
            <a:off x="8630309" y="3988985"/>
            <a:ext cx="90281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21" name="Shape 3938">
            <a:extLst>
              <a:ext uri="{FF2B5EF4-FFF2-40B4-BE49-F238E27FC236}">
                <a16:creationId xmlns:a16="http://schemas.microsoft.com/office/drawing/2014/main" id="{84AE9250-951A-D140-BC78-7D4C7CA96AF6}"/>
              </a:ext>
            </a:extLst>
          </p:cNvPr>
          <p:cNvSpPr txBox="1"/>
          <p:nvPr/>
        </p:nvSpPr>
        <p:spPr>
          <a:xfrm>
            <a:off x="10134278" y="3988985"/>
            <a:ext cx="82266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22" name="Shape 3939">
            <a:extLst>
              <a:ext uri="{FF2B5EF4-FFF2-40B4-BE49-F238E27FC236}">
                <a16:creationId xmlns:a16="http://schemas.microsoft.com/office/drawing/2014/main" id="{27663B5D-40AA-354C-9173-D2B07DD6F6D4}"/>
              </a:ext>
            </a:extLst>
          </p:cNvPr>
          <p:cNvSpPr txBox="1"/>
          <p:nvPr/>
        </p:nvSpPr>
        <p:spPr>
          <a:xfrm>
            <a:off x="11538056" y="3988985"/>
            <a:ext cx="94288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23" name="Shape 3940">
            <a:extLst>
              <a:ext uri="{FF2B5EF4-FFF2-40B4-BE49-F238E27FC236}">
                <a16:creationId xmlns:a16="http://schemas.microsoft.com/office/drawing/2014/main" id="{74ED9473-F602-2C47-ADA0-F856543779AE}"/>
              </a:ext>
            </a:extLst>
          </p:cNvPr>
          <p:cNvSpPr txBox="1"/>
          <p:nvPr/>
        </p:nvSpPr>
        <p:spPr>
          <a:xfrm>
            <a:off x="13086108" y="3988985"/>
            <a:ext cx="77457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24" name="Shape 3941">
            <a:extLst>
              <a:ext uri="{FF2B5EF4-FFF2-40B4-BE49-F238E27FC236}">
                <a16:creationId xmlns:a16="http://schemas.microsoft.com/office/drawing/2014/main" id="{7A9CA3DA-9CBB-5B47-B1A8-2CE74569F8F3}"/>
              </a:ext>
            </a:extLst>
          </p:cNvPr>
          <p:cNvSpPr txBox="1"/>
          <p:nvPr/>
        </p:nvSpPr>
        <p:spPr>
          <a:xfrm>
            <a:off x="14613317" y="3988985"/>
            <a:ext cx="647934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25" name="Shape 3942">
            <a:extLst>
              <a:ext uri="{FF2B5EF4-FFF2-40B4-BE49-F238E27FC236}">
                <a16:creationId xmlns:a16="http://schemas.microsoft.com/office/drawing/2014/main" id="{9070B2C4-8279-F94F-9AB5-B1899BBD3968}"/>
              </a:ext>
            </a:extLst>
          </p:cNvPr>
          <p:cNvSpPr txBox="1"/>
          <p:nvPr/>
        </p:nvSpPr>
        <p:spPr>
          <a:xfrm>
            <a:off x="15964199" y="3988985"/>
            <a:ext cx="87395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26" name="Shape 3943">
            <a:extLst>
              <a:ext uri="{FF2B5EF4-FFF2-40B4-BE49-F238E27FC236}">
                <a16:creationId xmlns:a16="http://schemas.microsoft.com/office/drawing/2014/main" id="{AE249AB5-1DD2-CC41-9BBC-858F28C9D3CE}"/>
              </a:ext>
            </a:extLst>
          </p:cNvPr>
          <p:cNvSpPr txBox="1"/>
          <p:nvPr/>
        </p:nvSpPr>
        <p:spPr>
          <a:xfrm>
            <a:off x="17454541" y="3988985"/>
            <a:ext cx="821059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27" name="Shape 3944">
            <a:extLst>
              <a:ext uri="{FF2B5EF4-FFF2-40B4-BE49-F238E27FC236}">
                <a16:creationId xmlns:a16="http://schemas.microsoft.com/office/drawing/2014/main" id="{D1A318E2-4834-604F-8AAC-4F4054EFD965}"/>
              </a:ext>
            </a:extLst>
          </p:cNvPr>
          <p:cNvSpPr txBox="1"/>
          <p:nvPr/>
        </p:nvSpPr>
        <p:spPr>
          <a:xfrm>
            <a:off x="18909617" y="3988985"/>
            <a:ext cx="83869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28" name="Shape 3945">
            <a:extLst>
              <a:ext uri="{FF2B5EF4-FFF2-40B4-BE49-F238E27FC236}">
                <a16:creationId xmlns:a16="http://schemas.microsoft.com/office/drawing/2014/main" id="{03FB7EB4-82FC-8B4B-86B6-F50F5243F07B}"/>
              </a:ext>
            </a:extLst>
          </p:cNvPr>
          <p:cNvSpPr txBox="1"/>
          <p:nvPr/>
        </p:nvSpPr>
        <p:spPr>
          <a:xfrm>
            <a:off x="20345457" y="3988985"/>
            <a:ext cx="89479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29" name="Shape 3946">
            <a:extLst>
              <a:ext uri="{FF2B5EF4-FFF2-40B4-BE49-F238E27FC236}">
                <a16:creationId xmlns:a16="http://schemas.microsoft.com/office/drawing/2014/main" id="{A0DC99E1-638D-FC43-8960-319624BBA19E}"/>
              </a:ext>
            </a:extLst>
          </p:cNvPr>
          <p:cNvSpPr txBox="1"/>
          <p:nvPr/>
        </p:nvSpPr>
        <p:spPr>
          <a:xfrm>
            <a:off x="21823777" y="3988985"/>
            <a:ext cx="86594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cxnSp>
        <p:nvCxnSpPr>
          <p:cNvPr id="7" name="Shape 3947">
            <a:extLst>
              <a:ext uri="{FF2B5EF4-FFF2-40B4-BE49-F238E27FC236}">
                <a16:creationId xmlns:a16="http://schemas.microsoft.com/office/drawing/2014/main" id="{189616BF-9454-D444-BFD4-35E0ED0B634E}"/>
              </a:ext>
            </a:extLst>
          </p:cNvPr>
          <p:cNvCxnSpPr>
            <a:cxnSpLocks/>
          </p:cNvCxnSpPr>
          <p:nvPr/>
        </p:nvCxnSpPr>
        <p:spPr>
          <a:xfrm>
            <a:off x="6913757" y="4232366"/>
            <a:ext cx="0" cy="7209106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948">
            <a:extLst>
              <a:ext uri="{FF2B5EF4-FFF2-40B4-BE49-F238E27FC236}">
                <a16:creationId xmlns:a16="http://schemas.microsoft.com/office/drawing/2014/main" id="{88FEF664-2099-E240-9D67-DEE41EEC4E27}"/>
              </a:ext>
            </a:extLst>
          </p:cNvPr>
          <p:cNvCxnSpPr/>
          <p:nvPr/>
        </p:nvCxnSpPr>
        <p:spPr>
          <a:xfrm>
            <a:off x="8355577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949">
            <a:extLst>
              <a:ext uri="{FF2B5EF4-FFF2-40B4-BE49-F238E27FC236}">
                <a16:creationId xmlns:a16="http://schemas.microsoft.com/office/drawing/2014/main" id="{6E8DCDB8-B497-B44C-843A-1F452D60A94E}"/>
              </a:ext>
            </a:extLst>
          </p:cNvPr>
          <p:cNvCxnSpPr/>
          <p:nvPr/>
        </p:nvCxnSpPr>
        <p:spPr>
          <a:xfrm>
            <a:off x="9827394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3950">
            <a:extLst>
              <a:ext uri="{FF2B5EF4-FFF2-40B4-BE49-F238E27FC236}">
                <a16:creationId xmlns:a16="http://schemas.microsoft.com/office/drawing/2014/main" id="{A65AFF81-82B3-C848-BB72-F3E0D1BCE9C8}"/>
              </a:ext>
            </a:extLst>
          </p:cNvPr>
          <p:cNvCxnSpPr/>
          <p:nvPr/>
        </p:nvCxnSpPr>
        <p:spPr>
          <a:xfrm>
            <a:off x="11269218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3951">
            <a:extLst>
              <a:ext uri="{FF2B5EF4-FFF2-40B4-BE49-F238E27FC236}">
                <a16:creationId xmlns:a16="http://schemas.microsoft.com/office/drawing/2014/main" id="{05D0461D-8177-F74E-A27E-730D7C312B56}"/>
              </a:ext>
            </a:extLst>
          </p:cNvPr>
          <p:cNvCxnSpPr/>
          <p:nvPr/>
        </p:nvCxnSpPr>
        <p:spPr>
          <a:xfrm>
            <a:off x="12771227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3952">
            <a:extLst>
              <a:ext uri="{FF2B5EF4-FFF2-40B4-BE49-F238E27FC236}">
                <a16:creationId xmlns:a16="http://schemas.microsoft.com/office/drawing/2014/main" id="{448CDC11-4AFE-9145-9CFE-FE35F6609102}"/>
              </a:ext>
            </a:extLst>
          </p:cNvPr>
          <p:cNvCxnSpPr/>
          <p:nvPr/>
        </p:nvCxnSpPr>
        <p:spPr>
          <a:xfrm>
            <a:off x="14213052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3953">
            <a:extLst>
              <a:ext uri="{FF2B5EF4-FFF2-40B4-BE49-F238E27FC236}">
                <a16:creationId xmlns:a16="http://schemas.microsoft.com/office/drawing/2014/main" id="{B078F762-14E9-3847-9F04-41DFA87E319F}"/>
              </a:ext>
            </a:extLst>
          </p:cNvPr>
          <p:cNvCxnSpPr/>
          <p:nvPr/>
        </p:nvCxnSpPr>
        <p:spPr>
          <a:xfrm>
            <a:off x="15684869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3954">
            <a:extLst>
              <a:ext uri="{FF2B5EF4-FFF2-40B4-BE49-F238E27FC236}">
                <a16:creationId xmlns:a16="http://schemas.microsoft.com/office/drawing/2014/main" id="{3ECABB6A-2E25-174B-AFFC-700B1D5E4513}"/>
              </a:ext>
            </a:extLst>
          </p:cNvPr>
          <p:cNvCxnSpPr/>
          <p:nvPr/>
        </p:nvCxnSpPr>
        <p:spPr>
          <a:xfrm>
            <a:off x="17126693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" name="Shape 3955">
            <a:extLst>
              <a:ext uri="{FF2B5EF4-FFF2-40B4-BE49-F238E27FC236}">
                <a16:creationId xmlns:a16="http://schemas.microsoft.com/office/drawing/2014/main" id="{47D6F52A-8D4C-0A49-857F-CAE810080C3E}"/>
              </a:ext>
            </a:extLst>
          </p:cNvPr>
          <p:cNvCxnSpPr/>
          <p:nvPr/>
        </p:nvCxnSpPr>
        <p:spPr>
          <a:xfrm>
            <a:off x="18568584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3956">
            <a:extLst>
              <a:ext uri="{FF2B5EF4-FFF2-40B4-BE49-F238E27FC236}">
                <a16:creationId xmlns:a16="http://schemas.microsoft.com/office/drawing/2014/main" id="{ED226412-1048-A243-9D55-A6088591E6AF}"/>
              </a:ext>
            </a:extLst>
          </p:cNvPr>
          <p:cNvCxnSpPr/>
          <p:nvPr/>
        </p:nvCxnSpPr>
        <p:spPr>
          <a:xfrm>
            <a:off x="20040401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3957">
            <a:extLst>
              <a:ext uri="{FF2B5EF4-FFF2-40B4-BE49-F238E27FC236}">
                <a16:creationId xmlns:a16="http://schemas.microsoft.com/office/drawing/2014/main" id="{419D644A-CFF3-CA44-A73B-4F4D2D495266}"/>
              </a:ext>
            </a:extLst>
          </p:cNvPr>
          <p:cNvCxnSpPr/>
          <p:nvPr/>
        </p:nvCxnSpPr>
        <p:spPr>
          <a:xfrm>
            <a:off x="21542343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" name="Shape 3958">
            <a:extLst>
              <a:ext uri="{FF2B5EF4-FFF2-40B4-BE49-F238E27FC236}">
                <a16:creationId xmlns:a16="http://schemas.microsoft.com/office/drawing/2014/main" id="{210EF0AD-FA03-EE47-A73E-29B72EBF3E41}"/>
              </a:ext>
            </a:extLst>
          </p:cNvPr>
          <p:cNvSpPr txBox="1"/>
          <p:nvPr/>
        </p:nvSpPr>
        <p:spPr>
          <a:xfrm>
            <a:off x="1571459" y="5165441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1" name="Shape 3959">
            <a:extLst>
              <a:ext uri="{FF2B5EF4-FFF2-40B4-BE49-F238E27FC236}">
                <a16:creationId xmlns:a16="http://schemas.microsoft.com/office/drawing/2014/main" id="{7DB8F8C5-87F2-264B-9D17-162B2BF4894F}"/>
              </a:ext>
            </a:extLst>
          </p:cNvPr>
          <p:cNvSpPr txBox="1"/>
          <p:nvPr/>
        </p:nvSpPr>
        <p:spPr>
          <a:xfrm>
            <a:off x="1571459" y="6817476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2" name="Shape 3960">
            <a:extLst>
              <a:ext uri="{FF2B5EF4-FFF2-40B4-BE49-F238E27FC236}">
                <a16:creationId xmlns:a16="http://schemas.microsoft.com/office/drawing/2014/main" id="{1A7F53ED-F767-9643-A113-6851D630CE76}"/>
              </a:ext>
            </a:extLst>
          </p:cNvPr>
          <p:cNvSpPr txBox="1"/>
          <p:nvPr/>
        </p:nvSpPr>
        <p:spPr>
          <a:xfrm>
            <a:off x="1571459" y="8469514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3" name="Shape 3961">
            <a:extLst>
              <a:ext uri="{FF2B5EF4-FFF2-40B4-BE49-F238E27FC236}">
                <a16:creationId xmlns:a16="http://schemas.microsoft.com/office/drawing/2014/main" id="{9DC63C0E-ACF8-284E-B8BB-ED6B8B63880F}"/>
              </a:ext>
            </a:extLst>
          </p:cNvPr>
          <p:cNvSpPr txBox="1"/>
          <p:nvPr/>
        </p:nvSpPr>
        <p:spPr>
          <a:xfrm>
            <a:off x="1571459" y="10121550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5" name="Shape 3963">
            <a:extLst>
              <a:ext uri="{FF2B5EF4-FFF2-40B4-BE49-F238E27FC236}">
                <a16:creationId xmlns:a16="http://schemas.microsoft.com/office/drawing/2014/main" id="{F1149F18-6089-3A4A-9C09-CDE8C5377042}"/>
              </a:ext>
            </a:extLst>
          </p:cNvPr>
          <p:cNvSpPr/>
          <p:nvPr/>
        </p:nvSpPr>
        <p:spPr>
          <a:xfrm>
            <a:off x="6766972" y="5193499"/>
            <a:ext cx="6037627" cy="10677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39" name="Shape 3967">
            <a:extLst>
              <a:ext uri="{FF2B5EF4-FFF2-40B4-BE49-F238E27FC236}">
                <a16:creationId xmlns:a16="http://schemas.microsoft.com/office/drawing/2014/main" id="{AAC0EF20-796F-174F-A74F-991D195B0B4C}"/>
              </a:ext>
            </a:extLst>
          </p:cNvPr>
          <p:cNvSpPr/>
          <p:nvPr/>
        </p:nvSpPr>
        <p:spPr>
          <a:xfrm>
            <a:off x="9396181" y="6842070"/>
            <a:ext cx="5226639" cy="10677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3971">
            <a:extLst>
              <a:ext uri="{FF2B5EF4-FFF2-40B4-BE49-F238E27FC236}">
                <a16:creationId xmlns:a16="http://schemas.microsoft.com/office/drawing/2014/main" id="{C00C0074-DE08-7142-875F-BB6279F00EBE}"/>
              </a:ext>
            </a:extLst>
          </p:cNvPr>
          <p:cNvSpPr/>
          <p:nvPr/>
        </p:nvSpPr>
        <p:spPr>
          <a:xfrm>
            <a:off x="11836189" y="8721314"/>
            <a:ext cx="6788706" cy="10677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7" name="Shape 3975">
            <a:extLst>
              <a:ext uri="{FF2B5EF4-FFF2-40B4-BE49-F238E27FC236}">
                <a16:creationId xmlns:a16="http://schemas.microsoft.com/office/drawing/2014/main" id="{91CCBE3F-7CEB-3644-9C52-832A86DD9D12}"/>
              </a:ext>
            </a:extLst>
          </p:cNvPr>
          <p:cNvSpPr/>
          <p:nvPr/>
        </p:nvSpPr>
        <p:spPr>
          <a:xfrm>
            <a:off x="18957455" y="10172402"/>
            <a:ext cx="3670802" cy="10677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A7B9C4-5157-1C40-9CC3-0A087237B6ED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33C257-5091-E04D-9204-ECCF24BB70EE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239816-C0E8-BE46-91BD-9AAF4266B390}"/>
              </a:ext>
            </a:extLst>
          </p:cNvPr>
          <p:cNvSpPr txBox="1"/>
          <p:nvPr/>
        </p:nvSpPr>
        <p:spPr>
          <a:xfrm>
            <a:off x="10584269" y="7136649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975C37-4AF7-E645-AD3E-044D81EC0126}"/>
              </a:ext>
            </a:extLst>
          </p:cNvPr>
          <p:cNvSpPr txBox="1"/>
          <p:nvPr/>
        </p:nvSpPr>
        <p:spPr>
          <a:xfrm>
            <a:off x="8367348" y="5465750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330AB8-8BAB-B444-BFEA-17D5DD6C5327}"/>
              </a:ext>
            </a:extLst>
          </p:cNvPr>
          <p:cNvSpPr txBox="1"/>
          <p:nvPr/>
        </p:nvSpPr>
        <p:spPr>
          <a:xfrm>
            <a:off x="13805312" y="8993565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A70DE3-DAB8-344D-B7DF-A0AFC9CA77A9}"/>
              </a:ext>
            </a:extLst>
          </p:cNvPr>
          <p:cNvSpPr txBox="1"/>
          <p:nvPr/>
        </p:nvSpPr>
        <p:spPr>
          <a:xfrm>
            <a:off x="19367625" y="10444653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92896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22">
            <a:extLst>
              <a:ext uri="{FF2B5EF4-FFF2-40B4-BE49-F238E27FC236}">
                <a16:creationId xmlns:a16="http://schemas.microsoft.com/office/drawing/2014/main" id="{9AC845D4-51BC-774F-ABF8-4267BEB7F2C8}"/>
              </a:ext>
            </a:extLst>
          </p:cNvPr>
          <p:cNvSpPr/>
          <p:nvPr/>
        </p:nvSpPr>
        <p:spPr>
          <a:xfrm>
            <a:off x="14877497" y="4015026"/>
            <a:ext cx="6744376" cy="34167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243737" tIns="243737" rIns="243737" bIns="243737" anchor="t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4023">
            <a:extLst>
              <a:ext uri="{FF2B5EF4-FFF2-40B4-BE49-F238E27FC236}">
                <a16:creationId xmlns:a16="http://schemas.microsoft.com/office/drawing/2014/main" id="{F5405E6F-7B04-E04E-80C8-FAF80532DA88}"/>
              </a:ext>
            </a:extLst>
          </p:cNvPr>
          <p:cNvSpPr/>
          <p:nvPr/>
        </p:nvSpPr>
        <p:spPr>
          <a:xfrm>
            <a:off x="16598037" y="8961805"/>
            <a:ext cx="6071219" cy="21410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243737" tIns="243737" rIns="243737" bIns="243737" anchor="b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4024">
            <a:extLst>
              <a:ext uri="{FF2B5EF4-FFF2-40B4-BE49-F238E27FC236}">
                <a16:creationId xmlns:a16="http://schemas.microsoft.com/office/drawing/2014/main" id="{FE7D7FDC-80FA-AC47-B5EF-109464D8719A}"/>
              </a:ext>
            </a:extLst>
          </p:cNvPr>
          <p:cNvSpPr/>
          <p:nvPr/>
        </p:nvSpPr>
        <p:spPr>
          <a:xfrm>
            <a:off x="6602295" y="8961805"/>
            <a:ext cx="8656042" cy="1201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243737" tIns="243737" rIns="243737" bIns="243737" anchor="t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4025">
            <a:extLst>
              <a:ext uri="{FF2B5EF4-FFF2-40B4-BE49-F238E27FC236}">
                <a16:creationId xmlns:a16="http://schemas.microsoft.com/office/drawing/2014/main" id="{E8F05E21-583C-B74E-9A4B-FC332022154A}"/>
              </a:ext>
            </a:extLst>
          </p:cNvPr>
          <p:cNvSpPr/>
          <p:nvPr/>
        </p:nvSpPr>
        <p:spPr>
          <a:xfrm>
            <a:off x="9082047" y="5020432"/>
            <a:ext cx="6587084" cy="2411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43737" tIns="243737" rIns="243737" bIns="243737" anchor="t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4027">
            <a:extLst>
              <a:ext uri="{FF2B5EF4-FFF2-40B4-BE49-F238E27FC236}">
                <a16:creationId xmlns:a16="http://schemas.microsoft.com/office/drawing/2014/main" id="{A7B11744-EFBF-FE42-B4B6-FB287E44D4AE}"/>
              </a:ext>
            </a:extLst>
          </p:cNvPr>
          <p:cNvSpPr/>
          <p:nvPr/>
        </p:nvSpPr>
        <p:spPr>
          <a:xfrm>
            <a:off x="1657450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9" name="Shape 4028">
            <a:extLst>
              <a:ext uri="{FF2B5EF4-FFF2-40B4-BE49-F238E27FC236}">
                <a16:creationId xmlns:a16="http://schemas.microsoft.com/office/drawing/2014/main" id="{AB475FCC-55C8-994E-A269-07850CF80BD6}"/>
              </a:ext>
            </a:extLst>
          </p:cNvPr>
          <p:cNvSpPr/>
          <p:nvPr/>
        </p:nvSpPr>
        <p:spPr>
          <a:xfrm>
            <a:off x="3417738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0" name="Shape 4029">
            <a:extLst>
              <a:ext uri="{FF2B5EF4-FFF2-40B4-BE49-F238E27FC236}">
                <a16:creationId xmlns:a16="http://schemas.microsoft.com/office/drawing/2014/main" id="{5A87E14F-908C-ED4A-965E-170377417325}"/>
              </a:ext>
            </a:extLst>
          </p:cNvPr>
          <p:cNvSpPr/>
          <p:nvPr/>
        </p:nvSpPr>
        <p:spPr>
          <a:xfrm>
            <a:off x="5178026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1" name="Shape 4030">
            <a:extLst>
              <a:ext uri="{FF2B5EF4-FFF2-40B4-BE49-F238E27FC236}">
                <a16:creationId xmlns:a16="http://schemas.microsoft.com/office/drawing/2014/main" id="{B8955F33-3469-214F-99BC-F48A3A190F54}"/>
              </a:ext>
            </a:extLst>
          </p:cNvPr>
          <p:cNvSpPr/>
          <p:nvPr/>
        </p:nvSpPr>
        <p:spPr>
          <a:xfrm>
            <a:off x="6938314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2" name="Shape 4031">
            <a:extLst>
              <a:ext uri="{FF2B5EF4-FFF2-40B4-BE49-F238E27FC236}">
                <a16:creationId xmlns:a16="http://schemas.microsoft.com/office/drawing/2014/main" id="{BF201E52-9508-F74D-AF0C-5C71AD620D3D}"/>
              </a:ext>
            </a:extLst>
          </p:cNvPr>
          <p:cNvSpPr/>
          <p:nvPr/>
        </p:nvSpPr>
        <p:spPr>
          <a:xfrm>
            <a:off x="8698602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3" name="Shape 4032">
            <a:extLst>
              <a:ext uri="{FF2B5EF4-FFF2-40B4-BE49-F238E27FC236}">
                <a16:creationId xmlns:a16="http://schemas.microsoft.com/office/drawing/2014/main" id="{8D7F2D72-7901-C543-9A0C-719103F655C2}"/>
              </a:ext>
            </a:extLst>
          </p:cNvPr>
          <p:cNvSpPr/>
          <p:nvPr/>
        </p:nvSpPr>
        <p:spPr>
          <a:xfrm>
            <a:off x="10458891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4" name="Shape 4033">
            <a:extLst>
              <a:ext uri="{FF2B5EF4-FFF2-40B4-BE49-F238E27FC236}">
                <a16:creationId xmlns:a16="http://schemas.microsoft.com/office/drawing/2014/main" id="{F034150C-AA08-9942-8923-85F34F4CA4DA}"/>
              </a:ext>
            </a:extLst>
          </p:cNvPr>
          <p:cNvSpPr/>
          <p:nvPr/>
        </p:nvSpPr>
        <p:spPr>
          <a:xfrm>
            <a:off x="12219179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5" name="Shape 4034">
            <a:extLst>
              <a:ext uri="{FF2B5EF4-FFF2-40B4-BE49-F238E27FC236}">
                <a16:creationId xmlns:a16="http://schemas.microsoft.com/office/drawing/2014/main" id="{1FE43FC8-0B19-1E46-B6BE-D76DFEE2A9B1}"/>
              </a:ext>
            </a:extLst>
          </p:cNvPr>
          <p:cNvSpPr/>
          <p:nvPr/>
        </p:nvSpPr>
        <p:spPr>
          <a:xfrm>
            <a:off x="13979467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6" name="Shape 4035">
            <a:extLst>
              <a:ext uri="{FF2B5EF4-FFF2-40B4-BE49-F238E27FC236}">
                <a16:creationId xmlns:a16="http://schemas.microsoft.com/office/drawing/2014/main" id="{DD694FD7-AFCF-5F4E-9365-A47BF111A3A0}"/>
              </a:ext>
            </a:extLst>
          </p:cNvPr>
          <p:cNvSpPr/>
          <p:nvPr/>
        </p:nvSpPr>
        <p:spPr>
          <a:xfrm>
            <a:off x="15739755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7" name="Shape 4036">
            <a:extLst>
              <a:ext uri="{FF2B5EF4-FFF2-40B4-BE49-F238E27FC236}">
                <a16:creationId xmlns:a16="http://schemas.microsoft.com/office/drawing/2014/main" id="{958BEE0C-23F6-DE4A-AEF4-CB63E554EC6B}"/>
              </a:ext>
            </a:extLst>
          </p:cNvPr>
          <p:cNvSpPr/>
          <p:nvPr/>
        </p:nvSpPr>
        <p:spPr>
          <a:xfrm>
            <a:off x="17500043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8" name="Shape 4037">
            <a:extLst>
              <a:ext uri="{FF2B5EF4-FFF2-40B4-BE49-F238E27FC236}">
                <a16:creationId xmlns:a16="http://schemas.microsoft.com/office/drawing/2014/main" id="{823E5C19-408B-A144-B1B5-E9A34D9F4681}"/>
              </a:ext>
            </a:extLst>
          </p:cNvPr>
          <p:cNvSpPr/>
          <p:nvPr/>
        </p:nvSpPr>
        <p:spPr>
          <a:xfrm>
            <a:off x="19260331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9" name="Shape 4038">
            <a:extLst>
              <a:ext uri="{FF2B5EF4-FFF2-40B4-BE49-F238E27FC236}">
                <a16:creationId xmlns:a16="http://schemas.microsoft.com/office/drawing/2014/main" id="{31D04B08-FE3E-4940-ABAE-26554D3D56A7}"/>
              </a:ext>
            </a:extLst>
          </p:cNvPr>
          <p:cNvSpPr/>
          <p:nvPr/>
        </p:nvSpPr>
        <p:spPr>
          <a:xfrm>
            <a:off x="21020619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0" name="Shape 4039">
            <a:extLst>
              <a:ext uri="{FF2B5EF4-FFF2-40B4-BE49-F238E27FC236}">
                <a16:creationId xmlns:a16="http://schemas.microsoft.com/office/drawing/2014/main" id="{D96796FB-0BF6-A84A-B27B-536BF3A2FD27}"/>
              </a:ext>
            </a:extLst>
          </p:cNvPr>
          <p:cNvSpPr/>
          <p:nvPr/>
        </p:nvSpPr>
        <p:spPr>
          <a:xfrm>
            <a:off x="2300145" y="6230249"/>
            <a:ext cx="10582044" cy="1201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243737" tIns="243737" rIns="243737" bIns="243737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28" name="Shape 4043">
            <a:extLst>
              <a:ext uri="{FF2B5EF4-FFF2-40B4-BE49-F238E27FC236}">
                <a16:creationId xmlns:a16="http://schemas.microsoft.com/office/drawing/2014/main" id="{F00A4CD5-6ABD-6F4B-97D8-AD1E8FBEC851}"/>
              </a:ext>
            </a:extLst>
          </p:cNvPr>
          <p:cNvCxnSpPr>
            <a:endCxn id="29" idx="0"/>
          </p:cNvCxnSpPr>
          <p:nvPr/>
        </p:nvCxnSpPr>
        <p:spPr>
          <a:xfrm>
            <a:off x="2295688" y="4428444"/>
            <a:ext cx="0" cy="2861048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4044">
            <a:extLst>
              <a:ext uri="{FF2B5EF4-FFF2-40B4-BE49-F238E27FC236}">
                <a16:creationId xmlns:a16="http://schemas.microsoft.com/office/drawing/2014/main" id="{F17886C1-76D1-A940-8ED4-9C4FCBE5A33B}"/>
              </a:ext>
            </a:extLst>
          </p:cNvPr>
          <p:cNvSpPr/>
          <p:nvPr/>
        </p:nvSpPr>
        <p:spPr>
          <a:xfrm>
            <a:off x="2040827" y="7289492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4F34C2FB-BF2B-7E4E-961B-F3ED6C475F90}"/>
              </a:ext>
            </a:extLst>
          </p:cNvPr>
          <p:cNvSpPr/>
          <p:nvPr/>
        </p:nvSpPr>
        <p:spPr>
          <a:xfrm rot="10800000" flipH="1">
            <a:off x="2243884" y="4225294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0 h 525692"/>
              <a:gd name="connsiteX2" fmla="*/ 509934 w 825052"/>
              <a:gd name="connsiteY2" fmla="*/ 0 h 525692"/>
              <a:gd name="connsiteX3" fmla="*/ 509934 w 825052"/>
              <a:gd name="connsiteY3" fmla="*/ 525692 h 525692"/>
              <a:gd name="connsiteX4" fmla="*/ 825052 w 825052"/>
              <a:gd name="connsiteY4" fmla="*/ 525692 h 525692"/>
              <a:gd name="connsiteX5" fmla="*/ 509934 w 825052"/>
              <a:gd name="connsiteY5" fmla="*/ 262846 h 525692"/>
              <a:gd name="connsiteX6" fmla="*/ 0 w 825052"/>
              <a:gd name="connsiteY6" fmla="*/ 525692 h 525692"/>
              <a:gd name="connsiteX7" fmla="*/ 509467 w 825052"/>
              <a:gd name="connsiteY7" fmla="*/ 525692 h 525692"/>
              <a:gd name="connsiteX8" fmla="*/ 509467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0"/>
                </a:lnTo>
                <a:lnTo>
                  <a:pt x="509934" y="0"/>
                </a:lnTo>
                <a:close/>
                <a:moveTo>
                  <a:pt x="509934" y="525692"/>
                </a:moveTo>
                <a:lnTo>
                  <a:pt x="825052" y="525692"/>
                </a:lnTo>
                <a:lnTo>
                  <a:pt x="509934" y="262846"/>
                </a:lnTo>
                <a:close/>
                <a:moveTo>
                  <a:pt x="0" y="525692"/>
                </a:moveTo>
                <a:lnTo>
                  <a:pt x="509467" y="525692"/>
                </a:lnTo>
                <a:lnTo>
                  <a:pt x="5094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cxnSp>
        <p:nvCxnSpPr>
          <p:cNvPr id="37" name="Shape 4052">
            <a:extLst>
              <a:ext uri="{FF2B5EF4-FFF2-40B4-BE49-F238E27FC236}">
                <a16:creationId xmlns:a16="http://schemas.microsoft.com/office/drawing/2014/main" id="{85D31BD6-51DE-AE48-B2EB-049A16F84762}"/>
              </a:ext>
            </a:extLst>
          </p:cNvPr>
          <p:cNvCxnSpPr>
            <a:endCxn id="38" idx="0"/>
          </p:cNvCxnSpPr>
          <p:nvPr/>
        </p:nvCxnSpPr>
        <p:spPr>
          <a:xfrm>
            <a:off x="9063512" y="3819550"/>
            <a:ext cx="0" cy="3469941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4053">
            <a:extLst>
              <a:ext uri="{FF2B5EF4-FFF2-40B4-BE49-F238E27FC236}">
                <a16:creationId xmlns:a16="http://schemas.microsoft.com/office/drawing/2014/main" id="{969D30BD-76E4-B042-A32F-B4C77A59657A}"/>
              </a:ext>
            </a:extLst>
          </p:cNvPr>
          <p:cNvSpPr/>
          <p:nvPr/>
        </p:nvSpPr>
        <p:spPr>
          <a:xfrm>
            <a:off x="8808651" y="7289491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EC65D16-76B3-4F44-ACF9-2FD33C035185}"/>
              </a:ext>
            </a:extLst>
          </p:cNvPr>
          <p:cNvSpPr/>
          <p:nvPr/>
        </p:nvSpPr>
        <p:spPr>
          <a:xfrm rot="10800000" flipH="1">
            <a:off x="9011708" y="3626115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0 h 525692"/>
              <a:gd name="connsiteX2" fmla="*/ 509934 w 825052"/>
              <a:gd name="connsiteY2" fmla="*/ 0 h 525692"/>
              <a:gd name="connsiteX3" fmla="*/ 509934 w 825052"/>
              <a:gd name="connsiteY3" fmla="*/ 525692 h 525692"/>
              <a:gd name="connsiteX4" fmla="*/ 825052 w 825052"/>
              <a:gd name="connsiteY4" fmla="*/ 525692 h 525692"/>
              <a:gd name="connsiteX5" fmla="*/ 509934 w 825052"/>
              <a:gd name="connsiteY5" fmla="*/ 262846 h 525692"/>
              <a:gd name="connsiteX6" fmla="*/ 0 w 825052"/>
              <a:gd name="connsiteY6" fmla="*/ 525692 h 525692"/>
              <a:gd name="connsiteX7" fmla="*/ 509467 w 825052"/>
              <a:gd name="connsiteY7" fmla="*/ 525692 h 525692"/>
              <a:gd name="connsiteX8" fmla="*/ 509467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0"/>
                </a:lnTo>
                <a:lnTo>
                  <a:pt x="509934" y="0"/>
                </a:lnTo>
                <a:close/>
                <a:moveTo>
                  <a:pt x="509934" y="525692"/>
                </a:moveTo>
                <a:lnTo>
                  <a:pt x="825052" y="525692"/>
                </a:lnTo>
                <a:lnTo>
                  <a:pt x="509934" y="262846"/>
                </a:lnTo>
                <a:close/>
                <a:moveTo>
                  <a:pt x="0" y="525692"/>
                </a:moveTo>
                <a:lnTo>
                  <a:pt x="509467" y="525692"/>
                </a:lnTo>
                <a:lnTo>
                  <a:pt x="5094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cxnSp>
        <p:nvCxnSpPr>
          <p:cNvPr id="45" name="Shape 4060">
            <a:extLst>
              <a:ext uri="{FF2B5EF4-FFF2-40B4-BE49-F238E27FC236}">
                <a16:creationId xmlns:a16="http://schemas.microsoft.com/office/drawing/2014/main" id="{F3A636DB-3386-934D-AF05-F67652DC65FB}"/>
              </a:ext>
            </a:extLst>
          </p:cNvPr>
          <p:cNvCxnSpPr>
            <a:endCxn id="46" idx="0"/>
          </p:cNvCxnSpPr>
          <p:nvPr/>
        </p:nvCxnSpPr>
        <p:spPr>
          <a:xfrm rot="10800000" flipH="1">
            <a:off x="6583835" y="9076220"/>
            <a:ext cx="0" cy="2861050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061">
            <a:extLst>
              <a:ext uri="{FF2B5EF4-FFF2-40B4-BE49-F238E27FC236}">
                <a16:creationId xmlns:a16="http://schemas.microsoft.com/office/drawing/2014/main" id="{70E2CD9B-8928-3041-B0CB-A39BF4F73D1D}"/>
              </a:ext>
            </a:extLst>
          </p:cNvPr>
          <p:cNvSpPr/>
          <p:nvPr/>
        </p:nvSpPr>
        <p:spPr>
          <a:xfrm rot="10800000" flipH="1">
            <a:off x="6328974" y="8566499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7CD8628F-3F7F-9448-8B54-0E70A8EE3A8C}"/>
              </a:ext>
            </a:extLst>
          </p:cNvPr>
          <p:cNvSpPr/>
          <p:nvPr/>
        </p:nvSpPr>
        <p:spPr>
          <a:xfrm>
            <a:off x="6532030" y="11614770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525692 h 525692"/>
              <a:gd name="connsiteX2" fmla="*/ 509934 w 825052"/>
              <a:gd name="connsiteY2" fmla="*/ 525692 h 525692"/>
              <a:gd name="connsiteX3" fmla="*/ 509934 w 825052"/>
              <a:gd name="connsiteY3" fmla="*/ 0 h 525692"/>
              <a:gd name="connsiteX4" fmla="*/ 825052 w 825052"/>
              <a:gd name="connsiteY4" fmla="*/ 0 h 525692"/>
              <a:gd name="connsiteX5" fmla="*/ 509934 w 825052"/>
              <a:gd name="connsiteY5" fmla="*/ 262846 h 525692"/>
              <a:gd name="connsiteX6" fmla="*/ 0 w 825052"/>
              <a:gd name="connsiteY6" fmla="*/ 0 h 525692"/>
              <a:gd name="connsiteX7" fmla="*/ 509467 w 825052"/>
              <a:gd name="connsiteY7" fmla="*/ 0 h 525692"/>
              <a:gd name="connsiteX8" fmla="*/ 509467 w 825052"/>
              <a:gd name="connsiteY8" fmla="*/ 525692 h 525692"/>
              <a:gd name="connsiteX9" fmla="*/ 0 w 825052"/>
              <a:gd name="connsiteY9" fmla="*/ 525692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525692"/>
                </a:lnTo>
                <a:lnTo>
                  <a:pt x="509934" y="525692"/>
                </a:lnTo>
                <a:close/>
                <a:moveTo>
                  <a:pt x="509934" y="0"/>
                </a:moveTo>
                <a:lnTo>
                  <a:pt x="825052" y="0"/>
                </a:lnTo>
                <a:lnTo>
                  <a:pt x="509934" y="262846"/>
                </a:lnTo>
                <a:close/>
                <a:moveTo>
                  <a:pt x="0" y="0"/>
                </a:moveTo>
                <a:lnTo>
                  <a:pt x="509467" y="0"/>
                </a:lnTo>
                <a:lnTo>
                  <a:pt x="509467" y="525692"/>
                </a:lnTo>
                <a:lnTo>
                  <a:pt x="0" y="5256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r>
              <a:rPr lang="en-US" sz="3999" dirty="0">
                <a:ea typeface="Open Sans"/>
                <a:cs typeface="Open Sans"/>
                <a:sym typeface="Open Sans"/>
              </a:rPr>
              <a:t> </a:t>
            </a:r>
            <a:endParaRPr sz="3999" dirty="0">
              <a:ea typeface="Open Sans"/>
              <a:cs typeface="Open Sans"/>
              <a:sym typeface="Open Sans"/>
            </a:endParaRPr>
          </a:p>
        </p:txBody>
      </p:sp>
      <p:cxnSp>
        <p:nvCxnSpPr>
          <p:cNvPr id="54" name="Shape 4069">
            <a:extLst>
              <a:ext uri="{FF2B5EF4-FFF2-40B4-BE49-F238E27FC236}">
                <a16:creationId xmlns:a16="http://schemas.microsoft.com/office/drawing/2014/main" id="{EDD0C099-315D-9A4E-A398-1FA4714727C0}"/>
              </a:ext>
            </a:extLst>
          </p:cNvPr>
          <p:cNvCxnSpPr>
            <a:endCxn id="55" idx="0"/>
          </p:cNvCxnSpPr>
          <p:nvPr/>
        </p:nvCxnSpPr>
        <p:spPr>
          <a:xfrm rot="10800000" flipH="1">
            <a:off x="16581426" y="9076220"/>
            <a:ext cx="0" cy="2861050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4070">
            <a:extLst>
              <a:ext uri="{FF2B5EF4-FFF2-40B4-BE49-F238E27FC236}">
                <a16:creationId xmlns:a16="http://schemas.microsoft.com/office/drawing/2014/main" id="{0D10D28C-7375-974B-A7BC-8596DCB324BF}"/>
              </a:ext>
            </a:extLst>
          </p:cNvPr>
          <p:cNvSpPr/>
          <p:nvPr/>
        </p:nvSpPr>
        <p:spPr>
          <a:xfrm rot="10800000" flipH="1">
            <a:off x="16326565" y="8566499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EB7944D-5469-BA40-BFFA-2944EBF8478D}"/>
              </a:ext>
            </a:extLst>
          </p:cNvPr>
          <p:cNvSpPr/>
          <p:nvPr/>
        </p:nvSpPr>
        <p:spPr>
          <a:xfrm rot="10800000" flipH="1">
            <a:off x="16529622" y="11614770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0 h 525692"/>
              <a:gd name="connsiteX2" fmla="*/ 509934 w 825052"/>
              <a:gd name="connsiteY2" fmla="*/ 0 h 525692"/>
              <a:gd name="connsiteX3" fmla="*/ 509934 w 825052"/>
              <a:gd name="connsiteY3" fmla="*/ 525692 h 525692"/>
              <a:gd name="connsiteX4" fmla="*/ 825052 w 825052"/>
              <a:gd name="connsiteY4" fmla="*/ 525692 h 525692"/>
              <a:gd name="connsiteX5" fmla="*/ 509934 w 825052"/>
              <a:gd name="connsiteY5" fmla="*/ 262846 h 525692"/>
              <a:gd name="connsiteX6" fmla="*/ 0 w 825052"/>
              <a:gd name="connsiteY6" fmla="*/ 525692 h 525692"/>
              <a:gd name="connsiteX7" fmla="*/ 509467 w 825052"/>
              <a:gd name="connsiteY7" fmla="*/ 525692 h 525692"/>
              <a:gd name="connsiteX8" fmla="*/ 509467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0"/>
                </a:lnTo>
                <a:lnTo>
                  <a:pt x="509934" y="0"/>
                </a:lnTo>
                <a:close/>
                <a:moveTo>
                  <a:pt x="509934" y="525692"/>
                </a:moveTo>
                <a:lnTo>
                  <a:pt x="825052" y="525692"/>
                </a:lnTo>
                <a:lnTo>
                  <a:pt x="509934" y="262846"/>
                </a:lnTo>
                <a:close/>
                <a:moveTo>
                  <a:pt x="0" y="525692"/>
                </a:moveTo>
                <a:lnTo>
                  <a:pt x="509467" y="525692"/>
                </a:lnTo>
                <a:lnTo>
                  <a:pt x="5094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cxnSp>
        <p:nvCxnSpPr>
          <p:cNvPr id="63" name="Shape 4078">
            <a:extLst>
              <a:ext uri="{FF2B5EF4-FFF2-40B4-BE49-F238E27FC236}">
                <a16:creationId xmlns:a16="http://schemas.microsoft.com/office/drawing/2014/main" id="{5B27DB15-0AAD-B145-9A9F-A8293A0A3EE8}"/>
              </a:ext>
            </a:extLst>
          </p:cNvPr>
          <p:cNvCxnSpPr>
            <a:endCxn id="64" idx="0"/>
          </p:cNvCxnSpPr>
          <p:nvPr/>
        </p:nvCxnSpPr>
        <p:spPr>
          <a:xfrm>
            <a:off x="21625319" y="2993117"/>
            <a:ext cx="0" cy="4296371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4079">
            <a:extLst>
              <a:ext uri="{FF2B5EF4-FFF2-40B4-BE49-F238E27FC236}">
                <a16:creationId xmlns:a16="http://schemas.microsoft.com/office/drawing/2014/main" id="{A54B6D88-7740-6146-AC07-13416CDD6528}"/>
              </a:ext>
            </a:extLst>
          </p:cNvPr>
          <p:cNvSpPr/>
          <p:nvPr/>
        </p:nvSpPr>
        <p:spPr>
          <a:xfrm>
            <a:off x="21370458" y="7289488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B08CB387-E6AD-0547-9EF7-413FEE8F7C06}"/>
              </a:ext>
            </a:extLst>
          </p:cNvPr>
          <p:cNvSpPr/>
          <p:nvPr/>
        </p:nvSpPr>
        <p:spPr>
          <a:xfrm rot="10800000" flipH="1">
            <a:off x="21573516" y="2467017"/>
            <a:ext cx="825052" cy="525692"/>
          </a:xfrm>
          <a:custGeom>
            <a:avLst/>
            <a:gdLst>
              <a:gd name="connsiteX0" fmla="*/ 509932 w 825052"/>
              <a:gd name="connsiteY0" fmla="*/ 262846 h 525692"/>
              <a:gd name="connsiteX1" fmla="*/ 825052 w 825052"/>
              <a:gd name="connsiteY1" fmla="*/ 0 h 525692"/>
              <a:gd name="connsiteX2" fmla="*/ 509932 w 825052"/>
              <a:gd name="connsiteY2" fmla="*/ 0 h 525692"/>
              <a:gd name="connsiteX3" fmla="*/ 509932 w 825052"/>
              <a:gd name="connsiteY3" fmla="*/ 525692 h 525692"/>
              <a:gd name="connsiteX4" fmla="*/ 825052 w 825052"/>
              <a:gd name="connsiteY4" fmla="*/ 525692 h 525692"/>
              <a:gd name="connsiteX5" fmla="*/ 509932 w 825052"/>
              <a:gd name="connsiteY5" fmla="*/ 262846 h 525692"/>
              <a:gd name="connsiteX6" fmla="*/ 0 w 825052"/>
              <a:gd name="connsiteY6" fmla="*/ 525692 h 525692"/>
              <a:gd name="connsiteX7" fmla="*/ 509466 w 825052"/>
              <a:gd name="connsiteY7" fmla="*/ 525692 h 525692"/>
              <a:gd name="connsiteX8" fmla="*/ 509466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2" y="262846"/>
                </a:moveTo>
                <a:lnTo>
                  <a:pt x="825052" y="0"/>
                </a:lnTo>
                <a:lnTo>
                  <a:pt x="509932" y="0"/>
                </a:lnTo>
                <a:close/>
                <a:moveTo>
                  <a:pt x="509932" y="525692"/>
                </a:moveTo>
                <a:lnTo>
                  <a:pt x="825052" y="525692"/>
                </a:lnTo>
                <a:lnTo>
                  <a:pt x="509932" y="262846"/>
                </a:lnTo>
                <a:close/>
                <a:moveTo>
                  <a:pt x="0" y="525692"/>
                </a:moveTo>
                <a:lnTo>
                  <a:pt x="509466" y="525692"/>
                </a:lnTo>
                <a:lnTo>
                  <a:pt x="509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63D4C1-2A4F-754B-901D-E062A137BD4A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D727B3-F6A1-2041-93F7-73E073DBE9CE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68" name="Shape 3935">
            <a:extLst>
              <a:ext uri="{FF2B5EF4-FFF2-40B4-BE49-F238E27FC236}">
                <a16:creationId xmlns:a16="http://schemas.microsoft.com/office/drawing/2014/main" id="{75FEA6E2-F11D-EC45-80AF-C2FDDE30E1D9}"/>
              </a:ext>
            </a:extLst>
          </p:cNvPr>
          <p:cNvSpPr txBox="1"/>
          <p:nvPr/>
        </p:nvSpPr>
        <p:spPr>
          <a:xfrm>
            <a:off x="2116193" y="7935124"/>
            <a:ext cx="75533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69" name="Shape 3936">
            <a:extLst>
              <a:ext uri="{FF2B5EF4-FFF2-40B4-BE49-F238E27FC236}">
                <a16:creationId xmlns:a16="http://schemas.microsoft.com/office/drawing/2014/main" id="{AAA3F109-97FA-E145-9D0C-C765F782F63F}"/>
              </a:ext>
            </a:extLst>
          </p:cNvPr>
          <p:cNvSpPr txBox="1"/>
          <p:nvPr/>
        </p:nvSpPr>
        <p:spPr>
          <a:xfrm>
            <a:off x="3855834" y="7935124"/>
            <a:ext cx="821058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70" name="Shape 3937">
            <a:extLst>
              <a:ext uri="{FF2B5EF4-FFF2-40B4-BE49-F238E27FC236}">
                <a16:creationId xmlns:a16="http://schemas.microsoft.com/office/drawing/2014/main" id="{2946A92D-E96B-7549-AA54-BF0D7488B17A}"/>
              </a:ext>
            </a:extLst>
          </p:cNvPr>
          <p:cNvSpPr txBox="1"/>
          <p:nvPr/>
        </p:nvSpPr>
        <p:spPr>
          <a:xfrm>
            <a:off x="5587459" y="7935124"/>
            <a:ext cx="90281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71" name="Shape 3938">
            <a:extLst>
              <a:ext uri="{FF2B5EF4-FFF2-40B4-BE49-F238E27FC236}">
                <a16:creationId xmlns:a16="http://schemas.microsoft.com/office/drawing/2014/main" id="{7B961322-64C5-BE42-B43D-802FD741273D}"/>
              </a:ext>
            </a:extLst>
          </p:cNvPr>
          <p:cNvSpPr txBox="1"/>
          <p:nvPr/>
        </p:nvSpPr>
        <p:spPr>
          <a:xfrm>
            <a:off x="7377178" y="7935124"/>
            <a:ext cx="82266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72" name="Shape 3939">
            <a:extLst>
              <a:ext uri="{FF2B5EF4-FFF2-40B4-BE49-F238E27FC236}">
                <a16:creationId xmlns:a16="http://schemas.microsoft.com/office/drawing/2014/main" id="{32E40F96-B3A1-034E-971B-E45D3197DA0E}"/>
              </a:ext>
            </a:extLst>
          </p:cNvPr>
          <p:cNvSpPr txBox="1"/>
          <p:nvPr/>
        </p:nvSpPr>
        <p:spPr>
          <a:xfrm>
            <a:off x="9066706" y="7935124"/>
            <a:ext cx="94288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73" name="Shape 3940">
            <a:extLst>
              <a:ext uri="{FF2B5EF4-FFF2-40B4-BE49-F238E27FC236}">
                <a16:creationId xmlns:a16="http://schemas.microsoft.com/office/drawing/2014/main" id="{ECB45FC5-6737-FE40-B532-106EC9934C14}"/>
              </a:ext>
            </a:extLst>
          </p:cNvPr>
          <p:cNvSpPr txBox="1"/>
          <p:nvPr/>
        </p:nvSpPr>
        <p:spPr>
          <a:xfrm>
            <a:off x="10911938" y="7935124"/>
            <a:ext cx="77457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74" name="Shape 3941">
            <a:extLst>
              <a:ext uri="{FF2B5EF4-FFF2-40B4-BE49-F238E27FC236}">
                <a16:creationId xmlns:a16="http://schemas.microsoft.com/office/drawing/2014/main" id="{D4B6EAC7-B678-034D-863E-C82B79C007DA}"/>
              </a:ext>
            </a:extLst>
          </p:cNvPr>
          <p:cNvSpPr txBox="1"/>
          <p:nvPr/>
        </p:nvSpPr>
        <p:spPr>
          <a:xfrm>
            <a:off x="12736327" y="7935124"/>
            <a:ext cx="647934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75" name="Shape 3942">
            <a:extLst>
              <a:ext uri="{FF2B5EF4-FFF2-40B4-BE49-F238E27FC236}">
                <a16:creationId xmlns:a16="http://schemas.microsoft.com/office/drawing/2014/main" id="{553A653F-6BA7-374F-AE17-FBD6E2D45236}"/>
              </a:ext>
            </a:extLst>
          </p:cNvPr>
          <p:cNvSpPr txBox="1"/>
          <p:nvPr/>
        </p:nvSpPr>
        <p:spPr>
          <a:xfrm>
            <a:off x="14384389" y="7935124"/>
            <a:ext cx="87395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76" name="Shape 3943">
            <a:extLst>
              <a:ext uri="{FF2B5EF4-FFF2-40B4-BE49-F238E27FC236}">
                <a16:creationId xmlns:a16="http://schemas.microsoft.com/office/drawing/2014/main" id="{B828D458-5FDA-4E4A-B793-9FB8D8A5D993}"/>
              </a:ext>
            </a:extLst>
          </p:cNvPr>
          <p:cNvSpPr txBox="1"/>
          <p:nvPr/>
        </p:nvSpPr>
        <p:spPr>
          <a:xfrm>
            <a:off x="16183341" y="7935124"/>
            <a:ext cx="821059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77" name="Shape 3944">
            <a:extLst>
              <a:ext uri="{FF2B5EF4-FFF2-40B4-BE49-F238E27FC236}">
                <a16:creationId xmlns:a16="http://schemas.microsoft.com/office/drawing/2014/main" id="{5C5183BF-1899-734C-8A96-E73120A4EAE4}"/>
              </a:ext>
            </a:extLst>
          </p:cNvPr>
          <p:cNvSpPr txBox="1"/>
          <p:nvPr/>
        </p:nvSpPr>
        <p:spPr>
          <a:xfrm>
            <a:off x="17935597" y="7935124"/>
            <a:ext cx="83869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78" name="Shape 3945">
            <a:extLst>
              <a:ext uri="{FF2B5EF4-FFF2-40B4-BE49-F238E27FC236}">
                <a16:creationId xmlns:a16="http://schemas.microsoft.com/office/drawing/2014/main" id="{72755600-7F1C-D941-8E26-0E93CAB4A6BA}"/>
              </a:ext>
            </a:extLst>
          </p:cNvPr>
          <p:cNvSpPr txBox="1"/>
          <p:nvPr/>
        </p:nvSpPr>
        <p:spPr>
          <a:xfrm>
            <a:off x="19657187" y="7935124"/>
            <a:ext cx="89479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79" name="Shape 3946">
            <a:extLst>
              <a:ext uri="{FF2B5EF4-FFF2-40B4-BE49-F238E27FC236}">
                <a16:creationId xmlns:a16="http://schemas.microsoft.com/office/drawing/2014/main" id="{607D3DB3-7683-CC4C-AED5-71D6F0DFD393}"/>
              </a:ext>
            </a:extLst>
          </p:cNvPr>
          <p:cNvSpPr txBox="1"/>
          <p:nvPr/>
        </p:nvSpPr>
        <p:spPr>
          <a:xfrm>
            <a:off x="21447207" y="7935124"/>
            <a:ext cx="86594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6191AD1-8E85-E240-9232-FEE6B2891FF7}"/>
              </a:ext>
            </a:extLst>
          </p:cNvPr>
          <p:cNvSpPr txBox="1">
            <a:spLocks/>
          </p:cNvSpPr>
          <p:nvPr/>
        </p:nvSpPr>
        <p:spPr>
          <a:xfrm>
            <a:off x="2484966" y="6350345"/>
            <a:ext cx="9734213" cy="9572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 goals with great results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BF81ABC2-6EAC-1345-8F2F-28E735ACBE88}"/>
              </a:ext>
            </a:extLst>
          </p:cNvPr>
          <p:cNvSpPr txBox="1">
            <a:spLocks/>
          </p:cNvSpPr>
          <p:nvPr/>
        </p:nvSpPr>
        <p:spPr>
          <a:xfrm>
            <a:off x="9244793" y="5114612"/>
            <a:ext cx="6261570" cy="9572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03B452D-83E2-3045-BD8A-9C924D5BDEDD}"/>
              </a:ext>
            </a:extLst>
          </p:cNvPr>
          <p:cNvSpPr txBox="1">
            <a:spLocks/>
          </p:cNvSpPr>
          <p:nvPr/>
        </p:nvSpPr>
        <p:spPr>
          <a:xfrm>
            <a:off x="15942527" y="4216856"/>
            <a:ext cx="54279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B8646860-DD8C-704B-A4B8-1DACE9E74E28}"/>
              </a:ext>
            </a:extLst>
          </p:cNvPr>
          <p:cNvSpPr txBox="1">
            <a:spLocks/>
          </p:cNvSpPr>
          <p:nvPr/>
        </p:nvSpPr>
        <p:spPr>
          <a:xfrm>
            <a:off x="16852899" y="9517806"/>
            <a:ext cx="5680894" cy="1394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AAD1DAB-C53C-C84E-93AE-20CF37255F15}"/>
              </a:ext>
            </a:extLst>
          </p:cNvPr>
          <p:cNvSpPr txBox="1">
            <a:spLocks/>
          </p:cNvSpPr>
          <p:nvPr/>
        </p:nvSpPr>
        <p:spPr>
          <a:xfrm>
            <a:off x="6815413" y="9074787"/>
            <a:ext cx="7587803" cy="9572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B176DA-B685-8241-B3CC-9EB823B5BD65}"/>
              </a:ext>
            </a:extLst>
          </p:cNvPr>
          <p:cNvSpPr txBox="1"/>
          <p:nvPr/>
        </p:nvSpPr>
        <p:spPr>
          <a:xfrm>
            <a:off x="3140300" y="4160516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6920B0-E507-C949-BD33-B43EA6F95EEF}"/>
              </a:ext>
            </a:extLst>
          </p:cNvPr>
          <p:cNvSpPr txBox="1"/>
          <p:nvPr/>
        </p:nvSpPr>
        <p:spPr>
          <a:xfrm>
            <a:off x="3178449" y="477197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12/Jan/2019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8C0D7A-AE05-F846-95ED-938C171C1E6E}"/>
              </a:ext>
            </a:extLst>
          </p:cNvPr>
          <p:cNvSpPr txBox="1"/>
          <p:nvPr/>
        </p:nvSpPr>
        <p:spPr>
          <a:xfrm>
            <a:off x="10013276" y="3481297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18F84A-C0B9-394A-9DB0-16EBFA10AE18}"/>
              </a:ext>
            </a:extLst>
          </p:cNvPr>
          <p:cNvSpPr txBox="1"/>
          <p:nvPr/>
        </p:nvSpPr>
        <p:spPr>
          <a:xfrm>
            <a:off x="10051425" y="409275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8/May/2019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A1E718-0AAB-544E-A0BD-977E1BE6E158}"/>
              </a:ext>
            </a:extLst>
          </p:cNvPr>
          <p:cNvSpPr txBox="1"/>
          <p:nvPr/>
        </p:nvSpPr>
        <p:spPr>
          <a:xfrm>
            <a:off x="7558462" y="11518548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71F332-A773-AF4B-8C7F-ED627985C366}"/>
              </a:ext>
            </a:extLst>
          </p:cNvPr>
          <p:cNvSpPr txBox="1"/>
          <p:nvPr/>
        </p:nvSpPr>
        <p:spPr>
          <a:xfrm>
            <a:off x="7596611" y="1213000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28/Mar/2019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5F28D6-1ADA-B849-9A59-B0A39B2FBF14}"/>
              </a:ext>
            </a:extLst>
          </p:cNvPr>
          <p:cNvSpPr txBox="1"/>
          <p:nvPr/>
        </p:nvSpPr>
        <p:spPr>
          <a:xfrm>
            <a:off x="17514146" y="11544674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633BC6-4DFF-CB4B-BA35-667F338DAC87}"/>
              </a:ext>
            </a:extLst>
          </p:cNvPr>
          <p:cNvSpPr txBox="1"/>
          <p:nvPr/>
        </p:nvSpPr>
        <p:spPr>
          <a:xfrm>
            <a:off x="17552295" y="1215612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15/Sep/2019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CBAA01-B313-7C45-AE1D-3F7FF8632C5D}"/>
              </a:ext>
            </a:extLst>
          </p:cNvPr>
          <p:cNvSpPr txBox="1"/>
          <p:nvPr/>
        </p:nvSpPr>
        <p:spPr>
          <a:xfrm>
            <a:off x="19832320" y="2396707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2735E8-4407-1C4D-B8C7-49C41410F89B}"/>
              </a:ext>
            </a:extLst>
          </p:cNvPr>
          <p:cNvSpPr txBox="1"/>
          <p:nvPr/>
        </p:nvSpPr>
        <p:spPr>
          <a:xfrm>
            <a:off x="19795239" y="300816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Dic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/2019</a:t>
            </a:r>
          </a:p>
        </p:txBody>
      </p:sp>
    </p:spTree>
    <p:extLst>
      <p:ext uri="{BB962C8B-B14F-4D97-AF65-F5344CB8AC3E}">
        <p14:creationId xmlns:p14="http://schemas.microsoft.com/office/powerpoint/2010/main" val="314344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090">
            <a:extLst>
              <a:ext uri="{FF2B5EF4-FFF2-40B4-BE49-F238E27FC236}">
                <a16:creationId xmlns:a16="http://schemas.microsoft.com/office/drawing/2014/main" id="{45135004-1999-1846-9D89-CEE831B4D915}"/>
              </a:ext>
            </a:extLst>
          </p:cNvPr>
          <p:cNvSpPr/>
          <p:nvPr/>
        </p:nvSpPr>
        <p:spPr>
          <a:xfrm>
            <a:off x="1657450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5" name="Shape 4091">
            <a:extLst>
              <a:ext uri="{FF2B5EF4-FFF2-40B4-BE49-F238E27FC236}">
                <a16:creationId xmlns:a16="http://schemas.microsoft.com/office/drawing/2014/main" id="{B4E48324-0D05-D34D-969B-A93455389CC2}"/>
              </a:ext>
            </a:extLst>
          </p:cNvPr>
          <p:cNvSpPr/>
          <p:nvPr/>
        </p:nvSpPr>
        <p:spPr>
          <a:xfrm>
            <a:off x="3417738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6" name="Shape 4092">
            <a:extLst>
              <a:ext uri="{FF2B5EF4-FFF2-40B4-BE49-F238E27FC236}">
                <a16:creationId xmlns:a16="http://schemas.microsoft.com/office/drawing/2014/main" id="{E71C5B71-6215-C243-9BC1-0AD4F78C817D}"/>
              </a:ext>
            </a:extLst>
          </p:cNvPr>
          <p:cNvSpPr/>
          <p:nvPr/>
        </p:nvSpPr>
        <p:spPr>
          <a:xfrm>
            <a:off x="5178026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7" name="Shape 4093">
            <a:extLst>
              <a:ext uri="{FF2B5EF4-FFF2-40B4-BE49-F238E27FC236}">
                <a16:creationId xmlns:a16="http://schemas.microsoft.com/office/drawing/2014/main" id="{4FCBD4A3-5D3A-1842-9A93-7573A7DB1ACC}"/>
              </a:ext>
            </a:extLst>
          </p:cNvPr>
          <p:cNvSpPr/>
          <p:nvPr/>
        </p:nvSpPr>
        <p:spPr>
          <a:xfrm>
            <a:off x="6938314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" name="Shape 4094">
            <a:extLst>
              <a:ext uri="{FF2B5EF4-FFF2-40B4-BE49-F238E27FC236}">
                <a16:creationId xmlns:a16="http://schemas.microsoft.com/office/drawing/2014/main" id="{F9842687-227B-4C48-9B98-934B5B9FBAA3}"/>
              </a:ext>
            </a:extLst>
          </p:cNvPr>
          <p:cNvSpPr/>
          <p:nvPr/>
        </p:nvSpPr>
        <p:spPr>
          <a:xfrm>
            <a:off x="8698602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9" name="Shape 4095">
            <a:extLst>
              <a:ext uri="{FF2B5EF4-FFF2-40B4-BE49-F238E27FC236}">
                <a16:creationId xmlns:a16="http://schemas.microsoft.com/office/drawing/2014/main" id="{2A11D2BD-D240-C743-B417-03BDA91DAACD}"/>
              </a:ext>
            </a:extLst>
          </p:cNvPr>
          <p:cNvSpPr/>
          <p:nvPr/>
        </p:nvSpPr>
        <p:spPr>
          <a:xfrm>
            <a:off x="10458891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0" name="Shape 4096">
            <a:extLst>
              <a:ext uri="{FF2B5EF4-FFF2-40B4-BE49-F238E27FC236}">
                <a16:creationId xmlns:a16="http://schemas.microsoft.com/office/drawing/2014/main" id="{C60A977A-D9DF-0049-A5E9-FA69398006BA}"/>
              </a:ext>
            </a:extLst>
          </p:cNvPr>
          <p:cNvSpPr/>
          <p:nvPr/>
        </p:nvSpPr>
        <p:spPr>
          <a:xfrm>
            <a:off x="12219179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1" name="Shape 4097">
            <a:extLst>
              <a:ext uri="{FF2B5EF4-FFF2-40B4-BE49-F238E27FC236}">
                <a16:creationId xmlns:a16="http://schemas.microsoft.com/office/drawing/2014/main" id="{BEB995D2-EFDF-D34A-81D9-F9079FF0E934}"/>
              </a:ext>
            </a:extLst>
          </p:cNvPr>
          <p:cNvSpPr/>
          <p:nvPr/>
        </p:nvSpPr>
        <p:spPr>
          <a:xfrm>
            <a:off x="13979467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2" name="Shape 4098">
            <a:extLst>
              <a:ext uri="{FF2B5EF4-FFF2-40B4-BE49-F238E27FC236}">
                <a16:creationId xmlns:a16="http://schemas.microsoft.com/office/drawing/2014/main" id="{56B0D979-EEC0-C54C-8894-4DA7C2FD224A}"/>
              </a:ext>
            </a:extLst>
          </p:cNvPr>
          <p:cNvSpPr/>
          <p:nvPr/>
        </p:nvSpPr>
        <p:spPr>
          <a:xfrm>
            <a:off x="15739755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3" name="Shape 4099">
            <a:extLst>
              <a:ext uri="{FF2B5EF4-FFF2-40B4-BE49-F238E27FC236}">
                <a16:creationId xmlns:a16="http://schemas.microsoft.com/office/drawing/2014/main" id="{60596046-B4D7-E14E-B54B-BAF6E1532917}"/>
              </a:ext>
            </a:extLst>
          </p:cNvPr>
          <p:cNvSpPr/>
          <p:nvPr/>
        </p:nvSpPr>
        <p:spPr>
          <a:xfrm>
            <a:off x="17500043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" name="Shape 4100">
            <a:extLst>
              <a:ext uri="{FF2B5EF4-FFF2-40B4-BE49-F238E27FC236}">
                <a16:creationId xmlns:a16="http://schemas.microsoft.com/office/drawing/2014/main" id="{0009FC16-C72B-124F-B79C-35FF497AEA77}"/>
              </a:ext>
            </a:extLst>
          </p:cNvPr>
          <p:cNvSpPr/>
          <p:nvPr/>
        </p:nvSpPr>
        <p:spPr>
          <a:xfrm>
            <a:off x="19260331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5" name="Shape 4101">
            <a:extLst>
              <a:ext uri="{FF2B5EF4-FFF2-40B4-BE49-F238E27FC236}">
                <a16:creationId xmlns:a16="http://schemas.microsoft.com/office/drawing/2014/main" id="{6F2E991C-40CB-994B-AF3D-2B695990A33C}"/>
              </a:ext>
            </a:extLst>
          </p:cNvPr>
          <p:cNvSpPr/>
          <p:nvPr/>
        </p:nvSpPr>
        <p:spPr>
          <a:xfrm>
            <a:off x="21020619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cxnSp>
        <p:nvCxnSpPr>
          <p:cNvPr id="19" name="Shape 4104">
            <a:extLst>
              <a:ext uri="{FF2B5EF4-FFF2-40B4-BE49-F238E27FC236}">
                <a16:creationId xmlns:a16="http://schemas.microsoft.com/office/drawing/2014/main" id="{B7441A90-EC0F-C842-A263-C17AA70C7D2A}"/>
              </a:ext>
            </a:extLst>
          </p:cNvPr>
          <p:cNvCxnSpPr>
            <a:endCxn id="20" idx="0"/>
          </p:cNvCxnSpPr>
          <p:nvPr/>
        </p:nvCxnSpPr>
        <p:spPr>
          <a:xfrm>
            <a:off x="2304085" y="2891292"/>
            <a:ext cx="0" cy="7998783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4105">
            <a:extLst>
              <a:ext uri="{FF2B5EF4-FFF2-40B4-BE49-F238E27FC236}">
                <a16:creationId xmlns:a16="http://schemas.microsoft.com/office/drawing/2014/main" id="{2B6D6402-8BAF-9548-AA2A-3808AE56933E}"/>
              </a:ext>
            </a:extLst>
          </p:cNvPr>
          <p:cNvSpPr/>
          <p:nvPr/>
        </p:nvSpPr>
        <p:spPr>
          <a:xfrm>
            <a:off x="2049224" y="10890071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8" name="Shape 4106">
            <a:extLst>
              <a:ext uri="{FF2B5EF4-FFF2-40B4-BE49-F238E27FC236}">
                <a16:creationId xmlns:a16="http://schemas.microsoft.com/office/drawing/2014/main" id="{4BA2A303-CFEE-714E-AAAB-7C04EF16E8CF}"/>
              </a:ext>
            </a:extLst>
          </p:cNvPr>
          <p:cNvSpPr/>
          <p:nvPr/>
        </p:nvSpPr>
        <p:spPr>
          <a:xfrm>
            <a:off x="2246215" y="2653289"/>
            <a:ext cx="6007235" cy="105172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Shape 4109">
            <a:extLst>
              <a:ext uri="{FF2B5EF4-FFF2-40B4-BE49-F238E27FC236}">
                <a16:creationId xmlns:a16="http://schemas.microsoft.com/office/drawing/2014/main" id="{C14E1E22-9977-6A45-9AFA-E98EBE59D055}"/>
              </a:ext>
            </a:extLst>
          </p:cNvPr>
          <p:cNvCxnSpPr>
            <a:endCxn id="25" idx="0"/>
          </p:cNvCxnSpPr>
          <p:nvPr/>
        </p:nvCxnSpPr>
        <p:spPr>
          <a:xfrm>
            <a:off x="14280897" y="8029019"/>
            <a:ext cx="0" cy="2861049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4110">
            <a:extLst>
              <a:ext uri="{FF2B5EF4-FFF2-40B4-BE49-F238E27FC236}">
                <a16:creationId xmlns:a16="http://schemas.microsoft.com/office/drawing/2014/main" id="{C731E243-4BE6-6E4B-9297-21B8AB5A5636}"/>
              </a:ext>
            </a:extLst>
          </p:cNvPr>
          <p:cNvSpPr/>
          <p:nvPr/>
        </p:nvSpPr>
        <p:spPr>
          <a:xfrm>
            <a:off x="14026036" y="10890068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3" name="Shape 4111">
            <a:extLst>
              <a:ext uri="{FF2B5EF4-FFF2-40B4-BE49-F238E27FC236}">
                <a16:creationId xmlns:a16="http://schemas.microsoft.com/office/drawing/2014/main" id="{122BF4E1-CD2C-F74F-8244-7D8551829DCD}"/>
              </a:ext>
            </a:extLst>
          </p:cNvPr>
          <p:cNvSpPr/>
          <p:nvPr/>
        </p:nvSpPr>
        <p:spPr>
          <a:xfrm>
            <a:off x="14223027" y="6977272"/>
            <a:ext cx="6007235" cy="1051726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29" name="Shape 4114">
            <a:extLst>
              <a:ext uri="{FF2B5EF4-FFF2-40B4-BE49-F238E27FC236}">
                <a16:creationId xmlns:a16="http://schemas.microsoft.com/office/drawing/2014/main" id="{E12223AA-0FE3-194D-A1EC-C8AD1025779D}"/>
              </a:ext>
            </a:extLst>
          </p:cNvPr>
          <p:cNvCxnSpPr>
            <a:endCxn id="30" idx="0"/>
          </p:cNvCxnSpPr>
          <p:nvPr/>
        </p:nvCxnSpPr>
        <p:spPr>
          <a:xfrm>
            <a:off x="6561176" y="4558015"/>
            <a:ext cx="0" cy="6332057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4115">
            <a:extLst>
              <a:ext uri="{FF2B5EF4-FFF2-40B4-BE49-F238E27FC236}">
                <a16:creationId xmlns:a16="http://schemas.microsoft.com/office/drawing/2014/main" id="{1889F095-8F21-DE48-A40F-D076368601B4}"/>
              </a:ext>
            </a:extLst>
          </p:cNvPr>
          <p:cNvSpPr/>
          <p:nvPr/>
        </p:nvSpPr>
        <p:spPr>
          <a:xfrm>
            <a:off x="6306315" y="10890072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8" name="Shape 4116">
            <a:extLst>
              <a:ext uri="{FF2B5EF4-FFF2-40B4-BE49-F238E27FC236}">
                <a16:creationId xmlns:a16="http://schemas.microsoft.com/office/drawing/2014/main" id="{17F2C729-263B-7246-A555-0B3D6CD0D446}"/>
              </a:ext>
            </a:extLst>
          </p:cNvPr>
          <p:cNvSpPr/>
          <p:nvPr/>
        </p:nvSpPr>
        <p:spPr>
          <a:xfrm>
            <a:off x="6503306" y="4071332"/>
            <a:ext cx="8966464" cy="1051726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34" name="Shape 4119">
            <a:extLst>
              <a:ext uri="{FF2B5EF4-FFF2-40B4-BE49-F238E27FC236}">
                <a16:creationId xmlns:a16="http://schemas.microsoft.com/office/drawing/2014/main" id="{556DE6DC-A278-444A-835A-0AF0C2E4F9D8}"/>
              </a:ext>
            </a:extLst>
          </p:cNvPr>
          <p:cNvCxnSpPr>
            <a:endCxn id="35" idx="0"/>
          </p:cNvCxnSpPr>
          <p:nvPr/>
        </p:nvCxnSpPr>
        <p:spPr>
          <a:xfrm>
            <a:off x="10105653" y="6120235"/>
            <a:ext cx="0" cy="4769836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4120">
            <a:extLst>
              <a:ext uri="{FF2B5EF4-FFF2-40B4-BE49-F238E27FC236}">
                <a16:creationId xmlns:a16="http://schemas.microsoft.com/office/drawing/2014/main" id="{60730801-FC36-B849-8E77-62DF97522E8F}"/>
              </a:ext>
            </a:extLst>
          </p:cNvPr>
          <p:cNvSpPr/>
          <p:nvPr/>
        </p:nvSpPr>
        <p:spPr>
          <a:xfrm>
            <a:off x="9850792" y="10890071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33" name="Shape 4121">
            <a:extLst>
              <a:ext uri="{FF2B5EF4-FFF2-40B4-BE49-F238E27FC236}">
                <a16:creationId xmlns:a16="http://schemas.microsoft.com/office/drawing/2014/main" id="{20348216-8D5B-9142-9BD5-4C2D46A00751}"/>
              </a:ext>
            </a:extLst>
          </p:cNvPr>
          <p:cNvSpPr/>
          <p:nvPr/>
        </p:nvSpPr>
        <p:spPr>
          <a:xfrm>
            <a:off x="10047783" y="5526283"/>
            <a:ext cx="5271427" cy="105172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39" name="Shape 4124">
            <a:extLst>
              <a:ext uri="{FF2B5EF4-FFF2-40B4-BE49-F238E27FC236}">
                <a16:creationId xmlns:a16="http://schemas.microsoft.com/office/drawing/2014/main" id="{A79B88FD-DAB3-FF4E-8F58-63A620B73839}"/>
              </a:ext>
            </a:extLst>
          </p:cNvPr>
          <p:cNvCxnSpPr>
            <a:endCxn id="40" idx="0"/>
          </p:cNvCxnSpPr>
          <p:nvPr/>
        </p:nvCxnSpPr>
        <p:spPr>
          <a:xfrm>
            <a:off x="18125830" y="9154033"/>
            <a:ext cx="0" cy="1736036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125">
            <a:extLst>
              <a:ext uri="{FF2B5EF4-FFF2-40B4-BE49-F238E27FC236}">
                <a16:creationId xmlns:a16="http://schemas.microsoft.com/office/drawing/2014/main" id="{77F81824-5E41-7241-9703-07B8F475FAA8}"/>
              </a:ext>
            </a:extLst>
          </p:cNvPr>
          <p:cNvSpPr/>
          <p:nvPr/>
        </p:nvSpPr>
        <p:spPr>
          <a:xfrm>
            <a:off x="17870969" y="10890069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ea typeface="Lato"/>
              <a:cs typeface="Lato"/>
              <a:sym typeface="Lato"/>
            </a:endParaRPr>
          </a:p>
        </p:txBody>
      </p:sp>
      <p:sp>
        <p:nvSpPr>
          <p:cNvPr id="38" name="Shape 4126">
            <a:extLst>
              <a:ext uri="{FF2B5EF4-FFF2-40B4-BE49-F238E27FC236}">
                <a16:creationId xmlns:a16="http://schemas.microsoft.com/office/drawing/2014/main" id="{055199F5-B4A9-2446-8084-DE58D980C409}"/>
              </a:ext>
            </a:extLst>
          </p:cNvPr>
          <p:cNvSpPr/>
          <p:nvPr/>
        </p:nvSpPr>
        <p:spPr>
          <a:xfrm>
            <a:off x="18067960" y="8419096"/>
            <a:ext cx="4340469" cy="1051726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F46175-9C4E-F941-ABAB-D357C2D34A4F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82AD8-C4CE-9841-BB5F-4A8640D8D8C4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48" name="Shape 3935">
            <a:extLst>
              <a:ext uri="{FF2B5EF4-FFF2-40B4-BE49-F238E27FC236}">
                <a16:creationId xmlns:a16="http://schemas.microsoft.com/office/drawing/2014/main" id="{745DA523-8A20-8644-BC72-07E870FC60B2}"/>
              </a:ext>
            </a:extLst>
          </p:cNvPr>
          <p:cNvSpPr txBox="1"/>
          <p:nvPr/>
        </p:nvSpPr>
        <p:spPr>
          <a:xfrm>
            <a:off x="2129569" y="11535968"/>
            <a:ext cx="75533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49" name="Shape 3936">
            <a:extLst>
              <a:ext uri="{FF2B5EF4-FFF2-40B4-BE49-F238E27FC236}">
                <a16:creationId xmlns:a16="http://schemas.microsoft.com/office/drawing/2014/main" id="{97D70A38-C6E7-6048-8288-D40ACEE1CB78}"/>
              </a:ext>
            </a:extLst>
          </p:cNvPr>
          <p:cNvSpPr txBox="1"/>
          <p:nvPr/>
        </p:nvSpPr>
        <p:spPr>
          <a:xfrm>
            <a:off x="3851419" y="11535968"/>
            <a:ext cx="821058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50" name="Shape 3937">
            <a:extLst>
              <a:ext uri="{FF2B5EF4-FFF2-40B4-BE49-F238E27FC236}">
                <a16:creationId xmlns:a16="http://schemas.microsoft.com/office/drawing/2014/main" id="{997A8398-2D8D-0E4B-A660-2DB362C8EE56}"/>
              </a:ext>
            </a:extLst>
          </p:cNvPr>
          <p:cNvSpPr txBox="1"/>
          <p:nvPr/>
        </p:nvSpPr>
        <p:spPr>
          <a:xfrm>
            <a:off x="5581858" y="11535968"/>
            <a:ext cx="90281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51" name="Shape 3938">
            <a:extLst>
              <a:ext uri="{FF2B5EF4-FFF2-40B4-BE49-F238E27FC236}">
                <a16:creationId xmlns:a16="http://schemas.microsoft.com/office/drawing/2014/main" id="{C360217F-81FE-094F-8670-C921914664DF}"/>
              </a:ext>
            </a:extLst>
          </p:cNvPr>
          <p:cNvSpPr txBox="1"/>
          <p:nvPr/>
        </p:nvSpPr>
        <p:spPr>
          <a:xfrm>
            <a:off x="7376770" y="11535968"/>
            <a:ext cx="82266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52" name="Shape 3939">
            <a:extLst>
              <a:ext uri="{FF2B5EF4-FFF2-40B4-BE49-F238E27FC236}">
                <a16:creationId xmlns:a16="http://schemas.microsoft.com/office/drawing/2014/main" id="{02ECB64D-12C6-DE4E-9534-E06E0CE19223}"/>
              </a:ext>
            </a:extLst>
          </p:cNvPr>
          <p:cNvSpPr txBox="1"/>
          <p:nvPr/>
        </p:nvSpPr>
        <p:spPr>
          <a:xfrm>
            <a:off x="9071534" y="11535968"/>
            <a:ext cx="94288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53" name="Shape 3940">
            <a:extLst>
              <a:ext uri="{FF2B5EF4-FFF2-40B4-BE49-F238E27FC236}">
                <a16:creationId xmlns:a16="http://schemas.microsoft.com/office/drawing/2014/main" id="{4195E46F-C145-844D-B3C9-9DEED087C5D0}"/>
              </a:ext>
            </a:extLst>
          </p:cNvPr>
          <p:cNvSpPr txBox="1"/>
          <p:nvPr/>
        </p:nvSpPr>
        <p:spPr>
          <a:xfrm>
            <a:off x="10921392" y="11535968"/>
            <a:ext cx="77457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54" name="Shape 3941">
            <a:extLst>
              <a:ext uri="{FF2B5EF4-FFF2-40B4-BE49-F238E27FC236}">
                <a16:creationId xmlns:a16="http://schemas.microsoft.com/office/drawing/2014/main" id="{E678203F-1FB8-C045-8D52-F1E304860097}"/>
              </a:ext>
            </a:extLst>
          </p:cNvPr>
          <p:cNvSpPr txBox="1"/>
          <p:nvPr/>
        </p:nvSpPr>
        <p:spPr>
          <a:xfrm>
            <a:off x="12739847" y="11535968"/>
            <a:ext cx="647934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55" name="Shape 3942">
            <a:extLst>
              <a:ext uri="{FF2B5EF4-FFF2-40B4-BE49-F238E27FC236}">
                <a16:creationId xmlns:a16="http://schemas.microsoft.com/office/drawing/2014/main" id="{F800448C-A5C4-214C-BAB5-F49F85704C23}"/>
              </a:ext>
            </a:extLst>
          </p:cNvPr>
          <p:cNvSpPr txBox="1"/>
          <p:nvPr/>
        </p:nvSpPr>
        <p:spPr>
          <a:xfrm>
            <a:off x="14398463" y="11535968"/>
            <a:ext cx="87395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56" name="Shape 3943">
            <a:extLst>
              <a:ext uri="{FF2B5EF4-FFF2-40B4-BE49-F238E27FC236}">
                <a16:creationId xmlns:a16="http://schemas.microsoft.com/office/drawing/2014/main" id="{3AD02373-3538-5443-B18C-B1657DBA6D05}"/>
              </a:ext>
            </a:extLst>
          </p:cNvPr>
          <p:cNvSpPr txBox="1"/>
          <p:nvPr/>
        </p:nvSpPr>
        <p:spPr>
          <a:xfrm>
            <a:off x="16180390" y="11535968"/>
            <a:ext cx="821059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57" name="Shape 3944">
            <a:extLst>
              <a:ext uri="{FF2B5EF4-FFF2-40B4-BE49-F238E27FC236}">
                <a16:creationId xmlns:a16="http://schemas.microsoft.com/office/drawing/2014/main" id="{E971F125-605C-A147-ACC0-06FB935CBEA1}"/>
              </a:ext>
            </a:extLst>
          </p:cNvPr>
          <p:cNvSpPr txBox="1"/>
          <p:nvPr/>
        </p:nvSpPr>
        <p:spPr>
          <a:xfrm>
            <a:off x="17939468" y="11535968"/>
            <a:ext cx="83869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58" name="Shape 3945">
            <a:extLst>
              <a:ext uri="{FF2B5EF4-FFF2-40B4-BE49-F238E27FC236}">
                <a16:creationId xmlns:a16="http://schemas.microsoft.com/office/drawing/2014/main" id="{6EB45139-3E58-2042-BCEF-D2D1B180178D}"/>
              </a:ext>
            </a:extLst>
          </p:cNvPr>
          <p:cNvSpPr txBox="1"/>
          <p:nvPr/>
        </p:nvSpPr>
        <p:spPr>
          <a:xfrm>
            <a:off x="19718437" y="11535968"/>
            <a:ext cx="89479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59" name="Shape 3946">
            <a:extLst>
              <a:ext uri="{FF2B5EF4-FFF2-40B4-BE49-F238E27FC236}">
                <a16:creationId xmlns:a16="http://schemas.microsoft.com/office/drawing/2014/main" id="{67A1A24C-2A3C-F74E-886C-9204FC0810C8}"/>
              </a:ext>
            </a:extLst>
          </p:cNvPr>
          <p:cNvSpPr txBox="1"/>
          <p:nvPr/>
        </p:nvSpPr>
        <p:spPr>
          <a:xfrm>
            <a:off x="21437434" y="11535968"/>
            <a:ext cx="86594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B14D42-9469-6349-A61E-B11E097F17BC}"/>
              </a:ext>
            </a:extLst>
          </p:cNvPr>
          <p:cNvSpPr txBox="1"/>
          <p:nvPr/>
        </p:nvSpPr>
        <p:spPr>
          <a:xfrm>
            <a:off x="2594304" y="9957623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F69D5-A74D-B44B-A798-53969A7F0EF1}"/>
              </a:ext>
            </a:extLst>
          </p:cNvPr>
          <p:cNvSpPr txBox="1"/>
          <p:nvPr/>
        </p:nvSpPr>
        <p:spPr>
          <a:xfrm>
            <a:off x="2632453" y="1056907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12/Jan/2019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4F9F3A-7710-1D4E-90DA-24545359EFDC}"/>
              </a:ext>
            </a:extLst>
          </p:cNvPr>
          <p:cNvSpPr txBox="1"/>
          <p:nvPr/>
        </p:nvSpPr>
        <p:spPr>
          <a:xfrm>
            <a:off x="6818205" y="9957623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2CB47F-C5E2-934C-95E3-0C7A804341E7}"/>
              </a:ext>
            </a:extLst>
          </p:cNvPr>
          <p:cNvSpPr txBox="1"/>
          <p:nvPr/>
        </p:nvSpPr>
        <p:spPr>
          <a:xfrm>
            <a:off x="6856354" y="1056907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30/Mar/2019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476D7-D945-9645-A1F7-2D3CE41BFB31}"/>
              </a:ext>
            </a:extLst>
          </p:cNvPr>
          <p:cNvSpPr txBox="1"/>
          <p:nvPr/>
        </p:nvSpPr>
        <p:spPr>
          <a:xfrm>
            <a:off x="10397814" y="9957623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A980C-0822-E548-B3BC-EF7744BD8737}"/>
              </a:ext>
            </a:extLst>
          </p:cNvPr>
          <p:cNvSpPr txBox="1"/>
          <p:nvPr/>
        </p:nvSpPr>
        <p:spPr>
          <a:xfrm>
            <a:off x="10435963" y="1056907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26/May/2019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640EEE-6747-EF41-A030-F78A5EEAB8AF}"/>
              </a:ext>
            </a:extLst>
          </p:cNvPr>
          <p:cNvSpPr txBox="1"/>
          <p:nvPr/>
        </p:nvSpPr>
        <p:spPr>
          <a:xfrm>
            <a:off x="14544177" y="9957623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3C7478-372D-C340-A173-E60B874B85D6}"/>
              </a:ext>
            </a:extLst>
          </p:cNvPr>
          <p:cNvSpPr txBox="1"/>
          <p:nvPr/>
        </p:nvSpPr>
        <p:spPr>
          <a:xfrm>
            <a:off x="14582326" y="1056907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7/Aug/2019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997AA0-AE2C-794B-8284-C9BC652AE532}"/>
              </a:ext>
            </a:extLst>
          </p:cNvPr>
          <p:cNvSpPr txBox="1"/>
          <p:nvPr/>
        </p:nvSpPr>
        <p:spPr>
          <a:xfrm>
            <a:off x="18389109" y="9957623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2CA52F-EAA4-3642-86E6-029C2DACA945}"/>
              </a:ext>
            </a:extLst>
          </p:cNvPr>
          <p:cNvSpPr txBox="1"/>
          <p:nvPr/>
        </p:nvSpPr>
        <p:spPr>
          <a:xfrm>
            <a:off x="18427258" y="1056907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12/Oct/2019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F42B6A-2050-C043-BD6B-B12D34AD8CEF}"/>
              </a:ext>
            </a:extLst>
          </p:cNvPr>
          <p:cNvSpPr txBox="1"/>
          <p:nvPr/>
        </p:nvSpPr>
        <p:spPr>
          <a:xfrm>
            <a:off x="2558945" y="2917542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910774-F01F-AC4F-974C-4249BFAF4202}"/>
              </a:ext>
            </a:extLst>
          </p:cNvPr>
          <p:cNvSpPr txBox="1"/>
          <p:nvPr/>
        </p:nvSpPr>
        <p:spPr>
          <a:xfrm>
            <a:off x="6816036" y="4333727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A6B3C2-64DA-9143-B447-84A47EF7AD3D}"/>
              </a:ext>
            </a:extLst>
          </p:cNvPr>
          <p:cNvSpPr txBox="1"/>
          <p:nvPr/>
        </p:nvSpPr>
        <p:spPr>
          <a:xfrm>
            <a:off x="10360513" y="5790536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E33298-B9FC-F74F-8D27-9EEDBE42D270}"/>
              </a:ext>
            </a:extLst>
          </p:cNvPr>
          <p:cNvSpPr txBox="1"/>
          <p:nvPr/>
        </p:nvSpPr>
        <p:spPr>
          <a:xfrm>
            <a:off x="14535757" y="7241525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EFD03A-037C-2646-8D46-632E4136FD7F}"/>
              </a:ext>
            </a:extLst>
          </p:cNvPr>
          <p:cNvSpPr txBox="1"/>
          <p:nvPr/>
        </p:nvSpPr>
        <p:spPr>
          <a:xfrm>
            <a:off x="18358813" y="8690769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08202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C48D2-0B1E-7645-83DB-214C2414102F}"/>
              </a:ext>
            </a:extLst>
          </p:cNvPr>
          <p:cNvSpPr txBox="1"/>
          <p:nvPr/>
        </p:nvSpPr>
        <p:spPr>
          <a:xfrm>
            <a:off x="6098987" y="533400"/>
            <a:ext cx="12179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WEEKLY GANTT CHART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29F43-6F28-B944-873C-E4AF1E3BAEE7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31" name="Shape 3984">
            <a:extLst>
              <a:ext uri="{FF2B5EF4-FFF2-40B4-BE49-F238E27FC236}">
                <a16:creationId xmlns:a16="http://schemas.microsoft.com/office/drawing/2014/main" id="{7DCF5DDF-259A-A648-8370-FF24D2B84BD2}"/>
              </a:ext>
            </a:extLst>
          </p:cNvPr>
          <p:cNvSpPr txBox="1"/>
          <p:nvPr/>
        </p:nvSpPr>
        <p:spPr>
          <a:xfrm>
            <a:off x="6027492" y="11550608"/>
            <a:ext cx="105830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9 AM</a:t>
            </a:r>
          </a:p>
        </p:txBody>
      </p:sp>
      <p:sp>
        <p:nvSpPr>
          <p:cNvPr id="32" name="Shape 3985">
            <a:extLst>
              <a:ext uri="{FF2B5EF4-FFF2-40B4-BE49-F238E27FC236}">
                <a16:creationId xmlns:a16="http://schemas.microsoft.com/office/drawing/2014/main" id="{5DA1BC68-359B-DE4F-AF8F-A79EF6DFEC33}"/>
              </a:ext>
            </a:extLst>
          </p:cNvPr>
          <p:cNvSpPr txBox="1"/>
          <p:nvPr/>
        </p:nvSpPr>
        <p:spPr>
          <a:xfrm>
            <a:off x="7623042" y="11550608"/>
            <a:ext cx="127310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10 AM</a:t>
            </a:r>
          </a:p>
        </p:txBody>
      </p:sp>
      <p:sp>
        <p:nvSpPr>
          <p:cNvPr id="33" name="Shape 3986">
            <a:extLst>
              <a:ext uri="{FF2B5EF4-FFF2-40B4-BE49-F238E27FC236}">
                <a16:creationId xmlns:a16="http://schemas.microsoft.com/office/drawing/2014/main" id="{64A64633-A3BC-C341-BFB4-B893524B9994}"/>
              </a:ext>
            </a:extLst>
          </p:cNvPr>
          <p:cNvSpPr txBox="1"/>
          <p:nvPr/>
        </p:nvSpPr>
        <p:spPr>
          <a:xfrm>
            <a:off x="9325988" y="11550608"/>
            <a:ext cx="127310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11 AM</a:t>
            </a:r>
          </a:p>
        </p:txBody>
      </p:sp>
      <p:sp>
        <p:nvSpPr>
          <p:cNvPr id="34" name="Shape 3987">
            <a:extLst>
              <a:ext uri="{FF2B5EF4-FFF2-40B4-BE49-F238E27FC236}">
                <a16:creationId xmlns:a16="http://schemas.microsoft.com/office/drawing/2014/main" id="{7A3BF7AA-0924-BD4B-8E32-BC02F64DD50C}"/>
              </a:ext>
            </a:extLst>
          </p:cNvPr>
          <p:cNvSpPr txBox="1"/>
          <p:nvPr/>
        </p:nvSpPr>
        <p:spPr>
          <a:xfrm>
            <a:off x="11039353" y="11550608"/>
            <a:ext cx="125226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12 PM</a:t>
            </a:r>
          </a:p>
        </p:txBody>
      </p:sp>
      <p:sp>
        <p:nvSpPr>
          <p:cNvPr id="35" name="Shape 3988">
            <a:extLst>
              <a:ext uri="{FF2B5EF4-FFF2-40B4-BE49-F238E27FC236}">
                <a16:creationId xmlns:a16="http://schemas.microsoft.com/office/drawing/2014/main" id="{F490C362-2C28-9F43-9CB0-493F6E9758A6}"/>
              </a:ext>
            </a:extLst>
          </p:cNvPr>
          <p:cNvSpPr txBox="1"/>
          <p:nvPr/>
        </p:nvSpPr>
        <p:spPr>
          <a:xfrm>
            <a:off x="12844890" y="11550608"/>
            <a:ext cx="104708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 PM</a:t>
            </a:r>
          </a:p>
        </p:txBody>
      </p:sp>
      <p:sp>
        <p:nvSpPr>
          <p:cNvPr id="36" name="Shape 3989">
            <a:extLst>
              <a:ext uri="{FF2B5EF4-FFF2-40B4-BE49-F238E27FC236}">
                <a16:creationId xmlns:a16="http://schemas.microsoft.com/office/drawing/2014/main" id="{421EF28B-1B76-7F48-BF25-40D0715EFE54}"/>
              </a:ext>
            </a:extLst>
          </p:cNvPr>
          <p:cNvSpPr txBox="1"/>
          <p:nvPr/>
        </p:nvSpPr>
        <p:spPr>
          <a:xfrm>
            <a:off x="14547836" y="11550608"/>
            <a:ext cx="104708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 PM</a:t>
            </a:r>
          </a:p>
        </p:txBody>
      </p:sp>
      <p:sp>
        <p:nvSpPr>
          <p:cNvPr id="37" name="Shape 3990">
            <a:extLst>
              <a:ext uri="{FF2B5EF4-FFF2-40B4-BE49-F238E27FC236}">
                <a16:creationId xmlns:a16="http://schemas.microsoft.com/office/drawing/2014/main" id="{BB333681-D95D-7F48-B763-E76476EABA27}"/>
              </a:ext>
            </a:extLst>
          </p:cNvPr>
          <p:cNvSpPr txBox="1"/>
          <p:nvPr/>
        </p:nvSpPr>
        <p:spPr>
          <a:xfrm>
            <a:off x="16250781" y="11550608"/>
            <a:ext cx="104708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 PM</a:t>
            </a:r>
          </a:p>
        </p:txBody>
      </p:sp>
      <p:sp>
        <p:nvSpPr>
          <p:cNvPr id="38" name="Shape 3991">
            <a:extLst>
              <a:ext uri="{FF2B5EF4-FFF2-40B4-BE49-F238E27FC236}">
                <a16:creationId xmlns:a16="http://schemas.microsoft.com/office/drawing/2014/main" id="{7FEB82A1-502F-2E44-B1A5-435156D412B2}"/>
              </a:ext>
            </a:extLst>
          </p:cNvPr>
          <p:cNvSpPr txBox="1"/>
          <p:nvPr/>
        </p:nvSpPr>
        <p:spPr>
          <a:xfrm>
            <a:off x="17955333" y="11550608"/>
            <a:ext cx="1043876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 PM</a:t>
            </a:r>
          </a:p>
        </p:txBody>
      </p:sp>
      <p:sp>
        <p:nvSpPr>
          <p:cNvPr id="39" name="Shape 3992">
            <a:extLst>
              <a:ext uri="{FF2B5EF4-FFF2-40B4-BE49-F238E27FC236}">
                <a16:creationId xmlns:a16="http://schemas.microsoft.com/office/drawing/2014/main" id="{997D5A4D-26A0-C140-B1C0-703AFA2ECFBA}"/>
              </a:ext>
            </a:extLst>
          </p:cNvPr>
          <p:cNvSpPr txBox="1"/>
          <p:nvPr/>
        </p:nvSpPr>
        <p:spPr>
          <a:xfrm>
            <a:off x="19656676" y="11550608"/>
            <a:ext cx="104708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5 PM</a:t>
            </a:r>
          </a:p>
        </p:txBody>
      </p:sp>
      <p:sp>
        <p:nvSpPr>
          <p:cNvPr id="40" name="Shape 3993">
            <a:extLst>
              <a:ext uri="{FF2B5EF4-FFF2-40B4-BE49-F238E27FC236}">
                <a16:creationId xmlns:a16="http://schemas.microsoft.com/office/drawing/2014/main" id="{8B222E4F-AA77-4640-9010-A640711B2E78}"/>
              </a:ext>
            </a:extLst>
          </p:cNvPr>
          <p:cNvSpPr txBox="1"/>
          <p:nvPr/>
        </p:nvSpPr>
        <p:spPr>
          <a:xfrm>
            <a:off x="21359621" y="11550608"/>
            <a:ext cx="104708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6 PM</a:t>
            </a:r>
          </a:p>
        </p:txBody>
      </p:sp>
      <p:cxnSp>
        <p:nvCxnSpPr>
          <p:cNvPr id="7" name="Shape 3994">
            <a:extLst>
              <a:ext uri="{FF2B5EF4-FFF2-40B4-BE49-F238E27FC236}">
                <a16:creationId xmlns:a16="http://schemas.microsoft.com/office/drawing/2014/main" id="{BAE63636-5C2A-814B-A2DE-4F674E05588D}"/>
              </a:ext>
            </a:extLst>
          </p:cNvPr>
          <p:cNvCxnSpPr/>
          <p:nvPr/>
        </p:nvCxnSpPr>
        <p:spPr>
          <a:xfrm>
            <a:off x="8246561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995">
            <a:extLst>
              <a:ext uri="{FF2B5EF4-FFF2-40B4-BE49-F238E27FC236}">
                <a16:creationId xmlns:a16="http://schemas.microsoft.com/office/drawing/2014/main" id="{6960B62C-1CA9-E24D-A99B-AA88D96AD1EF}"/>
              </a:ext>
            </a:extLst>
          </p:cNvPr>
          <p:cNvCxnSpPr/>
          <p:nvPr/>
        </p:nvCxnSpPr>
        <p:spPr>
          <a:xfrm>
            <a:off x="9958725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996">
            <a:extLst>
              <a:ext uri="{FF2B5EF4-FFF2-40B4-BE49-F238E27FC236}">
                <a16:creationId xmlns:a16="http://schemas.microsoft.com/office/drawing/2014/main" id="{A10058D6-A2FB-0B43-99F3-1E9DB094C693}"/>
              </a:ext>
            </a:extLst>
          </p:cNvPr>
          <p:cNvCxnSpPr/>
          <p:nvPr/>
        </p:nvCxnSpPr>
        <p:spPr>
          <a:xfrm>
            <a:off x="11636001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3997">
            <a:extLst>
              <a:ext uri="{FF2B5EF4-FFF2-40B4-BE49-F238E27FC236}">
                <a16:creationId xmlns:a16="http://schemas.microsoft.com/office/drawing/2014/main" id="{979697E2-63F2-644E-974F-0B85A4320211}"/>
              </a:ext>
            </a:extLst>
          </p:cNvPr>
          <p:cNvCxnSpPr/>
          <p:nvPr/>
        </p:nvCxnSpPr>
        <p:spPr>
          <a:xfrm>
            <a:off x="13383289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3998">
            <a:extLst>
              <a:ext uri="{FF2B5EF4-FFF2-40B4-BE49-F238E27FC236}">
                <a16:creationId xmlns:a16="http://schemas.microsoft.com/office/drawing/2014/main" id="{6132671B-7648-8D4A-B9BB-445E7564E7FB}"/>
              </a:ext>
            </a:extLst>
          </p:cNvPr>
          <p:cNvCxnSpPr/>
          <p:nvPr/>
        </p:nvCxnSpPr>
        <p:spPr>
          <a:xfrm>
            <a:off x="15060565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3999">
            <a:extLst>
              <a:ext uri="{FF2B5EF4-FFF2-40B4-BE49-F238E27FC236}">
                <a16:creationId xmlns:a16="http://schemas.microsoft.com/office/drawing/2014/main" id="{81DFF95C-DE8D-4F41-951A-6C7BCA75A6CF}"/>
              </a:ext>
            </a:extLst>
          </p:cNvPr>
          <p:cNvCxnSpPr/>
          <p:nvPr/>
        </p:nvCxnSpPr>
        <p:spPr>
          <a:xfrm>
            <a:off x="16772729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4000">
            <a:extLst>
              <a:ext uri="{FF2B5EF4-FFF2-40B4-BE49-F238E27FC236}">
                <a16:creationId xmlns:a16="http://schemas.microsoft.com/office/drawing/2014/main" id="{FCAE49A9-3CAA-2B49-B843-BFB877B08D1B}"/>
              </a:ext>
            </a:extLst>
          </p:cNvPr>
          <p:cNvCxnSpPr/>
          <p:nvPr/>
        </p:nvCxnSpPr>
        <p:spPr>
          <a:xfrm>
            <a:off x="18450002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4001">
            <a:extLst>
              <a:ext uri="{FF2B5EF4-FFF2-40B4-BE49-F238E27FC236}">
                <a16:creationId xmlns:a16="http://schemas.microsoft.com/office/drawing/2014/main" id="{E3339A99-B1C9-EE44-8691-2187F2AD85BB}"/>
              </a:ext>
            </a:extLst>
          </p:cNvPr>
          <p:cNvCxnSpPr/>
          <p:nvPr/>
        </p:nvCxnSpPr>
        <p:spPr>
          <a:xfrm>
            <a:off x="20127354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4002">
            <a:extLst>
              <a:ext uri="{FF2B5EF4-FFF2-40B4-BE49-F238E27FC236}">
                <a16:creationId xmlns:a16="http://schemas.microsoft.com/office/drawing/2014/main" id="{09F538DF-D508-F34B-B748-0E75A24EFA53}"/>
              </a:ext>
            </a:extLst>
          </p:cNvPr>
          <p:cNvSpPr txBox="1"/>
          <p:nvPr/>
        </p:nvSpPr>
        <p:spPr>
          <a:xfrm>
            <a:off x="3330984" y="3744976"/>
            <a:ext cx="1231427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MON</a:t>
            </a:r>
          </a:p>
        </p:txBody>
      </p:sp>
      <p:sp>
        <p:nvSpPr>
          <p:cNvPr id="16" name="Shape 4003">
            <a:extLst>
              <a:ext uri="{FF2B5EF4-FFF2-40B4-BE49-F238E27FC236}">
                <a16:creationId xmlns:a16="http://schemas.microsoft.com/office/drawing/2014/main" id="{4A0C9CDC-56F0-1244-981F-78C7DC707450}"/>
              </a:ext>
            </a:extLst>
          </p:cNvPr>
          <p:cNvSpPr txBox="1"/>
          <p:nvPr/>
        </p:nvSpPr>
        <p:spPr>
          <a:xfrm>
            <a:off x="3600289" y="4865287"/>
            <a:ext cx="962122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TUE</a:t>
            </a:r>
          </a:p>
        </p:txBody>
      </p:sp>
      <p:sp>
        <p:nvSpPr>
          <p:cNvPr id="17" name="Shape 4004">
            <a:extLst>
              <a:ext uri="{FF2B5EF4-FFF2-40B4-BE49-F238E27FC236}">
                <a16:creationId xmlns:a16="http://schemas.microsoft.com/office/drawing/2014/main" id="{7F6DD892-4135-C34D-AEDC-24E45D422D46}"/>
              </a:ext>
            </a:extLst>
          </p:cNvPr>
          <p:cNvSpPr txBox="1"/>
          <p:nvPr/>
        </p:nvSpPr>
        <p:spPr>
          <a:xfrm>
            <a:off x="3446400" y="5985598"/>
            <a:ext cx="1116011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WED</a:t>
            </a:r>
          </a:p>
        </p:txBody>
      </p:sp>
      <p:sp>
        <p:nvSpPr>
          <p:cNvPr id="18" name="Shape 4005">
            <a:extLst>
              <a:ext uri="{FF2B5EF4-FFF2-40B4-BE49-F238E27FC236}">
                <a16:creationId xmlns:a16="http://schemas.microsoft.com/office/drawing/2014/main" id="{38099B8C-60CD-984F-9123-DA5FDA605217}"/>
              </a:ext>
            </a:extLst>
          </p:cNvPr>
          <p:cNvSpPr txBox="1"/>
          <p:nvPr/>
        </p:nvSpPr>
        <p:spPr>
          <a:xfrm>
            <a:off x="3486475" y="7105909"/>
            <a:ext cx="1075936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THU</a:t>
            </a:r>
          </a:p>
        </p:txBody>
      </p:sp>
      <p:sp>
        <p:nvSpPr>
          <p:cNvPr id="19" name="Shape 4006">
            <a:extLst>
              <a:ext uri="{FF2B5EF4-FFF2-40B4-BE49-F238E27FC236}">
                <a16:creationId xmlns:a16="http://schemas.microsoft.com/office/drawing/2014/main" id="{BAD32236-9958-904F-9BE3-FEA9D9DF16D5}"/>
              </a:ext>
            </a:extLst>
          </p:cNvPr>
          <p:cNvSpPr txBox="1"/>
          <p:nvPr/>
        </p:nvSpPr>
        <p:spPr>
          <a:xfrm>
            <a:off x="3747764" y="8226219"/>
            <a:ext cx="814647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FRI</a:t>
            </a:r>
          </a:p>
        </p:txBody>
      </p:sp>
      <p:sp>
        <p:nvSpPr>
          <p:cNvPr id="20" name="Shape 4007">
            <a:extLst>
              <a:ext uri="{FF2B5EF4-FFF2-40B4-BE49-F238E27FC236}">
                <a16:creationId xmlns:a16="http://schemas.microsoft.com/office/drawing/2014/main" id="{EFECC6AC-0D6F-1944-BB21-9438BCA0AD49}"/>
              </a:ext>
            </a:extLst>
          </p:cNvPr>
          <p:cNvSpPr txBox="1"/>
          <p:nvPr/>
        </p:nvSpPr>
        <p:spPr>
          <a:xfrm>
            <a:off x="3659408" y="9346531"/>
            <a:ext cx="903003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SAT</a:t>
            </a:r>
          </a:p>
        </p:txBody>
      </p:sp>
      <p:sp>
        <p:nvSpPr>
          <p:cNvPr id="21" name="Shape 4008">
            <a:extLst>
              <a:ext uri="{FF2B5EF4-FFF2-40B4-BE49-F238E27FC236}">
                <a16:creationId xmlns:a16="http://schemas.microsoft.com/office/drawing/2014/main" id="{25C11A05-E141-D34E-A46B-1D80DBBC5CC3}"/>
              </a:ext>
            </a:extLst>
          </p:cNvPr>
          <p:cNvSpPr txBox="1"/>
          <p:nvPr/>
        </p:nvSpPr>
        <p:spPr>
          <a:xfrm>
            <a:off x="3507315" y="10466844"/>
            <a:ext cx="1055096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SUN</a:t>
            </a:r>
          </a:p>
        </p:txBody>
      </p:sp>
      <p:cxnSp>
        <p:nvCxnSpPr>
          <p:cNvPr id="22" name="Shape 4009">
            <a:extLst>
              <a:ext uri="{FF2B5EF4-FFF2-40B4-BE49-F238E27FC236}">
                <a16:creationId xmlns:a16="http://schemas.microsoft.com/office/drawing/2014/main" id="{C2AC2A79-C027-924B-B496-9DA784BAA1C1}"/>
              </a:ext>
            </a:extLst>
          </p:cNvPr>
          <p:cNvCxnSpPr/>
          <p:nvPr/>
        </p:nvCxnSpPr>
        <p:spPr>
          <a:xfrm>
            <a:off x="6569288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4010">
            <a:extLst>
              <a:ext uri="{FF2B5EF4-FFF2-40B4-BE49-F238E27FC236}">
                <a16:creationId xmlns:a16="http://schemas.microsoft.com/office/drawing/2014/main" id="{82EFF739-BE9A-2243-BF6A-914D0988D6CA}"/>
              </a:ext>
            </a:extLst>
          </p:cNvPr>
          <p:cNvCxnSpPr/>
          <p:nvPr/>
        </p:nvCxnSpPr>
        <p:spPr>
          <a:xfrm>
            <a:off x="21749468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4009">
            <a:extLst>
              <a:ext uri="{FF2B5EF4-FFF2-40B4-BE49-F238E27FC236}">
                <a16:creationId xmlns:a16="http://schemas.microsoft.com/office/drawing/2014/main" id="{00A5905D-4818-EC44-8F4E-A9AC7BD57E73}"/>
              </a:ext>
            </a:extLst>
          </p:cNvPr>
          <p:cNvCxnSpPr/>
          <p:nvPr/>
        </p:nvCxnSpPr>
        <p:spPr>
          <a:xfrm flipH="1">
            <a:off x="4701943" y="3997737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4009">
            <a:extLst>
              <a:ext uri="{FF2B5EF4-FFF2-40B4-BE49-F238E27FC236}">
                <a16:creationId xmlns:a16="http://schemas.microsoft.com/office/drawing/2014/main" id="{62E9CC78-7FD1-3F4C-B43F-E636227E278F}"/>
              </a:ext>
            </a:extLst>
          </p:cNvPr>
          <p:cNvCxnSpPr/>
          <p:nvPr/>
        </p:nvCxnSpPr>
        <p:spPr>
          <a:xfrm flipH="1">
            <a:off x="4701943" y="5128411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4009">
            <a:extLst>
              <a:ext uri="{FF2B5EF4-FFF2-40B4-BE49-F238E27FC236}">
                <a16:creationId xmlns:a16="http://schemas.microsoft.com/office/drawing/2014/main" id="{4A354DF5-E56D-E84A-A0A8-1A75EB3982FE}"/>
              </a:ext>
            </a:extLst>
          </p:cNvPr>
          <p:cNvCxnSpPr/>
          <p:nvPr/>
        </p:nvCxnSpPr>
        <p:spPr>
          <a:xfrm flipH="1">
            <a:off x="4701943" y="6235029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4009">
            <a:extLst>
              <a:ext uri="{FF2B5EF4-FFF2-40B4-BE49-F238E27FC236}">
                <a16:creationId xmlns:a16="http://schemas.microsoft.com/office/drawing/2014/main" id="{28F2CE1A-ADF5-9945-BAE1-36D61BBFCBD6}"/>
              </a:ext>
            </a:extLst>
          </p:cNvPr>
          <p:cNvCxnSpPr/>
          <p:nvPr/>
        </p:nvCxnSpPr>
        <p:spPr>
          <a:xfrm flipH="1">
            <a:off x="4701943" y="7365703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4009">
            <a:extLst>
              <a:ext uri="{FF2B5EF4-FFF2-40B4-BE49-F238E27FC236}">
                <a16:creationId xmlns:a16="http://schemas.microsoft.com/office/drawing/2014/main" id="{3ADC7475-F560-BE40-883B-15BD4A8FD00C}"/>
              </a:ext>
            </a:extLst>
          </p:cNvPr>
          <p:cNvCxnSpPr/>
          <p:nvPr/>
        </p:nvCxnSpPr>
        <p:spPr>
          <a:xfrm flipH="1">
            <a:off x="4701943" y="8520434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4009">
            <a:extLst>
              <a:ext uri="{FF2B5EF4-FFF2-40B4-BE49-F238E27FC236}">
                <a16:creationId xmlns:a16="http://schemas.microsoft.com/office/drawing/2014/main" id="{5DC45682-A81C-FA4F-870B-E4A33D54C0B1}"/>
              </a:ext>
            </a:extLst>
          </p:cNvPr>
          <p:cNvCxnSpPr/>
          <p:nvPr/>
        </p:nvCxnSpPr>
        <p:spPr>
          <a:xfrm flipH="1">
            <a:off x="4701943" y="9651108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4009">
            <a:extLst>
              <a:ext uri="{FF2B5EF4-FFF2-40B4-BE49-F238E27FC236}">
                <a16:creationId xmlns:a16="http://schemas.microsoft.com/office/drawing/2014/main" id="{44762AC1-1BB1-384C-9E36-8A34C30894B7}"/>
              </a:ext>
            </a:extLst>
          </p:cNvPr>
          <p:cNvCxnSpPr/>
          <p:nvPr/>
        </p:nvCxnSpPr>
        <p:spPr>
          <a:xfrm flipH="1">
            <a:off x="4701943" y="10781781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011">
            <a:extLst>
              <a:ext uri="{FF2B5EF4-FFF2-40B4-BE49-F238E27FC236}">
                <a16:creationId xmlns:a16="http://schemas.microsoft.com/office/drawing/2014/main" id="{36869646-367A-C042-AFEF-30EAC3643145}"/>
              </a:ext>
            </a:extLst>
          </p:cNvPr>
          <p:cNvSpPr/>
          <p:nvPr/>
        </p:nvSpPr>
        <p:spPr>
          <a:xfrm>
            <a:off x="6575321" y="3627071"/>
            <a:ext cx="7338888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2" name="Shape 4012">
            <a:extLst>
              <a:ext uri="{FF2B5EF4-FFF2-40B4-BE49-F238E27FC236}">
                <a16:creationId xmlns:a16="http://schemas.microsoft.com/office/drawing/2014/main" id="{16945558-CC90-924A-946A-486B5168AB7C}"/>
              </a:ext>
            </a:extLst>
          </p:cNvPr>
          <p:cNvSpPr/>
          <p:nvPr/>
        </p:nvSpPr>
        <p:spPr>
          <a:xfrm>
            <a:off x="13641945" y="4747379"/>
            <a:ext cx="6261567" cy="820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4013">
            <a:extLst>
              <a:ext uri="{FF2B5EF4-FFF2-40B4-BE49-F238E27FC236}">
                <a16:creationId xmlns:a16="http://schemas.microsoft.com/office/drawing/2014/main" id="{B07DA0A8-E982-FA4C-87F2-F89B2526B1D2}"/>
              </a:ext>
            </a:extLst>
          </p:cNvPr>
          <p:cNvSpPr/>
          <p:nvPr/>
        </p:nvSpPr>
        <p:spPr>
          <a:xfrm>
            <a:off x="16737774" y="5867688"/>
            <a:ext cx="5011495" cy="820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4" name="Shape 4014">
            <a:extLst>
              <a:ext uri="{FF2B5EF4-FFF2-40B4-BE49-F238E27FC236}">
                <a16:creationId xmlns:a16="http://schemas.microsoft.com/office/drawing/2014/main" id="{7CAF3364-580D-544A-A47C-999D33CFCE71}"/>
              </a:ext>
            </a:extLst>
          </p:cNvPr>
          <p:cNvSpPr/>
          <p:nvPr/>
        </p:nvSpPr>
        <p:spPr>
          <a:xfrm>
            <a:off x="6803094" y="6987996"/>
            <a:ext cx="8525779" cy="82058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5" name="Shape 4015">
            <a:extLst>
              <a:ext uri="{FF2B5EF4-FFF2-40B4-BE49-F238E27FC236}">
                <a16:creationId xmlns:a16="http://schemas.microsoft.com/office/drawing/2014/main" id="{247F282D-D39C-E74A-B72C-1C57AC7C4916}"/>
              </a:ext>
            </a:extLst>
          </p:cNvPr>
          <p:cNvSpPr/>
          <p:nvPr/>
        </p:nvSpPr>
        <p:spPr>
          <a:xfrm>
            <a:off x="11065984" y="8108304"/>
            <a:ext cx="7338888" cy="82058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6" name="Shape 4016">
            <a:extLst>
              <a:ext uri="{FF2B5EF4-FFF2-40B4-BE49-F238E27FC236}">
                <a16:creationId xmlns:a16="http://schemas.microsoft.com/office/drawing/2014/main" id="{047FF977-2A8F-6B45-A4DF-C5367370D1E7}"/>
              </a:ext>
            </a:extLst>
          </p:cNvPr>
          <p:cNvSpPr/>
          <p:nvPr/>
        </p:nvSpPr>
        <p:spPr>
          <a:xfrm>
            <a:off x="6851270" y="9228612"/>
            <a:ext cx="4314076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7" name="Shape 4017">
            <a:extLst>
              <a:ext uri="{FF2B5EF4-FFF2-40B4-BE49-F238E27FC236}">
                <a16:creationId xmlns:a16="http://schemas.microsoft.com/office/drawing/2014/main" id="{7A4B73D7-8C81-3547-AFF2-235A872C6A86}"/>
              </a:ext>
            </a:extLst>
          </p:cNvPr>
          <p:cNvSpPr/>
          <p:nvPr/>
        </p:nvSpPr>
        <p:spPr>
          <a:xfrm>
            <a:off x="13806091" y="10389644"/>
            <a:ext cx="6688658" cy="820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D3016-7DBD-0A46-B60F-623292FA60C7}"/>
              </a:ext>
            </a:extLst>
          </p:cNvPr>
          <p:cNvSpPr txBox="1"/>
          <p:nvPr/>
        </p:nvSpPr>
        <p:spPr>
          <a:xfrm>
            <a:off x="9699095" y="374497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855CA3-040B-D54F-A838-33206936BCE7}"/>
              </a:ext>
            </a:extLst>
          </p:cNvPr>
          <p:cNvSpPr txBox="1"/>
          <p:nvPr/>
        </p:nvSpPr>
        <p:spPr>
          <a:xfrm>
            <a:off x="10527775" y="7104079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53B71C-D134-A145-BCAD-A4FDED8FDB40}"/>
              </a:ext>
            </a:extLst>
          </p:cNvPr>
          <p:cNvSpPr txBox="1"/>
          <p:nvPr/>
        </p:nvSpPr>
        <p:spPr>
          <a:xfrm>
            <a:off x="8464532" y="9344871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F96D7E-C02B-F142-BCD3-D321A8258B3D}"/>
              </a:ext>
            </a:extLst>
          </p:cNvPr>
          <p:cNvSpPr txBox="1"/>
          <p:nvPr/>
        </p:nvSpPr>
        <p:spPr>
          <a:xfrm>
            <a:off x="14194254" y="822191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040AB-64AE-1947-805A-DB92B4381117}"/>
              </a:ext>
            </a:extLst>
          </p:cNvPr>
          <p:cNvSpPr txBox="1"/>
          <p:nvPr/>
        </p:nvSpPr>
        <p:spPr>
          <a:xfrm>
            <a:off x="18702347" y="5981301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02C8F9-6F62-8541-802B-3502ED19C7DA}"/>
              </a:ext>
            </a:extLst>
          </p:cNvPr>
          <p:cNvSpPr txBox="1"/>
          <p:nvPr/>
        </p:nvSpPr>
        <p:spPr>
          <a:xfrm>
            <a:off x="16609246" y="1049409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5CB6E-88BC-C944-9BF0-765A65B5A416}"/>
              </a:ext>
            </a:extLst>
          </p:cNvPr>
          <p:cNvSpPr txBox="1"/>
          <p:nvPr/>
        </p:nvSpPr>
        <p:spPr>
          <a:xfrm>
            <a:off x="16233443" y="486528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5107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 - Color 01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5DC2DA"/>
      </a:accent1>
      <a:accent2>
        <a:srgbClr val="54A2C8"/>
      </a:accent2>
      <a:accent3>
        <a:srgbClr val="507FBB"/>
      </a:accent3>
      <a:accent4>
        <a:srgbClr val="544B92"/>
      </a:accent4>
      <a:accent5>
        <a:srgbClr val="232836"/>
      </a:accent5>
      <a:accent6>
        <a:srgbClr val="C4C8C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85141</TotalTime>
  <Words>402</Words>
  <Application>Microsoft Macintosh PowerPoint</Application>
  <PresentationFormat>Custom</PresentationFormat>
  <Paragraphs>183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Lato Light</vt:lpstr>
      <vt:lpstr>Open Sans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15207</cp:revision>
  <dcterms:created xsi:type="dcterms:W3CDTF">2014-11-12T21:47:38Z</dcterms:created>
  <dcterms:modified xsi:type="dcterms:W3CDTF">2019-04-08T20:55:14Z</dcterms:modified>
  <cp:category/>
</cp:coreProperties>
</file>