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178B3"/>
    <a:srgbClr val="2CB3EB"/>
    <a:srgbClr val="FC0D1B"/>
    <a:srgbClr val="FA7B87"/>
    <a:srgbClr val="FB4756"/>
    <a:srgbClr val="CA252D"/>
    <a:srgbClr val="FA4069"/>
    <a:srgbClr val="F63D93"/>
    <a:srgbClr val="6CB5E3"/>
    <a:srgbClr val="EE2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95442" autoAdjust="0"/>
  </p:normalViewPr>
  <p:slideViewPr>
    <p:cSldViewPr snapToGrid="0" snapToObjects="1">
      <p:cViewPr varScale="1">
        <p:scale>
          <a:sx n="58" d="100"/>
          <a:sy n="58" d="100"/>
        </p:scale>
        <p:origin x="592" y="208"/>
      </p:cViewPr>
      <p:guideLst>
        <p:guide pos="958"/>
        <p:guide orient="horz" pos="8160"/>
        <p:guide pos="14398"/>
        <p:guide orient="horz" pos="48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266-804B-ACC3-663D5794D9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266-804B-ACC3-663D5794D93D}"/>
              </c:ext>
            </c:extLst>
          </c:dPt>
          <c:cat>
            <c:strRef>
              <c:f>Sheet1!$A$2:$A$3</c:f>
              <c:strCache>
                <c:ptCount val="2"/>
                <c:pt idx="0">
                  <c:v>Option 1</c:v>
                </c:pt>
                <c:pt idx="1">
                  <c:v>Option 2</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0-D79B-EB43-AC11-0BC21E0D1B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solidFill>
            <a:schemeClr val="tx1"/>
          </a:solidFill>
          <a:latin typeface="Roboto" panose="02000000000000000000" pitchFamily="2" charset="0"/>
          <a:ea typeface="Roboto" panose="020000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0C4-4E4B-99F5-316474AA7F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0C4-4E4B-99F5-316474AA7F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8B-0842-AEFB-290DDE6041A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8B-0842-AEFB-290DDE6041A4}"/>
              </c:ext>
            </c:extLst>
          </c:dPt>
          <c:cat>
            <c:strRef>
              <c:f>Sheet1!$A$2:$A$5</c:f>
              <c:strCache>
                <c:ptCount val="4"/>
                <c:pt idx="0">
                  <c:v>Option 1</c:v>
                </c:pt>
                <c:pt idx="1">
                  <c:v>Option 2</c:v>
                </c:pt>
                <c:pt idx="2">
                  <c:v>Option 3</c:v>
                </c:pt>
                <c:pt idx="3">
                  <c:v>Option 4</c:v>
                </c:pt>
              </c:strCache>
            </c:strRef>
          </c:cat>
          <c:val>
            <c:numRef>
              <c:f>Sheet1!$B$2:$B$5</c:f>
              <c:numCache>
                <c:formatCode>General</c:formatCode>
                <c:ptCount val="4"/>
                <c:pt idx="0">
                  <c:v>40</c:v>
                </c:pt>
                <c:pt idx="1">
                  <c:v>30</c:v>
                </c:pt>
                <c:pt idx="2">
                  <c:v>10</c:v>
                </c:pt>
                <c:pt idx="3">
                  <c:v>20</c:v>
                </c:pt>
              </c:numCache>
            </c:numRef>
          </c:val>
          <c:extLst>
            <c:ext xmlns:c16="http://schemas.microsoft.com/office/drawing/2014/chart" uri="{C3380CC4-5D6E-409C-BE32-E72D297353CC}">
              <c16:uniqueId val="{00000004-90C4-4E4B-99F5-316474AA7F3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solidFill>
            <a:schemeClr val="tx1"/>
          </a:solidFill>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Roboto Light" panose="02000000000000000000"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Roboto Light" panose="02000000000000000000" pitchFamily="2" charset="0"/>
              </a:defRPr>
            </a:lvl1pPr>
          </a:lstStyle>
          <a:p>
            <a:fld id="{EFC10EE1-B198-C942-8235-326C972CBB30}" type="datetimeFigureOut">
              <a:rPr lang="en-US" smtClean="0"/>
              <a:pPr/>
              <a:t>4/8/19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Roboto Light" panose="020000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Roboto Light" panose="02000000000000000000"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Roboto Light" panose="02000000000000000000" pitchFamily="2" charset="0"/>
        <a:ea typeface="+mn-ea"/>
        <a:cs typeface="+mn-cs"/>
      </a:defRPr>
    </a:lvl1pPr>
    <a:lvl2pPr marL="914217" algn="l" defTabSz="914217" rtl="0" eaLnBrk="1" latinLnBrk="0" hangingPunct="1">
      <a:defRPr sz="2400" b="0" i="0" kern="1200">
        <a:solidFill>
          <a:schemeClr val="tx1"/>
        </a:solidFill>
        <a:latin typeface="Roboto Light" panose="02000000000000000000" pitchFamily="2" charset="0"/>
        <a:ea typeface="+mn-ea"/>
        <a:cs typeface="+mn-cs"/>
      </a:defRPr>
    </a:lvl2pPr>
    <a:lvl3pPr marL="1828434" algn="l" defTabSz="914217" rtl="0" eaLnBrk="1" latinLnBrk="0" hangingPunct="1">
      <a:defRPr sz="2400" b="0" i="0" kern="1200">
        <a:solidFill>
          <a:schemeClr val="tx1"/>
        </a:solidFill>
        <a:latin typeface="Roboto Light" panose="02000000000000000000" pitchFamily="2" charset="0"/>
        <a:ea typeface="+mn-ea"/>
        <a:cs typeface="+mn-cs"/>
      </a:defRPr>
    </a:lvl3pPr>
    <a:lvl4pPr marL="2742651" algn="l" defTabSz="914217" rtl="0" eaLnBrk="1" latinLnBrk="0" hangingPunct="1">
      <a:defRPr sz="2400" b="0" i="0" kern="1200">
        <a:solidFill>
          <a:schemeClr val="tx1"/>
        </a:solidFill>
        <a:latin typeface="Roboto Light" panose="02000000000000000000" pitchFamily="2" charset="0"/>
        <a:ea typeface="+mn-ea"/>
        <a:cs typeface="+mn-cs"/>
      </a:defRPr>
    </a:lvl4pPr>
    <a:lvl5pPr marL="3656868" algn="l" defTabSz="914217" rtl="0" eaLnBrk="1" latinLnBrk="0" hangingPunct="1">
      <a:defRPr sz="2400" b="0" i="0" kern="1200">
        <a:solidFill>
          <a:schemeClr val="tx1"/>
        </a:solidFill>
        <a:latin typeface="Roboto Light" panose="02000000000000000000"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F6D10BF-0F1C-F249-A1A6-094CC57B85C6}"/>
              </a:ext>
            </a:extLst>
          </p:cNvPr>
          <p:cNvSpPr/>
          <p:nvPr userDrawn="1"/>
        </p:nvSpPr>
        <p:spPr>
          <a:xfrm>
            <a:off x="22172161" y="768752"/>
            <a:ext cx="684663" cy="684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fld id="{8B55E66B-8CA2-C14B-BF0B-3B85F22B2CDA}" type="slidenum">
              <a:rPr lang="en-US" sz="2400" b="0" i="0" smtClean="0">
                <a:solidFill>
                  <a:schemeClr val="tx2"/>
                </a:solidFill>
                <a:latin typeface="Roboto" panose="02000000000000000000" pitchFamily="2" charset="0"/>
                <a:ea typeface="Roboto" panose="02000000000000000000" pitchFamily="2" charset="0"/>
              </a:rPr>
              <a:t>‹#›</a:t>
            </a:fld>
            <a:endParaRPr lang="en-US" sz="2400" b="0" i="0" dirty="0">
              <a:solidFill>
                <a:schemeClr val="tx2"/>
              </a:solidFill>
              <a:latin typeface="Roboto" panose="02000000000000000000" pitchFamily="2" charset="0"/>
              <a:ea typeface="Roboto" panose="02000000000000000000" pitchFamily="2"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Roboto" panose="02000000000000000000" pitchFamily="2" charset="0"/>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Roboto Light" panose="02000000000000000000" pitchFamily="2"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Roboto Light" panose="02000000000000000000" pitchFamily="2"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Roboto Light" panose="02000000000000000000" pitchFamily="2"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Roboto Light" panose="02000000000000000000" pitchFamily="2"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Roboto Light" panose="02000000000000000000" pitchFamily="2"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522466-544B-6B48-B44F-4341E63CDA28}"/>
              </a:ext>
            </a:extLst>
          </p:cNvPr>
          <p:cNvSpPr txBox="1"/>
          <p:nvPr/>
        </p:nvSpPr>
        <p:spPr>
          <a:xfrm>
            <a:off x="8113830" y="526339"/>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4" name="Rectangle 3">
            <a:extLst>
              <a:ext uri="{FF2B5EF4-FFF2-40B4-BE49-F238E27FC236}">
                <a16:creationId xmlns:a16="http://schemas.microsoft.com/office/drawing/2014/main" id="{1F6D4FF7-85E0-8149-BF0C-2C3B2D0D16BA}"/>
              </a:ext>
            </a:extLst>
          </p:cNvPr>
          <p:cNvSpPr/>
          <p:nvPr/>
        </p:nvSpPr>
        <p:spPr>
          <a:xfrm>
            <a:off x="10313265" y="1707441"/>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86">
            <a:extLst>
              <a:ext uri="{FF2B5EF4-FFF2-40B4-BE49-F238E27FC236}">
                <a16:creationId xmlns:a16="http://schemas.microsoft.com/office/drawing/2014/main" id="{42CD4037-01A0-F546-82A9-E97AC3B6205A}"/>
              </a:ext>
            </a:extLst>
          </p:cNvPr>
          <p:cNvSpPr>
            <a:spLocks noChangeAspect="1" noChangeArrowheads="1"/>
          </p:cNvSpPr>
          <p:nvPr/>
        </p:nvSpPr>
        <p:spPr bwMode="auto">
          <a:xfrm>
            <a:off x="18055939" y="3560328"/>
            <a:ext cx="4361405" cy="4361688"/>
          </a:xfrm>
          <a:prstGeom prst="ellipse">
            <a:avLst/>
          </a:prstGeom>
          <a:solidFill>
            <a:schemeClr val="accent4">
              <a:lumMod val="20000"/>
              <a:lumOff val="80000"/>
            </a:schemeClr>
          </a:solidFill>
          <a:ln w="57150">
            <a:noFill/>
          </a:ln>
          <a:effectLst/>
        </p:spPr>
        <p:txBody>
          <a:bodyPr wrap="none" anchor="ctr"/>
          <a:lstStyle/>
          <a:p>
            <a:endParaRPr lang="en-US" sz="19900" b="1" dirty="0">
              <a:latin typeface="Roboto Bold" charset="0"/>
            </a:endParaRPr>
          </a:p>
        </p:txBody>
      </p:sp>
      <p:sp>
        <p:nvSpPr>
          <p:cNvPr id="6" name="Pie 5">
            <a:extLst>
              <a:ext uri="{FF2B5EF4-FFF2-40B4-BE49-F238E27FC236}">
                <a16:creationId xmlns:a16="http://schemas.microsoft.com/office/drawing/2014/main" id="{8A4CD44C-8F0A-B345-95A7-C71D474B0931}"/>
              </a:ext>
            </a:extLst>
          </p:cNvPr>
          <p:cNvSpPr>
            <a:spLocks noChangeAspect="1"/>
          </p:cNvSpPr>
          <p:nvPr/>
        </p:nvSpPr>
        <p:spPr>
          <a:xfrm>
            <a:off x="18061748" y="3554521"/>
            <a:ext cx="4367212" cy="4367212"/>
          </a:xfrm>
          <a:prstGeom prst="pie">
            <a:avLst>
              <a:gd name="adj1" fmla="val 16781947"/>
              <a:gd name="adj2" fmla="val 16193263"/>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7" name="TextBox 6">
            <a:extLst>
              <a:ext uri="{FF2B5EF4-FFF2-40B4-BE49-F238E27FC236}">
                <a16:creationId xmlns:a16="http://schemas.microsoft.com/office/drawing/2014/main" id="{ED76FB19-B33B-1842-B3C3-0CFCF48BC2EF}"/>
              </a:ext>
            </a:extLst>
          </p:cNvPr>
          <p:cNvSpPr txBox="1"/>
          <p:nvPr/>
        </p:nvSpPr>
        <p:spPr>
          <a:xfrm>
            <a:off x="19128209"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8" name="Freeform 86">
            <a:extLst>
              <a:ext uri="{FF2B5EF4-FFF2-40B4-BE49-F238E27FC236}">
                <a16:creationId xmlns:a16="http://schemas.microsoft.com/office/drawing/2014/main" id="{F1C2BD64-5458-414D-9B00-E5FA68A72F1C}"/>
              </a:ext>
            </a:extLst>
          </p:cNvPr>
          <p:cNvSpPr>
            <a:spLocks noChangeAspect="1" noChangeArrowheads="1"/>
          </p:cNvSpPr>
          <p:nvPr/>
        </p:nvSpPr>
        <p:spPr bwMode="auto">
          <a:xfrm>
            <a:off x="12718395" y="3560328"/>
            <a:ext cx="4361405" cy="4361688"/>
          </a:xfrm>
          <a:prstGeom prst="ellipse">
            <a:avLst/>
          </a:prstGeom>
          <a:solidFill>
            <a:schemeClr val="accent3">
              <a:lumMod val="90000"/>
            </a:schemeClr>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4743F1DE-0A48-384A-B5DE-82FE4714C4E9}"/>
              </a:ext>
            </a:extLst>
          </p:cNvPr>
          <p:cNvSpPr>
            <a:spLocks noChangeAspect="1"/>
          </p:cNvSpPr>
          <p:nvPr/>
        </p:nvSpPr>
        <p:spPr>
          <a:xfrm>
            <a:off x="12718393" y="3560609"/>
            <a:ext cx="4342977" cy="4361405"/>
          </a:xfrm>
          <a:prstGeom prst="pie">
            <a:avLst>
              <a:gd name="adj1" fmla="val 21594398"/>
              <a:gd name="adj2" fmla="val 16193263"/>
            </a:avLst>
          </a:prstGeom>
          <a:solidFill>
            <a:schemeClr val="accent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TextBox 9">
            <a:extLst>
              <a:ext uri="{FF2B5EF4-FFF2-40B4-BE49-F238E27FC236}">
                <a16:creationId xmlns:a16="http://schemas.microsoft.com/office/drawing/2014/main" id="{5FC7FF9E-E32F-D04F-BF87-5ED28D4B3C5D}"/>
              </a:ext>
            </a:extLst>
          </p:cNvPr>
          <p:cNvSpPr txBox="1"/>
          <p:nvPr/>
        </p:nvSpPr>
        <p:spPr>
          <a:xfrm>
            <a:off x="13790665"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1" name="Freeform 86">
            <a:extLst>
              <a:ext uri="{FF2B5EF4-FFF2-40B4-BE49-F238E27FC236}">
                <a16:creationId xmlns:a16="http://schemas.microsoft.com/office/drawing/2014/main" id="{888D7C6C-FAEF-7047-9E97-55FCC8B083A2}"/>
              </a:ext>
            </a:extLst>
          </p:cNvPr>
          <p:cNvSpPr>
            <a:spLocks noChangeAspect="1" noChangeArrowheads="1"/>
          </p:cNvSpPr>
          <p:nvPr/>
        </p:nvSpPr>
        <p:spPr bwMode="auto">
          <a:xfrm>
            <a:off x="7380851" y="3560328"/>
            <a:ext cx="4361405" cy="4361688"/>
          </a:xfrm>
          <a:prstGeom prst="ellipse">
            <a:avLst/>
          </a:prstGeom>
          <a:solidFill>
            <a:schemeClr val="accent2">
              <a:lumMod val="20000"/>
              <a:lumOff val="80000"/>
            </a:schemeClr>
          </a:solidFill>
          <a:ln w="57150">
            <a:noFill/>
          </a:ln>
          <a:effectLst/>
        </p:spPr>
        <p:txBody>
          <a:bodyPr wrap="none" anchor="ctr"/>
          <a:lstStyle/>
          <a:p>
            <a:endParaRPr lang="en-US" sz="19900" b="1" dirty="0">
              <a:latin typeface="Roboto Bold" charset="0"/>
            </a:endParaRPr>
          </a:p>
        </p:txBody>
      </p:sp>
      <p:sp>
        <p:nvSpPr>
          <p:cNvPr id="12" name="Pie 11">
            <a:extLst>
              <a:ext uri="{FF2B5EF4-FFF2-40B4-BE49-F238E27FC236}">
                <a16:creationId xmlns:a16="http://schemas.microsoft.com/office/drawing/2014/main" id="{37417558-15BD-4D48-B0A5-4818438F45B8}"/>
              </a:ext>
            </a:extLst>
          </p:cNvPr>
          <p:cNvSpPr>
            <a:spLocks noChangeAspect="1"/>
          </p:cNvSpPr>
          <p:nvPr/>
        </p:nvSpPr>
        <p:spPr>
          <a:xfrm>
            <a:off x="7380850" y="3560045"/>
            <a:ext cx="4361405" cy="4361687"/>
          </a:xfrm>
          <a:prstGeom prst="pie">
            <a:avLst>
              <a:gd name="adj1" fmla="val 5404476"/>
              <a:gd name="adj2" fmla="val 16194974"/>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3" name="TextBox 12">
            <a:extLst>
              <a:ext uri="{FF2B5EF4-FFF2-40B4-BE49-F238E27FC236}">
                <a16:creationId xmlns:a16="http://schemas.microsoft.com/office/drawing/2014/main" id="{B9443F56-1701-2A4B-9FA2-496719F549C6}"/>
              </a:ext>
            </a:extLst>
          </p:cNvPr>
          <p:cNvSpPr txBox="1"/>
          <p:nvPr/>
        </p:nvSpPr>
        <p:spPr>
          <a:xfrm>
            <a:off x="8453121"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4" name="Freeform 86">
            <a:extLst>
              <a:ext uri="{FF2B5EF4-FFF2-40B4-BE49-F238E27FC236}">
                <a16:creationId xmlns:a16="http://schemas.microsoft.com/office/drawing/2014/main" id="{F42252C0-E2ED-474E-9DE6-D2737EB12166}"/>
              </a:ext>
            </a:extLst>
          </p:cNvPr>
          <p:cNvSpPr>
            <a:spLocks noChangeAspect="1" noChangeArrowheads="1"/>
          </p:cNvSpPr>
          <p:nvPr/>
        </p:nvSpPr>
        <p:spPr bwMode="auto">
          <a:xfrm>
            <a:off x="2043307" y="3560328"/>
            <a:ext cx="4361405" cy="4361688"/>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5" name="Pie 14">
            <a:extLst>
              <a:ext uri="{FF2B5EF4-FFF2-40B4-BE49-F238E27FC236}">
                <a16:creationId xmlns:a16="http://schemas.microsoft.com/office/drawing/2014/main" id="{93F7179D-0F83-2645-A23A-554E37F77D3F}"/>
              </a:ext>
            </a:extLst>
          </p:cNvPr>
          <p:cNvSpPr>
            <a:spLocks/>
          </p:cNvSpPr>
          <p:nvPr/>
        </p:nvSpPr>
        <p:spPr>
          <a:xfrm>
            <a:off x="2037497" y="3560045"/>
            <a:ext cx="4367212" cy="4361687"/>
          </a:xfrm>
          <a:prstGeom prst="pie">
            <a:avLst>
              <a:gd name="adj1" fmla="val 10803875"/>
              <a:gd name="adj2" fmla="val 16193263"/>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6" name="TextBox 15">
            <a:extLst>
              <a:ext uri="{FF2B5EF4-FFF2-40B4-BE49-F238E27FC236}">
                <a16:creationId xmlns:a16="http://schemas.microsoft.com/office/drawing/2014/main" id="{FDB4B377-E131-9F4A-9BE0-78EEDF5D39E9}"/>
              </a:ext>
            </a:extLst>
          </p:cNvPr>
          <p:cNvSpPr txBox="1"/>
          <p:nvPr/>
        </p:nvSpPr>
        <p:spPr>
          <a:xfrm>
            <a:off x="3115577"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7" name="TextBox 16">
            <a:extLst>
              <a:ext uri="{FF2B5EF4-FFF2-40B4-BE49-F238E27FC236}">
                <a16:creationId xmlns:a16="http://schemas.microsoft.com/office/drawing/2014/main" id="{208C0B65-E036-694B-8865-89FED1CBFD4F}"/>
              </a:ext>
            </a:extLst>
          </p:cNvPr>
          <p:cNvSpPr txBox="1"/>
          <p:nvPr/>
        </p:nvSpPr>
        <p:spPr>
          <a:xfrm>
            <a:off x="17803041"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18" name="TextBox 17">
            <a:extLst>
              <a:ext uri="{FF2B5EF4-FFF2-40B4-BE49-F238E27FC236}">
                <a16:creationId xmlns:a16="http://schemas.microsoft.com/office/drawing/2014/main" id="{D671A66D-6275-E24B-B315-50CA13DF7196}"/>
              </a:ext>
            </a:extLst>
          </p:cNvPr>
          <p:cNvSpPr txBox="1"/>
          <p:nvPr/>
        </p:nvSpPr>
        <p:spPr>
          <a:xfrm>
            <a:off x="12430359"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19" name="TextBox 18">
            <a:extLst>
              <a:ext uri="{FF2B5EF4-FFF2-40B4-BE49-F238E27FC236}">
                <a16:creationId xmlns:a16="http://schemas.microsoft.com/office/drawing/2014/main" id="{DAD9981D-10D7-DF47-AA46-70EEB5F395A8}"/>
              </a:ext>
            </a:extLst>
          </p:cNvPr>
          <p:cNvSpPr txBox="1"/>
          <p:nvPr/>
        </p:nvSpPr>
        <p:spPr>
          <a:xfrm>
            <a:off x="7119630"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20" name="TextBox 19">
            <a:extLst>
              <a:ext uri="{FF2B5EF4-FFF2-40B4-BE49-F238E27FC236}">
                <a16:creationId xmlns:a16="http://schemas.microsoft.com/office/drawing/2014/main" id="{A50BAB56-B3A5-2641-BF6C-F14B17CB48F9}"/>
              </a:ext>
            </a:extLst>
          </p:cNvPr>
          <p:cNvSpPr txBox="1"/>
          <p:nvPr/>
        </p:nvSpPr>
        <p:spPr>
          <a:xfrm>
            <a:off x="1782086" y="9649645"/>
            <a:ext cx="4848445" cy="1585178"/>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Tree>
    <p:extLst>
      <p:ext uri="{BB962C8B-B14F-4D97-AF65-F5344CB8AC3E}">
        <p14:creationId xmlns:p14="http://schemas.microsoft.com/office/powerpoint/2010/main" val="311045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F0F1F-5E05-9C4A-959D-B82567BC5B5D}"/>
              </a:ext>
            </a:extLst>
          </p:cNvPr>
          <p:cNvSpPr/>
          <p:nvPr/>
        </p:nvSpPr>
        <p:spPr>
          <a:xfrm>
            <a:off x="0" y="5325036"/>
            <a:ext cx="24377649" cy="6196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86">
            <a:extLst>
              <a:ext uri="{FF2B5EF4-FFF2-40B4-BE49-F238E27FC236}">
                <a16:creationId xmlns:a16="http://schemas.microsoft.com/office/drawing/2014/main" id="{017A4844-98A5-754A-B073-CA2CC10FF037}"/>
              </a:ext>
            </a:extLst>
          </p:cNvPr>
          <p:cNvSpPr>
            <a:spLocks noChangeAspect="1" noChangeArrowheads="1"/>
          </p:cNvSpPr>
          <p:nvPr/>
        </p:nvSpPr>
        <p:spPr bwMode="auto">
          <a:xfrm>
            <a:off x="2971354" y="4096281"/>
            <a:ext cx="2457349" cy="2457509"/>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4" name="Pie 3">
            <a:extLst>
              <a:ext uri="{FF2B5EF4-FFF2-40B4-BE49-F238E27FC236}">
                <a16:creationId xmlns:a16="http://schemas.microsoft.com/office/drawing/2014/main" id="{B2868A77-6740-854F-AC4F-1E5B562941A2}"/>
              </a:ext>
            </a:extLst>
          </p:cNvPr>
          <p:cNvSpPr>
            <a:spLocks/>
          </p:cNvSpPr>
          <p:nvPr/>
        </p:nvSpPr>
        <p:spPr>
          <a:xfrm>
            <a:off x="2971351" y="4096122"/>
            <a:ext cx="2448788" cy="2457508"/>
          </a:xfrm>
          <a:prstGeom prst="pie">
            <a:avLst>
              <a:gd name="adj1" fmla="val 15293583"/>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5" name="Freeform 86">
            <a:extLst>
              <a:ext uri="{FF2B5EF4-FFF2-40B4-BE49-F238E27FC236}">
                <a16:creationId xmlns:a16="http://schemas.microsoft.com/office/drawing/2014/main" id="{12A760C1-1871-4E4F-9490-35BFE414918B}"/>
              </a:ext>
            </a:extLst>
          </p:cNvPr>
          <p:cNvSpPr>
            <a:spLocks noChangeAspect="1" noChangeArrowheads="1"/>
          </p:cNvSpPr>
          <p:nvPr/>
        </p:nvSpPr>
        <p:spPr bwMode="auto">
          <a:xfrm>
            <a:off x="6970029" y="4096281"/>
            <a:ext cx="2457349" cy="2457509"/>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6" name="Pie 5">
            <a:extLst>
              <a:ext uri="{FF2B5EF4-FFF2-40B4-BE49-F238E27FC236}">
                <a16:creationId xmlns:a16="http://schemas.microsoft.com/office/drawing/2014/main" id="{0F225F3F-F2A7-DF40-9876-B56FA91391D1}"/>
              </a:ext>
            </a:extLst>
          </p:cNvPr>
          <p:cNvSpPr>
            <a:spLocks/>
          </p:cNvSpPr>
          <p:nvPr/>
        </p:nvSpPr>
        <p:spPr>
          <a:xfrm>
            <a:off x="6978587" y="4096122"/>
            <a:ext cx="2448788" cy="2457508"/>
          </a:xfrm>
          <a:prstGeom prst="pie">
            <a:avLst>
              <a:gd name="adj1" fmla="val 10816493"/>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7" name="Freeform 86">
            <a:extLst>
              <a:ext uri="{FF2B5EF4-FFF2-40B4-BE49-F238E27FC236}">
                <a16:creationId xmlns:a16="http://schemas.microsoft.com/office/drawing/2014/main" id="{9334CCCE-CB6E-CA49-8D51-7270416625C7}"/>
              </a:ext>
            </a:extLst>
          </p:cNvPr>
          <p:cNvSpPr>
            <a:spLocks noChangeAspect="1" noChangeArrowheads="1"/>
          </p:cNvSpPr>
          <p:nvPr/>
        </p:nvSpPr>
        <p:spPr bwMode="auto">
          <a:xfrm>
            <a:off x="10960150" y="4096281"/>
            <a:ext cx="2457349" cy="2457509"/>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8" name="Pie 7">
            <a:extLst>
              <a:ext uri="{FF2B5EF4-FFF2-40B4-BE49-F238E27FC236}">
                <a16:creationId xmlns:a16="http://schemas.microsoft.com/office/drawing/2014/main" id="{366389DA-2E55-CA4B-863E-93E2042E91FE}"/>
              </a:ext>
            </a:extLst>
          </p:cNvPr>
          <p:cNvSpPr>
            <a:spLocks/>
          </p:cNvSpPr>
          <p:nvPr/>
        </p:nvSpPr>
        <p:spPr>
          <a:xfrm>
            <a:off x="10968708" y="4096122"/>
            <a:ext cx="2448788" cy="2457508"/>
          </a:xfrm>
          <a:prstGeom prst="pie">
            <a:avLst>
              <a:gd name="adj1" fmla="val 5425910"/>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1" name="Freeform 86">
            <a:extLst>
              <a:ext uri="{FF2B5EF4-FFF2-40B4-BE49-F238E27FC236}">
                <a16:creationId xmlns:a16="http://schemas.microsoft.com/office/drawing/2014/main" id="{9344BFF6-280F-DF48-8DDE-21F6C9308B30}"/>
              </a:ext>
            </a:extLst>
          </p:cNvPr>
          <p:cNvSpPr>
            <a:spLocks noChangeAspect="1" noChangeArrowheads="1"/>
          </p:cNvSpPr>
          <p:nvPr/>
        </p:nvSpPr>
        <p:spPr bwMode="auto">
          <a:xfrm>
            <a:off x="14950268" y="4096281"/>
            <a:ext cx="2457349" cy="2457509"/>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12" name="Pie 11">
            <a:extLst>
              <a:ext uri="{FF2B5EF4-FFF2-40B4-BE49-F238E27FC236}">
                <a16:creationId xmlns:a16="http://schemas.microsoft.com/office/drawing/2014/main" id="{3500A509-9361-0244-9EAF-DB57CA79A239}"/>
              </a:ext>
            </a:extLst>
          </p:cNvPr>
          <p:cNvSpPr>
            <a:spLocks/>
          </p:cNvSpPr>
          <p:nvPr/>
        </p:nvSpPr>
        <p:spPr>
          <a:xfrm>
            <a:off x="14958826" y="4096122"/>
            <a:ext cx="2448788" cy="2457508"/>
          </a:xfrm>
          <a:prstGeom prst="pie">
            <a:avLst>
              <a:gd name="adj1" fmla="val 55425"/>
              <a:gd name="adj2" fmla="val 16173805"/>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3" name="Freeform 86">
            <a:extLst>
              <a:ext uri="{FF2B5EF4-FFF2-40B4-BE49-F238E27FC236}">
                <a16:creationId xmlns:a16="http://schemas.microsoft.com/office/drawing/2014/main" id="{C288DA48-7CF5-6341-BD93-5A086ECEC137}"/>
              </a:ext>
            </a:extLst>
          </p:cNvPr>
          <p:cNvSpPr>
            <a:spLocks noChangeAspect="1" noChangeArrowheads="1"/>
          </p:cNvSpPr>
          <p:nvPr/>
        </p:nvSpPr>
        <p:spPr bwMode="auto">
          <a:xfrm>
            <a:off x="18940389" y="4096281"/>
            <a:ext cx="2457349" cy="2457509"/>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14" name="Pie 13">
            <a:extLst>
              <a:ext uri="{FF2B5EF4-FFF2-40B4-BE49-F238E27FC236}">
                <a16:creationId xmlns:a16="http://schemas.microsoft.com/office/drawing/2014/main" id="{A7666DEA-4657-3846-B403-7EF5A37D0F00}"/>
              </a:ext>
            </a:extLst>
          </p:cNvPr>
          <p:cNvSpPr>
            <a:spLocks/>
          </p:cNvSpPr>
          <p:nvPr/>
        </p:nvSpPr>
        <p:spPr>
          <a:xfrm>
            <a:off x="18948947" y="4096122"/>
            <a:ext cx="2448788" cy="2457508"/>
          </a:xfrm>
          <a:prstGeom prst="pie">
            <a:avLst>
              <a:gd name="adj1" fmla="val 16723487"/>
              <a:gd name="adj2" fmla="val 16173805"/>
            </a:avLst>
          </a:prstGeom>
          <a:pattFill prst="zigZag">
            <a:fgClr>
              <a:schemeClr val="accent5"/>
            </a:fgClr>
            <a:bgClr>
              <a:schemeClr val="accent5">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5" name="TextBox 14">
            <a:extLst>
              <a:ext uri="{FF2B5EF4-FFF2-40B4-BE49-F238E27FC236}">
                <a16:creationId xmlns:a16="http://schemas.microsoft.com/office/drawing/2014/main" id="{D98E4507-37CF-A844-A8B0-5F558A3EDD93}"/>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16" name="Rectangle 15">
            <a:extLst>
              <a:ext uri="{FF2B5EF4-FFF2-40B4-BE49-F238E27FC236}">
                <a16:creationId xmlns:a16="http://schemas.microsoft.com/office/drawing/2014/main" id="{01A6A31B-C409-1546-8F42-C6F0221B06F6}"/>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D1AD45-0432-5248-94AA-526E1290F92F}"/>
              </a:ext>
            </a:extLst>
          </p:cNvPr>
          <p:cNvSpPr txBox="1"/>
          <p:nvPr/>
        </p:nvSpPr>
        <p:spPr>
          <a:xfrm>
            <a:off x="3097846" y="717257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8" name="TextBox 17">
            <a:extLst>
              <a:ext uri="{FF2B5EF4-FFF2-40B4-BE49-F238E27FC236}">
                <a16:creationId xmlns:a16="http://schemas.microsoft.com/office/drawing/2014/main" id="{16544001-4F5C-7541-A393-E8B4FA89B194}"/>
              </a:ext>
            </a:extLst>
          </p:cNvPr>
          <p:cNvSpPr txBox="1"/>
          <p:nvPr/>
        </p:nvSpPr>
        <p:spPr>
          <a:xfrm>
            <a:off x="2431192" y="7925817"/>
            <a:ext cx="3503443" cy="2611099"/>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a:t>
            </a:r>
          </a:p>
        </p:txBody>
      </p:sp>
      <p:sp>
        <p:nvSpPr>
          <p:cNvPr id="19" name="TextBox 18">
            <a:extLst>
              <a:ext uri="{FF2B5EF4-FFF2-40B4-BE49-F238E27FC236}">
                <a16:creationId xmlns:a16="http://schemas.microsoft.com/office/drawing/2014/main" id="{70BC8C1D-DCD1-F14E-A57D-5332A81A5E64}"/>
              </a:ext>
            </a:extLst>
          </p:cNvPr>
          <p:cNvSpPr txBox="1"/>
          <p:nvPr/>
        </p:nvSpPr>
        <p:spPr>
          <a:xfrm>
            <a:off x="7119521" y="717257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0" name="TextBox 19">
            <a:extLst>
              <a:ext uri="{FF2B5EF4-FFF2-40B4-BE49-F238E27FC236}">
                <a16:creationId xmlns:a16="http://schemas.microsoft.com/office/drawing/2014/main" id="{429AC20B-6EAA-7E4D-BFE7-46C03980372E}"/>
              </a:ext>
            </a:extLst>
          </p:cNvPr>
          <p:cNvSpPr txBox="1"/>
          <p:nvPr/>
        </p:nvSpPr>
        <p:spPr>
          <a:xfrm>
            <a:off x="6470796" y="7925817"/>
            <a:ext cx="3503443" cy="2611099"/>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a:t>
            </a:r>
          </a:p>
        </p:txBody>
      </p:sp>
      <p:sp>
        <p:nvSpPr>
          <p:cNvPr id="21" name="TextBox 20">
            <a:extLst>
              <a:ext uri="{FF2B5EF4-FFF2-40B4-BE49-F238E27FC236}">
                <a16:creationId xmlns:a16="http://schemas.microsoft.com/office/drawing/2014/main" id="{6F76A1B8-947D-254F-84EA-F4D0DB66BFDE}"/>
              </a:ext>
            </a:extLst>
          </p:cNvPr>
          <p:cNvSpPr txBox="1"/>
          <p:nvPr/>
        </p:nvSpPr>
        <p:spPr>
          <a:xfrm>
            <a:off x="11102092" y="717257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2" name="TextBox 21">
            <a:extLst>
              <a:ext uri="{FF2B5EF4-FFF2-40B4-BE49-F238E27FC236}">
                <a16:creationId xmlns:a16="http://schemas.microsoft.com/office/drawing/2014/main" id="{841845F0-C534-CF43-8694-BA77C26FB1DD}"/>
              </a:ext>
            </a:extLst>
          </p:cNvPr>
          <p:cNvSpPr txBox="1"/>
          <p:nvPr/>
        </p:nvSpPr>
        <p:spPr>
          <a:xfrm>
            <a:off x="10453367" y="7925817"/>
            <a:ext cx="3503443" cy="2611099"/>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a:t>
            </a:r>
          </a:p>
        </p:txBody>
      </p:sp>
      <p:sp>
        <p:nvSpPr>
          <p:cNvPr id="23" name="TextBox 22">
            <a:extLst>
              <a:ext uri="{FF2B5EF4-FFF2-40B4-BE49-F238E27FC236}">
                <a16:creationId xmlns:a16="http://schemas.microsoft.com/office/drawing/2014/main" id="{DB799D3F-4AF4-7F49-BF77-CCAB85E2BAC4}"/>
              </a:ext>
            </a:extLst>
          </p:cNvPr>
          <p:cNvSpPr txBox="1"/>
          <p:nvPr/>
        </p:nvSpPr>
        <p:spPr>
          <a:xfrm>
            <a:off x="15105925" y="717257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4" name="TextBox 23">
            <a:extLst>
              <a:ext uri="{FF2B5EF4-FFF2-40B4-BE49-F238E27FC236}">
                <a16:creationId xmlns:a16="http://schemas.microsoft.com/office/drawing/2014/main" id="{2B406ADC-E791-0D46-B20C-F69DC4F558E4}"/>
              </a:ext>
            </a:extLst>
          </p:cNvPr>
          <p:cNvSpPr txBox="1"/>
          <p:nvPr/>
        </p:nvSpPr>
        <p:spPr>
          <a:xfrm>
            <a:off x="14457200" y="7925817"/>
            <a:ext cx="3503443" cy="2611099"/>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a:t>
            </a:r>
          </a:p>
        </p:txBody>
      </p:sp>
      <p:sp>
        <p:nvSpPr>
          <p:cNvPr id="28" name="TextBox 27">
            <a:extLst>
              <a:ext uri="{FF2B5EF4-FFF2-40B4-BE49-F238E27FC236}">
                <a16:creationId xmlns:a16="http://schemas.microsoft.com/office/drawing/2014/main" id="{3D2E2356-00B5-0649-9420-07211B469253}"/>
              </a:ext>
            </a:extLst>
          </p:cNvPr>
          <p:cNvSpPr txBox="1"/>
          <p:nvPr/>
        </p:nvSpPr>
        <p:spPr>
          <a:xfrm>
            <a:off x="19086252" y="717257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9" name="TextBox 28">
            <a:extLst>
              <a:ext uri="{FF2B5EF4-FFF2-40B4-BE49-F238E27FC236}">
                <a16:creationId xmlns:a16="http://schemas.microsoft.com/office/drawing/2014/main" id="{D14F57DC-F490-F34D-8D76-A60A01F40398}"/>
              </a:ext>
            </a:extLst>
          </p:cNvPr>
          <p:cNvSpPr txBox="1"/>
          <p:nvPr/>
        </p:nvSpPr>
        <p:spPr>
          <a:xfrm>
            <a:off x="18437527" y="7925817"/>
            <a:ext cx="3503443" cy="2611099"/>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a:t>
            </a:r>
          </a:p>
        </p:txBody>
      </p:sp>
    </p:spTree>
    <p:extLst>
      <p:ext uri="{BB962C8B-B14F-4D97-AF65-F5344CB8AC3E}">
        <p14:creationId xmlns:p14="http://schemas.microsoft.com/office/powerpoint/2010/main" val="17040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3F4C0-4A17-8B44-9456-53D845EFB2DD}"/>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C7573A10-6246-0947-B6FB-D54F0FA88F51}"/>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D727F0A-4BE7-FC4A-87D0-9FE42FBA940E}"/>
              </a:ext>
            </a:extLst>
          </p:cNvPr>
          <p:cNvGraphicFramePr/>
          <p:nvPr>
            <p:extLst>
              <p:ext uri="{D42A27DB-BD31-4B8C-83A1-F6EECF244321}">
                <p14:modId xmlns:p14="http://schemas.microsoft.com/office/powerpoint/2010/main" val="3225809108"/>
              </p:ext>
            </p:extLst>
          </p:nvPr>
        </p:nvGraphicFramePr>
        <p:xfrm>
          <a:off x="13792073" y="3690707"/>
          <a:ext cx="8500745" cy="741073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FEDB3B07-AB64-3A4C-B05D-D851735E4B16}"/>
              </a:ext>
            </a:extLst>
          </p:cNvPr>
          <p:cNvSpPr/>
          <p:nvPr/>
        </p:nvSpPr>
        <p:spPr>
          <a:xfrm>
            <a:off x="1901952" y="2913467"/>
            <a:ext cx="182880" cy="2286000"/>
          </a:xfrm>
          <a:prstGeom prst="rect">
            <a:avLst/>
          </a:prstGeom>
          <a:pattFill prst="lgConfetti">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AC4733-10E3-584E-B787-E568BDEC74BC}"/>
              </a:ext>
            </a:extLst>
          </p:cNvPr>
          <p:cNvSpPr/>
          <p:nvPr/>
        </p:nvSpPr>
        <p:spPr>
          <a:xfrm>
            <a:off x="1901952" y="6394603"/>
            <a:ext cx="182880" cy="2286000"/>
          </a:xfrm>
          <a:prstGeom prst="rect">
            <a:avLst/>
          </a:prstGeom>
          <a:pattFill prst="lgConfetti">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FFAA1A-347B-EB4E-A01C-A5093CCB2A98}"/>
              </a:ext>
            </a:extLst>
          </p:cNvPr>
          <p:cNvSpPr/>
          <p:nvPr/>
        </p:nvSpPr>
        <p:spPr>
          <a:xfrm>
            <a:off x="1901952" y="9875739"/>
            <a:ext cx="182880" cy="2286000"/>
          </a:xfrm>
          <a:prstGeom prst="rect">
            <a:avLst/>
          </a:prstGeom>
          <a:pattFill prst="lgConfetti">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8FD275-AD5D-F54E-8681-3EB06DF3B862}"/>
              </a:ext>
            </a:extLst>
          </p:cNvPr>
          <p:cNvSpPr/>
          <p:nvPr/>
        </p:nvSpPr>
        <p:spPr>
          <a:xfrm>
            <a:off x="2084832" y="2913467"/>
            <a:ext cx="308744"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24B5F1-3584-0447-81FC-4E01CEAB596F}"/>
              </a:ext>
            </a:extLst>
          </p:cNvPr>
          <p:cNvSpPr/>
          <p:nvPr/>
        </p:nvSpPr>
        <p:spPr>
          <a:xfrm>
            <a:off x="2084832" y="6394603"/>
            <a:ext cx="308744"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2B6DDD9-0256-6A4E-8A94-B1D3A08ABBDA}"/>
              </a:ext>
            </a:extLst>
          </p:cNvPr>
          <p:cNvSpPr/>
          <p:nvPr/>
        </p:nvSpPr>
        <p:spPr>
          <a:xfrm>
            <a:off x="2084832" y="9875739"/>
            <a:ext cx="308744"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83B8096-77D0-AB46-AEEE-B84D4A491BB8}"/>
              </a:ext>
            </a:extLst>
          </p:cNvPr>
          <p:cNvSpPr txBox="1"/>
          <p:nvPr/>
        </p:nvSpPr>
        <p:spPr>
          <a:xfrm>
            <a:off x="2886456" y="3894441"/>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2" name="TextBox 11">
            <a:extLst>
              <a:ext uri="{FF2B5EF4-FFF2-40B4-BE49-F238E27FC236}">
                <a16:creationId xmlns:a16="http://schemas.microsoft.com/office/drawing/2014/main" id="{0E622091-651C-EA4F-A88C-AEB679626162}"/>
              </a:ext>
            </a:extLst>
          </p:cNvPr>
          <p:cNvSpPr txBox="1"/>
          <p:nvPr/>
        </p:nvSpPr>
        <p:spPr>
          <a:xfrm>
            <a:off x="2886456" y="3117613"/>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3" name="TextBox 12">
            <a:extLst>
              <a:ext uri="{FF2B5EF4-FFF2-40B4-BE49-F238E27FC236}">
                <a16:creationId xmlns:a16="http://schemas.microsoft.com/office/drawing/2014/main" id="{A6C32902-62B2-8A4A-95AA-65B632383D84}"/>
              </a:ext>
            </a:extLst>
          </p:cNvPr>
          <p:cNvSpPr txBox="1"/>
          <p:nvPr/>
        </p:nvSpPr>
        <p:spPr>
          <a:xfrm>
            <a:off x="2886456" y="7341698"/>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4" name="TextBox 13">
            <a:extLst>
              <a:ext uri="{FF2B5EF4-FFF2-40B4-BE49-F238E27FC236}">
                <a16:creationId xmlns:a16="http://schemas.microsoft.com/office/drawing/2014/main" id="{3710BE65-E16E-964E-9A8F-6FDFB148ADF7}"/>
              </a:ext>
            </a:extLst>
          </p:cNvPr>
          <p:cNvSpPr txBox="1"/>
          <p:nvPr/>
        </p:nvSpPr>
        <p:spPr>
          <a:xfrm>
            <a:off x="2886456" y="6564870"/>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5" name="TextBox 14">
            <a:extLst>
              <a:ext uri="{FF2B5EF4-FFF2-40B4-BE49-F238E27FC236}">
                <a16:creationId xmlns:a16="http://schemas.microsoft.com/office/drawing/2014/main" id="{1CB0C7DF-5EC9-0A4F-B209-C424FA39B5DD}"/>
              </a:ext>
            </a:extLst>
          </p:cNvPr>
          <p:cNvSpPr txBox="1"/>
          <p:nvPr/>
        </p:nvSpPr>
        <p:spPr>
          <a:xfrm>
            <a:off x="2886456" y="10894613"/>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6" name="TextBox 15">
            <a:extLst>
              <a:ext uri="{FF2B5EF4-FFF2-40B4-BE49-F238E27FC236}">
                <a16:creationId xmlns:a16="http://schemas.microsoft.com/office/drawing/2014/main" id="{DCEAB597-448E-8741-AFDE-58672A474A1C}"/>
              </a:ext>
            </a:extLst>
          </p:cNvPr>
          <p:cNvSpPr txBox="1"/>
          <p:nvPr/>
        </p:nvSpPr>
        <p:spPr>
          <a:xfrm>
            <a:off x="2886456" y="10117785"/>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Tree>
    <p:extLst>
      <p:ext uri="{BB962C8B-B14F-4D97-AF65-F5344CB8AC3E}">
        <p14:creationId xmlns:p14="http://schemas.microsoft.com/office/powerpoint/2010/main" val="429171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31C5DD6D-7394-114C-B40E-40AD92C653BE}"/>
              </a:ext>
            </a:extLst>
          </p:cNvPr>
          <p:cNvSpPr>
            <a:spLocks noChangeAspect="1" noChangeArrowheads="1"/>
          </p:cNvSpPr>
          <p:nvPr/>
        </p:nvSpPr>
        <p:spPr bwMode="auto">
          <a:xfrm>
            <a:off x="3616810" y="3881118"/>
            <a:ext cx="2285703" cy="2285852"/>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3" name="Pie 2">
            <a:extLst>
              <a:ext uri="{FF2B5EF4-FFF2-40B4-BE49-F238E27FC236}">
                <a16:creationId xmlns:a16="http://schemas.microsoft.com/office/drawing/2014/main" id="{82507C6A-EE2C-774D-8AC7-E5701ED44A77}"/>
              </a:ext>
            </a:extLst>
          </p:cNvPr>
          <p:cNvSpPr>
            <a:spLocks/>
          </p:cNvSpPr>
          <p:nvPr/>
        </p:nvSpPr>
        <p:spPr>
          <a:xfrm>
            <a:off x="3616807" y="3880970"/>
            <a:ext cx="2277740" cy="2285851"/>
          </a:xfrm>
          <a:prstGeom prst="pie">
            <a:avLst>
              <a:gd name="adj1" fmla="val 16170288"/>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4" name="Freeform 86">
            <a:extLst>
              <a:ext uri="{FF2B5EF4-FFF2-40B4-BE49-F238E27FC236}">
                <a16:creationId xmlns:a16="http://schemas.microsoft.com/office/drawing/2014/main" id="{F49EC837-0627-214D-9E2E-DBC3ABD1E6D0}"/>
              </a:ext>
            </a:extLst>
          </p:cNvPr>
          <p:cNvSpPr>
            <a:spLocks noChangeAspect="1" noChangeArrowheads="1"/>
          </p:cNvSpPr>
          <p:nvPr/>
        </p:nvSpPr>
        <p:spPr bwMode="auto">
          <a:xfrm>
            <a:off x="7336178" y="3881118"/>
            <a:ext cx="2285703" cy="2285852"/>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89677C6C-90D9-7C41-86D5-EE7B8A736269}"/>
              </a:ext>
            </a:extLst>
          </p:cNvPr>
          <p:cNvSpPr>
            <a:spLocks/>
          </p:cNvSpPr>
          <p:nvPr/>
        </p:nvSpPr>
        <p:spPr>
          <a:xfrm>
            <a:off x="7344138" y="3880970"/>
            <a:ext cx="2277740" cy="2285851"/>
          </a:xfrm>
          <a:prstGeom prst="pie">
            <a:avLst>
              <a:gd name="adj1" fmla="val 10816493"/>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Freeform 86">
            <a:extLst>
              <a:ext uri="{FF2B5EF4-FFF2-40B4-BE49-F238E27FC236}">
                <a16:creationId xmlns:a16="http://schemas.microsoft.com/office/drawing/2014/main" id="{54D55AEF-AB76-0144-8B81-D2E03315C373}"/>
              </a:ext>
            </a:extLst>
          </p:cNvPr>
          <p:cNvSpPr>
            <a:spLocks noChangeAspect="1" noChangeArrowheads="1"/>
          </p:cNvSpPr>
          <p:nvPr/>
        </p:nvSpPr>
        <p:spPr bwMode="auto">
          <a:xfrm>
            <a:off x="11047589" y="3881118"/>
            <a:ext cx="2285703" cy="2285852"/>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7" name="Pie 6">
            <a:extLst>
              <a:ext uri="{FF2B5EF4-FFF2-40B4-BE49-F238E27FC236}">
                <a16:creationId xmlns:a16="http://schemas.microsoft.com/office/drawing/2014/main" id="{24D1106C-A038-D642-8B76-798E69C7EA92}"/>
              </a:ext>
            </a:extLst>
          </p:cNvPr>
          <p:cNvSpPr>
            <a:spLocks/>
          </p:cNvSpPr>
          <p:nvPr/>
        </p:nvSpPr>
        <p:spPr>
          <a:xfrm>
            <a:off x="11055549" y="3880970"/>
            <a:ext cx="2277740" cy="2285851"/>
          </a:xfrm>
          <a:prstGeom prst="pie">
            <a:avLst>
              <a:gd name="adj1" fmla="val 5425910"/>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 name="Freeform 86">
            <a:extLst>
              <a:ext uri="{FF2B5EF4-FFF2-40B4-BE49-F238E27FC236}">
                <a16:creationId xmlns:a16="http://schemas.microsoft.com/office/drawing/2014/main" id="{B11C286E-021B-5341-BE7E-11394B544AF5}"/>
              </a:ext>
            </a:extLst>
          </p:cNvPr>
          <p:cNvSpPr>
            <a:spLocks noChangeAspect="1" noChangeArrowheads="1"/>
          </p:cNvSpPr>
          <p:nvPr/>
        </p:nvSpPr>
        <p:spPr bwMode="auto">
          <a:xfrm>
            <a:off x="14758997" y="3881118"/>
            <a:ext cx="2285703" cy="2285852"/>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05CF88F6-295B-E545-BE81-13C308CA0D10}"/>
              </a:ext>
            </a:extLst>
          </p:cNvPr>
          <p:cNvSpPr>
            <a:spLocks/>
          </p:cNvSpPr>
          <p:nvPr/>
        </p:nvSpPr>
        <p:spPr>
          <a:xfrm>
            <a:off x="14766958" y="3880970"/>
            <a:ext cx="2277740" cy="2285851"/>
          </a:xfrm>
          <a:prstGeom prst="pie">
            <a:avLst>
              <a:gd name="adj1" fmla="val 55425"/>
              <a:gd name="adj2" fmla="val 16173805"/>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Freeform 86">
            <a:extLst>
              <a:ext uri="{FF2B5EF4-FFF2-40B4-BE49-F238E27FC236}">
                <a16:creationId xmlns:a16="http://schemas.microsoft.com/office/drawing/2014/main" id="{2E1F84E0-58A4-BB4A-974D-B8142A74684B}"/>
              </a:ext>
            </a:extLst>
          </p:cNvPr>
          <p:cNvSpPr>
            <a:spLocks noChangeAspect="1" noChangeArrowheads="1"/>
          </p:cNvSpPr>
          <p:nvPr/>
        </p:nvSpPr>
        <p:spPr bwMode="auto">
          <a:xfrm>
            <a:off x="18470409" y="3881118"/>
            <a:ext cx="2285703" cy="2285852"/>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11" name="Pie 10">
            <a:extLst>
              <a:ext uri="{FF2B5EF4-FFF2-40B4-BE49-F238E27FC236}">
                <a16:creationId xmlns:a16="http://schemas.microsoft.com/office/drawing/2014/main" id="{0AFE5EDD-0849-E94E-B82A-5E3AE70056B3}"/>
              </a:ext>
            </a:extLst>
          </p:cNvPr>
          <p:cNvSpPr>
            <a:spLocks/>
          </p:cNvSpPr>
          <p:nvPr/>
        </p:nvSpPr>
        <p:spPr>
          <a:xfrm>
            <a:off x="18478369" y="3880970"/>
            <a:ext cx="2277740" cy="2285851"/>
          </a:xfrm>
          <a:prstGeom prst="pie">
            <a:avLst>
              <a:gd name="adj1" fmla="val 16157665"/>
              <a:gd name="adj2" fmla="val 16114250"/>
            </a:avLst>
          </a:prstGeom>
          <a:pattFill prst="zigZag">
            <a:fgClr>
              <a:schemeClr val="accent5"/>
            </a:fgClr>
            <a:bgClr>
              <a:schemeClr val="accent5">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4" name="Freeform 86">
            <a:extLst>
              <a:ext uri="{FF2B5EF4-FFF2-40B4-BE49-F238E27FC236}">
                <a16:creationId xmlns:a16="http://schemas.microsoft.com/office/drawing/2014/main" id="{0BE2EA57-76EB-4741-AA75-A1214C8FEBBB}"/>
              </a:ext>
            </a:extLst>
          </p:cNvPr>
          <p:cNvSpPr>
            <a:spLocks noChangeAspect="1" noChangeArrowheads="1"/>
          </p:cNvSpPr>
          <p:nvPr/>
        </p:nvSpPr>
        <p:spPr bwMode="auto">
          <a:xfrm>
            <a:off x="3616810" y="8695165"/>
            <a:ext cx="2285703" cy="2285852"/>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5" name="Pie 14">
            <a:extLst>
              <a:ext uri="{FF2B5EF4-FFF2-40B4-BE49-F238E27FC236}">
                <a16:creationId xmlns:a16="http://schemas.microsoft.com/office/drawing/2014/main" id="{E4677CDB-3A5D-8343-9C00-07BE77553DFA}"/>
              </a:ext>
            </a:extLst>
          </p:cNvPr>
          <p:cNvSpPr>
            <a:spLocks/>
          </p:cNvSpPr>
          <p:nvPr/>
        </p:nvSpPr>
        <p:spPr>
          <a:xfrm>
            <a:off x="3616807" y="8695017"/>
            <a:ext cx="2277740" cy="2285851"/>
          </a:xfrm>
          <a:prstGeom prst="pie">
            <a:avLst>
              <a:gd name="adj1" fmla="val 16196139"/>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6" name="Freeform 86">
            <a:extLst>
              <a:ext uri="{FF2B5EF4-FFF2-40B4-BE49-F238E27FC236}">
                <a16:creationId xmlns:a16="http://schemas.microsoft.com/office/drawing/2014/main" id="{38336814-6F54-7F40-B8B1-485251E05D07}"/>
              </a:ext>
            </a:extLst>
          </p:cNvPr>
          <p:cNvSpPr>
            <a:spLocks noChangeAspect="1" noChangeArrowheads="1"/>
          </p:cNvSpPr>
          <p:nvPr/>
        </p:nvSpPr>
        <p:spPr bwMode="auto">
          <a:xfrm>
            <a:off x="7336178" y="8695165"/>
            <a:ext cx="2285703" cy="2285852"/>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17" name="Pie 16">
            <a:extLst>
              <a:ext uri="{FF2B5EF4-FFF2-40B4-BE49-F238E27FC236}">
                <a16:creationId xmlns:a16="http://schemas.microsoft.com/office/drawing/2014/main" id="{971B53F1-1C64-1F47-A103-51BB22092A2A}"/>
              </a:ext>
            </a:extLst>
          </p:cNvPr>
          <p:cNvSpPr>
            <a:spLocks/>
          </p:cNvSpPr>
          <p:nvPr/>
        </p:nvSpPr>
        <p:spPr>
          <a:xfrm>
            <a:off x="7344138" y="8695017"/>
            <a:ext cx="2277740" cy="2285851"/>
          </a:xfrm>
          <a:prstGeom prst="pie">
            <a:avLst>
              <a:gd name="adj1" fmla="val 21584703"/>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8" name="Freeform 86">
            <a:extLst>
              <a:ext uri="{FF2B5EF4-FFF2-40B4-BE49-F238E27FC236}">
                <a16:creationId xmlns:a16="http://schemas.microsoft.com/office/drawing/2014/main" id="{3CE7DA19-B62B-4F41-857B-AB650C554579}"/>
              </a:ext>
            </a:extLst>
          </p:cNvPr>
          <p:cNvSpPr>
            <a:spLocks noChangeAspect="1" noChangeArrowheads="1"/>
          </p:cNvSpPr>
          <p:nvPr/>
        </p:nvSpPr>
        <p:spPr bwMode="auto">
          <a:xfrm>
            <a:off x="11047589" y="8695165"/>
            <a:ext cx="2285703" cy="2285852"/>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19" name="Pie 18">
            <a:extLst>
              <a:ext uri="{FF2B5EF4-FFF2-40B4-BE49-F238E27FC236}">
                <a16:creationId xmlns:a16="http://schemas.microsoft.com/office/drawing/2014/main" id="{A83666B2-50F5-CA46-8ED4-8ED93EE4BF66}"/>
              </a:ext>
            </a:extLst>
          </p:cNvPr>
          <p:cNvSpPr>
            <a:spLocks/>
          </p:cNvSpPr>
          <p:nvPr/>
        </p:nvSpPr>
        <p:spPr>
          <a:xfrm>
            <a:off x="11055549" y="8695017"/>
            <a:ext cx="2277740" cy="2285851"/>
          </a:xfrm>
          <a:prstGeom prst="pie">
            <a:avLst>
              <a:gd name="adj1" fmla="val 5425910"/>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Freeform 86">
            <a:extLst>
              <a:ext uri="{FF2B5EF4-FFF2-40B4-BE49-F238E27FC236}">
                <a16:creationId xmlns:a16="http://schemas.microsoft.com/office/drawing/2014/main" id="{1D6AB8FF-EF2A-0D4B-9D6F-FCC548BB6A15}"/>
              </a:ext>
            </a:extLst>
          </p:cNvPr>
          <p:cNvSpPr>
            <a:spLocks noChangeAspect="1" noChangeArrowheads="1"/>
          </p:cNvSpPr>
          <p:nvPr/>
        </p:nvSpPr>
        <p:spPr bwMode="auto">
          <a:xfrm>
            <a:off x="14758997" y="8695165"/>
            <a:ext cx="2285703" cy="2285852"/>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21" name="Pie 20">
            <a:extLst>
              <a:ext uri="{FF2B5EF4-FFF2-40B4-BE49-F238E27FC236}">
                <a16:creationId xmlns:a16="http://schemas.microsoft.com/office/drawing/2014/main" id="{906192F9-0533-814D-8EFD-11C5216D39C1}"/>
              </a:ext>
            </a:extLst>
          </p:cNvPr>
          <p:cNvSpPr>
            <a:spLocks/>
          </p:cNvSpPr>
          <p:nvPr/>
        </p:nvSpPr>
        <p:spPr>
          <a:xfrm>
            <a:off x="14766958" y="8695017"/>
            <a:ext cx="2277740" cy="2285851"/>
          </a:xfrm>
          <a:prstGeom prst="pie">
            <a:avLst>
              <a:gd name="adj1" fmla="val 10816488"/>
              <a:gd name="adj2" fmla="val 16173805"/>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2" name="Freeform 86">
            <a:extLst>
              <a:ext uri="{FF2B5EF4-FFF2-40B4-BE49-F238E27FC236}">
                <a16:creationId xmlns:a16="http://schemas.microsoft.com/office/drawing/2014/main" id="{762BF46B-F256-394E-B2FF-BA5523535EAC}"/>
              </a:ext>
            </a:extLst>
          </p:cNvPr>
          <p:cNvSpPr>
            <a:spLocks noChangeAspect="1" noChangeArrowheads="1"/>
          </p:cNvSpPr>
          <p:nvPr/>
        </p:nvSpPr>
        <p:spPr bwMode="auto">
          <a:xfrm>
            <a:off x="18470409" y="8695165"/>
            <a:ext cx="2285703" cy="2285852"/>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23" name="Pie 22">
            <a:extLst>
              <a:ext uri="{FF2B5EF4-FFF2-40B4-BE49-F238E27FC236}">
                <a16:creationId xmlns:a16="http://schemas.microsoft.com/office/drawing/2014/main" id="{39770DE2-6771-3A4B-B020-50047AFE14B6}"/>
              </a:ext>
            </a:extLst>
          </p:cNvPr>
          <p:cNvSpPr>
            <a:spLocks/>
          </p:cNvSpPr>
          <p:nvPr/>
        </p:nvSpPr>
        <p:spPr>
          <a:xfrm>
            <a:off x="18478369" y="8695017"/>
            <a:ext cx="2277740" cy="2285851"/>
          </a:xfrm>
          <a:prstGeom prst="pie">
            <a:avLst>
              <a:gd name="adj1" fmla="val 16153185"/>
              <a:gd name="adj2" fmla="val 16173805"/>
            </a:avLst>
          </a:prstGeom>
          <a:pattFill prst="zigZag">
            <a:fgClr>
              <a:schemeClr val="accent5"/>
            </a:fgClr>
            <a:bgClr>
              <a:schemeClr val="accent5">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4" name="TextBox 23">
            <a:extLst>
              <a:ext uri="{FF2B5EF4-FFF2-40B4-BE49-F238E27FC236}">
                <a16:creationId xmlns:a16="http://schemas.microsoft.com/office/drawing/2014/main" id="{B4EEDA61-6FF3-EE45-BE81-7992E315DB02}"/>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25" name="Rectangle 24">
            <a:extLst>
              <a:ext uri="{FF2B5EF4-FFF2-40B4-BE49-F238E27FC236}">
                <a16:creationId xmlns:a16="http://schemas.microsoft.com/office/drawing/2014/main" id="{747329B4-64FB-7548-842C-E74F40DDF316}"/>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E678949-6765-084A-BBA6-C79AFA1134F2}"/>
              </a:ext>
            </a:extLst>
          </p:cNvPr>
          <p:cNvCxnSpPr>
            <a:stCxn id="2" idx="6"/>
            <a:endCxn id="4" idx="2"/>
          </p:cNvCxnSpPr>
          <p:nvPr/>
        </p:nvCxnSpPr>
        <p:spPr>
          <a:xfrm>
            <a:off x="5902513" y="5024044"/>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5066A-1D90-544C-BBF6-DC1C6E0C15C2}"/>
              </a:ext>
            </a:extLst>
          </p:cNvPr>
          <p:cNvCxnSpPr/>
          <p:nvPr/>
        </p:nvCxnSpPr>
        <p:spPr>
          <a:xfrm>
            <a:off x="9621884" y="5024044"/>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73C401-CF4D-8645-A982-057044AEC829}"/>
              </a:ext>
            </a:extLst>
          </p:cNvPr>
          <p:cNvCxnSpPr/>
          <p:nvPr/>
        </p:nvCxnSpPr>
        <p:spPr>
          <a:xfrm>
            <a:off x="13333289" y="5024044"/>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D57D9C-8C8A-074E-B66F-D50E5312B191}"/>
              </a:ext>
            </a:extLst>
          </p:cNvPr>
          <p:cNvCxnSpPr/>
          <p:nvPr/>
        </p:nvCxnSpPr>
        <p:spPr>
          <a:xfrm>
            <a:off x="17044704" y="5024044"/>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892FB7-E128-DF44-92DB-BAB053843FE2}"/>
              </a:ext>
            </a:extLst>
          </p:cNvPr>
          <p:cNvCxnSpPr/>
          <p:nvPr/>
        </p:nvCxnSpPr>
        <p:spPr>
          <a:xfrm>
            <a:off x="5902513" y="9831175"/>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21F1883-73E6-F944-81BF-B0FC2D8FAA37}"/>
              </a:ext>
            </a:extLst>
          </p:cNvPr>
          <p:cNvCxnSpPr/>
          <p:nvPr/>
        </p:nvCxnSpPr>
        <p:spPr>
          <a:xfrm>
            <a:off x="9621884" y="9831175"/>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EA14539-1F6E-3C4A-B3EF-1F0C70768EE5}"/>
              </a:ext>
            </a:extLst>
          </p:cNvPr>
          <p:cNvCxnSpPr/>
          <p:nvPr/>
        </p:nvCxnSpPr>
        <p:spPr>
          <a:xfrm>
            <a:off x="13333289" y="9831175"/>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634B842-0820-5945-B4CD-ED27283AF66A}"/>
              </a:ext>
            </a:extLst>
          </p:cNvPr>
          <p:cNvCxnSpPr/>
          <p:nvPr/>
        </p:nvCxnSpPr>
        <p:spPr>
          <a:xfrm>
            <a:off x="17044704" y="9831175"/>
            <a:ext cx="1433665" cy="0"/>
          </a:xfrm>
          <a:prstGeom prst="straightConnector1">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2BC6C9A-94B1-694D-93D7-A717919D36F4}"/>
              </a:ext>
            </a:extLst>
          </p:cNvPr>
          <p:cNvCxnSpPr>
            <a:cxnSpLocks/>
            <a:stCxn id="11" idx="1"/>
            <a:endCxn id="15" idx="3"/>
          </p:cNvCxnSpPr>
          <p:nvPr/>
        </p:nvCxnSpPr>
        <p:spPr>
          <a:xfrm rot="5400000">
            <a:off x="10922360" y="138"/>
            <a:ext cx="2528196" cy="14861562"/>
          </a:xfrm>
          <a:prstGeom prst="bentConnector3">
            <a:avLst>
              <a:gd name="adj1" fmla="val 50000"/>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0BE7298-BC06-D845-B8B3-4A9F0B6ABE7D}"/>
              </a:ext>
            </a:extLst>
          </p:cNvPr>
          <p:cNvSpPr txBox="1"/>
          <p:nvPr/>
        </p:nvSpPr>
        <p:spPr>
          <a:xfrm>
            <a:off x="3645895" y="1117049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8" name="TextBox 47">
            <a:extLst>
              <a:ext uri="{FF2B5EF4-FFF2-40B4-BE49-F238E27FC236}">
                <a16:creationId xmlns:a16="http://schemas.microsoft.com/office/drawing/2014/main" id="{53080762-3E7B-6440-808B-8838EB9C7F7D}"/>
              </a:ext>
            </a:extLst>
          </p:cNvPr>
          <p:cNvSpPr txBox="1"/>
          <p:nvPr/>
        </p:nvSpPr>
        <p:spPr>
          <a:xfrm>
            <a:off x="2979241" y="11800168"/>
            <a:ext cx="3503443"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a:t>
            </a:r>
          </a:p>
        </p:txBody>
      </p:sp>
      <p:sp>
        <p:nvSpPr>
          <p:cNvPr id="49" name="TextBox 48">
            <a:extLst>
              <a:ext uri="{FF2B5EF4-FFF2-40B4-BE49-F238E27FC236}">
                <a16:creationId xmlns:a16="http://schemas.microsoft.com/office/drawing/2014/main" id="{1061A9B4-5D7B-1746-BB4F-D29F77C10427}"/>
              </a:ext>
            </a:extLst>
          </p:cNvPr>
          <p:cNvSpPr txBox="1"/>
          <p:nvPr/>
        </p:nvSpPr>
        <p:spPr>
          <a:xfrm>
            <a:off x="14771756" y="1117049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50" name="TextBox 49">
            <a:extLst>
              <a:ext uri="{FF2B5EF4-FFF2-40B4-BE49-F238E27FC236}">
                <a16:creationId xmlns:a16="http://schemas.microsoft.com/office/drawing/2014/main" id="{86A16AEA-463B-8F41-A53F-2958A8ED84EB}"/>
              </a:ext>
            </a:extLst>
          </p:cNvPr>
          <p:cNvSpPr txBox="1"/>
          <p:nvPr/>
        </p:nvSpPr>
        <p:spPr>
          <a:xfrm>
            <a:off x="14129816" y="11800168"/>
            <a:ext cx="3503443"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a:t>
            </a:r>
          </a:p>
        </p:txBody>
      </p:sp>
      <p:sp>
        <p:nvSpPr>
          <p:cNvPr id="51" name="TextBox 50">
            <a:extLst>
              <a:ext uri="{FF2B5EF4-FFF2-40B4-BE49-F238E27FC236}">
                <a16:creationId xmlns:a16="http://schemas.microsoft.com/office/drawing/2014/main" id="{08D9A493-F7E5-6E41-BF77-980362CE5B0A}"/>
              </a:ext>
            </a:extLst>
          </p:cNvPr>
          <p:cNvSpPr txBox="1"/>
          <p:nvPr/>
        </p:nvSpPr>
        <p:spPr>
          <a:xfrm>
            <a:off x="18507457" y="1864162"/>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52" name="TextBox 51">
            <a:extLst>
              <a:ext uri="{FF2B5EF4-FFF2-40B4-BE49-F238E27FC236}">
                <a16:creationId xmlns:a16="http://schemas.microsoft.com/office/drawing/2014/main" id="{AED4ED8D-D32B-C141-B17A-C4C88D765DA0}"/>
              </a:ext>
            </a:extLst>
          </p:cNvPr>
          <p:cNvSpPr txBox="1"/>
          <p:nvPr/>
        </p:nvSpPr>
        <p:spPr>
          <a:xfrm>
            <a:off x="17865517" y="2493840"/>
            <a:ext cx="3503443"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a:t>
            </a:r>
          </a:p>
        </p:txBody>
      </p:sp>
      <p:sp>
        <p:nvSpPr>
          <p:cNvPr id="53" name="TextBox 52">
            <a:extLst>
              <a:ext uri="{FF2B5EF4-FFF2-40B4-BE49-F238E27FC236}">
                <a16:creationId xmlns:a16="http://schemas.microsoft.com/office/drawing/2014/main" id="{8BC82BCC-DD95-9947-91F2-5A68CB5A0D2C}"/>
              </a:ext>
            </a:extLst>
          </p:cNvPr>
          <p:cNvSpPr txBox="1"/>
          <p:nvPr/>
        </p:nvSpPr>
        <p:spPr>
          <a:xfrm>
            <a:off x="3645895" y="1864162"/>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54" name="TextBox 53">
            <a:extLst>
              <a:ext uri="{FF2B5EF4-FFF2-40B4-BE49-F238E27FC236}">
                <a16:creationId xmlns:a16="http://schemas.microsoft.com/office/drawing/2014/main" id="{0CBBF02A-FA53-C94E-9597-72C7D1700EAB}"/>
              </a:ext>
            </a:extLst>
          </p:cNvPr>
          <p:cNvSpPr txBox="1"/>
          <p:nvPr/>
        </p:nvSpPr>
        <p:spPr>
          <a:xfrm>
            <a:off x="2979241" y="2493840"/>
            <a:ext cx="3503443"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a:t>
            </a:r>
          </a:p>
        </p:txBody>
      </p:sp>
    </p:spTree>
    <p:extLst>
      <p:ext uri="{BB962C8B-B14F-4D97-AF65-F5344CB8AC3E}">
        <p14:creationId xmlns:p14="http://schemas.microsoft.com/office/powerpoint/2010/main" val="141546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3EC03-2988-F740-8686-92923A6AFEA8}"/>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C256B74D-DE07-5D4B-829F-AC5E25FCAD72}"/>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EEADDDFC-997F-D344-8D3E-7FF6802D27C7}"/>
              </a:ext>
            </a:extLst>
          </p:cNvPr>
          <p:cNvGraphicFramePr/>
          <p:nvPr>
            <p:extLst>
              <p:ext uri="{D42A27DB-BD31-4B8C-83A1-F6EECF244321}">
                <p14:modId xmlns:p14="http://schemas.microsoft.com/office/powerpoint/2010/main" val="4200696564"/>
              </p:ext>
            </p:extLst>
          </p:nvPr>
        </p:nvGraphicFramePr>
        <p:xfrm>
          <a:off x="1413737" y="3690707"/>
          <a:ext cx="9361355" cy="741073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5AA4F87-2AAB-9F42-9F7D-7B78F1C7A6D6}"/>
              </a:ext>
            </a:extLst>
          </p:cNvPr>
          <p:cNvSpPr txBox="1"/>
          <p:nvPr/>
        </p:nvSpPr>
        <p:spPr>
          <a:xfrm>
            <a:off x="14356080" y="3622587"/>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6" name="TextBox 5">
            <a:extLst>
              <a:ext uri="{FF2B5EF4-FFF2-40B4-BE49-F238E27FC236}">
                <a16:creationId xmlns:a16="http://schemas.microsoft.com/office/drawing/2014/main" id="{AA111006-5CA4-4B49-9250-9658F7377C95}"/>
              </a:ext>
            </a:extLst>
          </p:cNvPr>
          <p:cNvSpPr txBox="1"/>
          <p:nvPr/>
        </p:nvSpPr>
        <p:spPr>
          <a:xfrm>
            <a:off x="14356080" y="2845759"/>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7" name="TextBox 6">
            <a:extLst>
              <a:ext uri="{FF2B5EF4-FFF2-40B4-BE49-F238E27FC236}">
                <a16:creationId xmlns:a16="http://schemas.microsoft.com/office/drawing/2014/main" id="{F9863D66-A5B7-2544-A202-163BF6D6A303}"/>
              </a:ext>
            </a:extLst>
          </p:cNvPr>
          <p:cNvSpPr txBox="1"/>
          <p:nvPr/>
        </p:nvSpPr>
        <p:spPr>
          <a:xfrm>
            <a:off x="14356080" y="6308373"/>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8" name="TextBox 7">
            <a:extLst>
              <a:ext uri="{FF2B5EF4-FFF2-40B4-BE49-F238E27FC236}">
                <a16:creationId xmlns:a16="http://schemas.microsoft.com/office/drawing/2014/main" id="{7FFE1E36-F3A6-514F-B072-C1C13A6E6FA1}"/>
              </a:ext>
            </a:extLst>
          </p:cNvPr>
          <p:cNvSpPr txBox="1"/>
          <p:nvPr/>
        </p:nvSpPr>
        <p:spPr>
          <a:xfrm>
            <a:off x="14356080" y="5531545"/>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9" name="TextBox 8">
            <a:extLst>
              <a:ext uri="{FF2B5EF4-FFF2-40B4-BE49-F238E27FC236}">
                <a16:creationId xmlns:a16="http://schemas.microsoft.com/office/drawing/2014/main" id="{F239F3E8-DA0C-6049-9D57-3FF83269C97F}"/>
              </a:ext>
            </a:extLst>
          </p:cNvPr>
          <p:cNvSpPr txBox="1"/>
          <p:nvPr/>
        </p:nvSpPr>
        <p:spPr>
          <a:xfrm>
            <a:off x="14356080" y="8994159"/>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0" name="TextBox 9">
            <a:extLst>
              <a:ext uri="{FF2B5EF4-FFF2-40B4-BE49-F238E27FC236}">
                <a16:creationId xmlns:a16="http://schemas.microsoft.com/office/drawing/2014/main" id="{2B2F30CF-ED6B-974F-B871-F2178EAEEAA4}"/>
              </a:ext>
            </a:extLst>
          </p:cNvPr>
          <p:cNvSpPr txBox="1"/>
          <p:nvPr/>
        </p:nvSpPr>
        <p:spPr>
          <a:xfrm>
            <a:off x="14356080" y="821733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1" name="TextBox 10">
            <a:extLst>
              <a:ext uri="{FF2B5EF4-FFF2-40B4-BE49-F238E27FC236}">
                <a16:creationId xmlns:a16="http://schemas.microsoft.com/office/drawing/2014/main" id="{9FCCCBC2-91F5-0E40-B4F1-3F2605F98DB5}"/>
              </a:ext>
            </a:extLst>
          </p:cNvPr>
          <p:cNvSpPr txBox="1"/>
          <p:nvPr/>
        </p:nvSpPr>
        <p:spPr>
          <a:xfrm>
            <a:off x="14356080" y="11679945"/>
            <a:ext cx="8500745" cy="1072217"/>
          </a:xfrm>
          <a:prstGeom prst="rect">
            <a:avLst/>
          </a:prstGeom>
          <a:noFill/>
        </p:spPr>
        <p:txBody>
          <a:bodyPr wrap="square" rtlCol="0" anchor="t">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2" name="TextBox 11">
            <a:extLst>
              <a:ext uri="{FF2B5EF4-FFF2-40B4-BE49-F238E27FC236}">
                <a16:creationId xmlns:a16="http://schemas.microsoft.com/office/drawing/2014/main" id="{14364743-6E08-534B-872E-117E32AC5B0B}"/>
              </a:ext>
            </a:extLst>
          </p:cNvPr>
          <p:cNvSpPr txBox="1"/>
          <p:nvPr/>
        </p:nvSpPr>
        <p:spPr>
          <a:xfrm>
            <a:off x="14356080" y="10903117"/>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3" name="Freeform 86">
            <a:extLst>
              <a:ext uri="{FF2B5EF4-FFF2-40B4-BE49-F238E27FC236}">
                <a16:creationId xmlns:a16="http://schemas.microsoft.com/office/drawing/2014/main" id="{D040643F-4982-3D48-94C3-9B6F60EAB0D4}"/>
              </a:ext>
            </a:extLst>
          </p:cNvPr>
          <p:cNvSpPr>
            <a:spLocks noChangeAspect="1" noChangeArrowheads="1"/>
          </p:cNvSpPr>
          <p:nvPr/>
        </p:nvSpPr>
        <p:spPr bwMode="auto">
          <a:xfrm>
            <a:off x="12188825" y="2957424"/>
            <a:ext cx="1612970" cy="1613075"/>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4" name="Pie 13">
            <a:extLst>
              <a:ext uri="{FF2B5EF4-FFF2-40B4-BE49-F238E27FC236}">
                <a16:creationId xmlns:a16="http://schemas.microsoft.com/office/drawing/2014/main" id="{64D9DD69-727B-F849-80C7-672686772F53}"/>
              </a:ext>
            </a:extLst>
          </p:cNvPr>
          <p:cNvSpPr>
            <a:spLocks/>
          </p:cNvSpPr>
          <p:nvPr/>
        </p:nvSpPr>
        <p:spPr>
          <a:xfrm>
            <a:off x="12194442" y="2957320"/>
            <a:ext cx="1607351" cy="1613074"/>
          </a:xfrm>
          <a:prstGeom prst="pie">
            <a:avLst>
              <a:gd name="adj1" fmla="val 10821908"/>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6" name="Freeform 86">
            <a:extLst>
              <a:ext uri="{FF2B5EF4-FFF2-40B4-BE49-F238E27FC236}">
                <a16:creationId xmlns:a16="http://schemas.microsoft.com/office/drawing/2014/main" id="{29F31BF2-E741-0F4C-B2B2-A21667A2B493}"/>
              </a:ext>
            </a:extLst>
          </p:cNvPr>
          <p:cNvSpPr>
            <a:spLocks noChangeAspect="1" noChangeArrowheads="1"/>
          </p:cNvSpPr>
          <p:nvPr/>
        </p:nvSpPr>
        <p:spPr bwMode="auto">
          <a:xfrm>
            <a:off x="12188825" y="5610759"/>
            <a:ext cx="1612970" cy="1613075"/>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17" name="Pie 16">
            <a:extLst>
              <a:ext uri="{FF2B5EF4-FFF2-40B4-BE49-F238E27FC236}">
                <a16:creationId xmlns:a16="http://schemas.microsoft.com/office/drawing/2014/main" id="{D8080DF5-0803-3D4E-A45B-9CEB333E751C}"/>
              </a:ext>
            </a:extLst>
          </p:cNvPr>
          <p:cNvSpPr>
            <a:spLocks/>
          </p:cNvSpPr>
          <p:nvPr/>
        </p:nvSpPr>
        <p:spPr>
          <a:xfrm>
            <a:off x="12194442" y="5610655"/>
            <a:ext cx="1607351" cy="1613074"/>
          </a:xfrm>
          <a:prstGeom prst="pie">
            <a:avLst>
              <a:gd name="adj1" fmla="val 5381263"/>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8" name="Freeform 86">
            <a:extLst>
              <a:ext uri="{FF2B5EF4-FFF2-40B4-BE49-F238E27FC236}">
                <a16:creationId xmlns:a16="http://schemas.microsoft.com/office/drawing/2014/main" id="{C884551C-3A61-BB49-963F-DD9E1C07B2A7}"/>
              </a:ext>
            </a:extLst>
          </p:cNvPr>
          <p:cNvSpPr>
            <a:spLocks noChangeAspect="1" noChangeArrowheads="1"/>
          </p:cNvSpPr>
          <p:nvPr/>
        </p:nvSpPr>
        <p:spPr bwMode="auto">
          <a:xfrm>
            <a:off x="12188825" y="8263989"/>
            <a:ext cx="1612970" cy="1613075"/>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19" name="Pie 18">
            <a:extLst>
              <a:ext uri="{FF2B5EF4-FFF2-40B4-BE49-F238E27FC236}">
                <a16:creationId xmlns:a16="http://schemas.microsoft.com/office/drawing/2014/main" id="{7B845401-08C6-5B47-857E-FB0148DED0CB}"/>
              </a:ext>
            </a:extLst>
          </p:cNvPr>
          <p:cNvSpPr>
            <a:spLocks/>
          </p:cNvSpPr>
          <p:nvPr/>
        </p:nvSpPr>
        <p:spPr>
          <a:xfrm>
            <a:off x="12194442" y="8263885"/>
            <a:ext cx="1607351" cy="1613074"/>
          </a:xfrm>
          <a:prstGeom prst="pie">
            <a:avLst>
              <a:gd name="adj1" fmla="val 21545355"/>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Freeform 86">
            <a:extLst>
              <a:ext uri="{FF2B5EF4-FFF2-40B4-BE49-F238E27FC236}">
                <a16:creationId xmlns:a16="http://schemas.microsoft.com/office/drawing/2014/main" id="{9DF5D0CF-091E-5541-B27B-BA3057FBC5D9}"/>
              </a:ext>
            </a:extLst>
          </p:cNvPr>
          <p:cNvSpPr>
            <a:spLocks noChangeAspect="1" noChangeArrowheads="1"/>
          </p:cNvSpPr>
          <p:nvPr/>
        </p:nvSpPr>
        <p:spPr bwMode="auto">
          <a:xfrm>
            <a:off x="12188825" y="10917114"/>
            <a:ext cx="1612970" cy="1613075"/>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21" name="Pie 20">
            <a:extLst>
              <a:ext uri="{FF2B5EF4-FFF2-40B4-BE49-F238E27FC236}">
                <a16:creationId xmlns:a16="http://schemas.microsoft.com/office/drawing/2014/main" id="{90D798EA-6F28-D243-BDAE-B95036A1224E}"/>
              </a:ext>
            </a:extLst>
          </p:cNvPr>
          <p:cNvSpPr>
            <a:spLocks/>
          </p:cNvSpPr>
          <p:nvPr/>
        </p:nvSpPr>
        <p:spPr>
          <a:xfrm>
            <a:off x="12194442" y="10917010"/>
            <a:ext cx="1607351" cy="1613074"/>
          </a:xfrm>
          <a:prstGeom prst="pie">
            <a:avLst>
              <a:gd name="adj1" fmla="val 17164991"/>
              <a:gd name="adj2" fmla="val 16173805"/>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Tree>
    <p:extLst>
      <p:ext uri="{BB962C8B-B14F-4D97-AF65-F5344CB8AC3E}">
        <p14:creationId xmlns:p14="http://schemas.microsoft.com/office/powerpoint/2010/main" val="319855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D46F9-5B1B-E249-BB2B-897FB524CDBB}"/>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53ED3934-CA06-114F-B437-B678DD86B4EC}"/>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86">
            <a:extLst>
              <a:ext uri="{FF2B5EF4-FFF2-40B4-BE49-F238E27FC236}">
                <a16:creationId xmlns:a16="http://schemas.microsoft.com/office/drawing/2014/main" id="{3EB253C3-58F9-AE41-8C94-A89C78256CFC}"/>
              </a:ext>
            </a:extLst>
          </p:cNvPr>
          <p:cNvSpPr>
            <a:spLocks noChangeAspect="1" noChangeArrowheads="1"/>
          </p:cNvSpPr>
          <p:nvPr/>
        </p:nvSpPr>
        <p:spPr bwMode="auto">
          <a:xfrm>
            <a:off x="11388959" y="2718958"/>
            <a:ext cx="1612970" cy="1613075"/>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2B69D4D8-0C76-D64F-8E19-681AB136CF4D}"/>
              </a:ext>
            </a:extLst>
          </p:cNvPr>
          <p:cNvSpPr>
            <a:spLocks/>
          </p:cNvSpPr>
          <p:nvPr/>
        </p:nvSpPr>
        <p:spPr>
          <a:xfrm>
            <a:off x="11394576" y="2718854"/>
            <a:ext cx="1607351" cy="1613074"/>
          </a:xfrm>
          <a:prstGeom prst="pie">
            <a:avLst>
              <a:gd name="adj1" fmla="val 16405685"/>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Freeform 86">
            <a:extLst>
              <a:ext uri="{FF2B5EF4-FFF2-40B4-BE49-F238E27FC236}">
                <a16:creationId xmlns:a16="http://schemas.microsoft.com/office/drawing/2014/main" id="{54DBD64B-D609-9843-A85D-EFEACAD272D0}"/>
              </a:ext>
            </a:extLst>
          </p:cNvPr>
          <p:cNvSpPr>
            <a:spLocks noChangeAspect="1" noChangeArrowheads="1"/>
          </p:cNvSpPr>
          <p:nvPr/>
        </p:nvSpPr>
        <p:spPr bwMode="auto">
          <a:xfrm>
            <a:off x="15519966" y="5712573"/>
            <a:ext cx="1612970" cy="1613075"/>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7" name="Pie 6">
            <a:extLst>
              <a:ext uri="{FF2B5EF4-FFF2-40B4-BE49-F238E27FC236}">
                <a16:creationId xmlns:a16="http://schemas.microsoft.com/office/drawing/2014/main" id="{95E93783-4F5A-FD45-B0B2-DED4268DF865}"/>
              </a:ext>
            </a:extLst>
          </p:cNvPr>
          <p:cNvSpPr>
            <a:spLocks/>
          </p:cNvSpPr>
          <p:nvPr/>
        </p:nvSpPr>
        <p:spPr>
          <a:xfrm>
            <a:off x="15525583" y="5712469"/>
            <a:ext cx="1607351" cy="1613074"/>
          </a:xfrm>
          <a:prstGeom prst="pie">
            <a:avLst>
              <a:gd name="adj1" fmla="val 10862726"/>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 name="Freeform 86">
            <a:extLst>
              <a:ext uri="{FF2B5EF4-FFF2-40B4-BE49-F238E27FC236}">
                <a16:creationId xmlns:a16="http://schemas.microsoft.com/office/drawing/2014/main" id="{4B7417AA-9C59-ED41-906B-12D5732F19B7}"/>
              </a:ext>
            </a:extLst>
          </p:cNvPr>
          <p:cNvSpPr>
            <a:spLocks noChangeAspect="1" noChangeArrowheads="1"/>
          </p:cNvSpPr>
          <p:nvPr/>
        </p:nvSpPr>
        <p:spPr bwMode="auto">
          <a:xfrm>
            <a:off x="14107424" y="10700572"/>
            <a:ext cx="1612970" cy="1613075"/>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A3FB2B17-C292-394F-BFE0-C7E8B477E09E}"/>
              </a:ext>
            </a:extLst>
          </p:cNvPr>
          <p:cNvSpPr>
            <a:spLocks/>
          </p:cNvSpPr>
          <p:nvPr/>
        </p:nvSpPr>
        <p:spPr>
          <a:xfrm>
            <a:off x="14113041" y="10700468"/>
            <a:ext cx="1607351" cy="1613074"/>
          </a:xfrm>
          <a:prstGeom prst="pie">
            <a:avLst>
              <a:gd name="adj1" fmla="val 5416387"/>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Freeform 86">
            <a:extLst>
              <a:ext uri="{FF2B5EF4-FFF2-40B4-BE49-F238E27FC236}">
                <a16:creationId xmlns:a16="http://schemas.microsoft.com/office/drawing/2014/main" id="{A4B421B1-BDAB-B049-8960-E4463D5E23A8}"/>
              </a:ext>
            </a:extLst>
          </p:cNvPr>
          <p:cNvSpPr>
            <a:spLocks noChangeAspect="1" noChangeArrowheads="1"/>
          </p:cNvSpPr>
          <p:nvPr/>
        </p:nvSpPr>
        <p:spPr bwMode="auto">
          <a:xfrm>
            <a:off x="8651640" y="10681273"/>
            <a:ext cx="1612970" cy="1613075"/>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11" name="Pie 10">
            <a:extLst>
              <a:ext uri="{FF2B5EF4-FFF2-40B4-BE49-F238E27FC236}">
                <a16:creationId xmlns:a16="http://schemas.microsoft.com/office/drawing/2014/main" id="{99DC852B-5F2F-9B49-BB99-72CEAB1BFDEE}"/>
              </a:ext>
            </a:extLst>
          </p:cNvPr>
          <p:cNvSpPr>
            <a:spLocks/>
          </p:cNvSpPr>
          <p:nvPr/>
        </p:nvSpPr>
        <p:spPr>
          <a:xfrm>
            <a:off x="8657257" y="10681169"/>
            <a:ext cx="1607351" cy="1613074"/>
          </a:xfrm>
          <a:prstGeom prst="pie">
            <a:avLst>
              <a:gd name="adj1" fmla="val 16245108"/>
              <a:gd name="adj2" fmla="val 2718"/>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3" name="Freeform 86">
            <a:extLst>
              <a:ext uri="{FF2B5EF4-FFF2-40B4-BE49-F238E27FC236}">
                <a16:creationId xmlns:a16="http://schemas.microsoft.com/office/drawing/2014/main" id="{E117C39C-C881-A942-9152-3F9EECE5B167}"/>
              </a:ext>
            </a:extLst>
          </p:cNvPr>
          <p:cNvSpPr>
            <a:spLocks noChangeAspect="1" noChangeArrowheads="1"/>
          </p:cNvSpPr>
          <p:nvPr/>
        </p:nvSpPr>
        <p:spPr bwMode="auto">
          <a:xfrm>
            <a:off x="7241857" y="5712469"/>
            <a:ext cx="1612970" cy="1613075"/>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14" name="Pie 13">
            <a:extLst>
              <a:ext uri="{FF2B5EF4-FFF2-40B4-BE49-F238E27FC236}">
                <a16:creationId xmlns:a16="http://schemas.microsoft.com/office/drawing/2014/main" id="{2B504F56-6F6B-DD46-AB86-64E46726B359}"/>
              </a:ext>
            </a:extLst>
          </p:cNvPr>
          <p:cNvSpPr>
            <a:spLocks/>
          </p:cNvSpPr>
          <p:nvPr/>
        </p:nvSpPr>
        <p:spPr>
          <a:xfrm>
            <a:off x="7247474" y="5712365"/>
            <a:ext cx="1607351" cy="1613074"/>
          </a:xfrm>
          <a:prstGeom prst="pie">
            <a:avLst>
              <a:gd name="adj1" fmla="val 15670451"/>
              <a:gd name="adj2" fmla="val 16173805"/>
            </a:avLst>
          </a:prstGeom>
          <a:pattFill prst="zigZag">
            <a:fgClr>
              <a:schemeClr val="accent5"/>
            </a:fgClr>
            <a:bgClr>
              <a:schemeClr val="accent5">
                <a:lumMod val="75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6" name="Arc 15">
            <a:extLst>
              <a:ext uri="{FF2B5EF4-FFF2-40B4-BE49-F238E27FC236}">
                <a16:creationId xmlns:a16="http://schemas.microsoft.com/office/drawing/2014/main" id="{20608D50-12E4-FA43-BC56-0FE5058EB5A1}"/>
              </a:ext>
            </a:extLst>
          </p:cNvPr>
          <p:cNvSpPr/>
          <p:nvPr/>
        </p:nvSpPr>
        <p:spPr>
          <a:xfrm>
            <a:off x="7665719" y="3395651"/>
            <a:ext cx="9059450" cy="9059450"/>
          </a:xfrm>
          <a:prstGeom prst="arc">
            <a:avLst>
              <a:gd name="adj1" fmla="val 16786736"/>
              <a:gd name="adj2" fmla="val 19843934"/>
            </a:avLst>
          </a:prstGeom>
          <a:ln w="38100" cap="rnd">
            <a:solidFill>
              <a:schemeClr val="tx1"/>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804B64CB-0FB8-FF4C-A3AB-9F05B3B95258}"/>
              </a:ext>
            </a:extLst>
          </p:cNvPr>
          <p:cNvSpPr/>
          <p:nvPr/>
        </p:nvSpPr>
        <p:spPr>
          <a:xfrm>
            <a:off x="7670431" y="3395651"/>
            <a:ext cx="9059450" cy="9059450"/>
          </a:xfrm>
          <a:prstGeom prst="arc">
            <a:avLst>
              <a:gd name="adj1" fmla="val 16786736"/>
              <a:gd name="adj2" fmla="val 19843934"/>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69075AC9-5652-D841-87A3-E4A41953AFF1}"/>
              </a:ext>
            </a:extLst>
          </p:cNvPr>
          <p:cNvSpPr/>
          <p:nvPr/>
        </p:nvSpPr>
        <p:spPr>
          <a:xfrm rot="4287243">
            <a:off x="7675143" y="3395651"/>
            <a:ext cx="9059450" cy="9059450"/>
          </a:xfrm>
          <a:prstGeom prst="arc">
            <a:avLst>
              <a:gd name="adj1" fmla="val 16786736"/>
              <a:gd name="adj2" fmla="val 19843934"/>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A26A34D4-358B-9F45-9EFD-5D1A6FD9A5A1}"/>
              </a:ext>
            </a:extLst>
          </p:cNvPr>
          <p:cNvSpPr/>
          <p:nvPr/>
        </p:nvSpPr>
        <p:spPr>
          <a:xfrm rot="8740603">
            <a:off x="7675144" y="3395652"/>
            <a:ext cx="9059450" cy="9059450"/>
          </a:xfrm>
          <a:prstGeom prst="arc">
            <a:avLst>
              <a:gd name="adj1" fmla="val 16786736"/>
              <a:gd name="adj2" fmla="val 19843934"/>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F23E37AB-2583-5F47-AB09-CDA53F8BF247}"/>
              </a:ext>
            </a:extLst>
          </p:cNvPr>
          <p:cNvSpPr/>
          <p:nvPr/>
        </p:nvSpPr>
        <p:spPr>
          <a:xfrm rot="13058908">
            <a:off x="7675144" y="3395652"/>
            <a:ext cx="9059450" cy="9059450"/>
          </a:xfrm>
          <a:prstGeom prst="arc">
            <a:avLst>
              <a:gd name="adj1" fmla="val 16786736"/>
              <a:gd name="adj2" fmla="val 19843934"/>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FB5FE8B1-3CE3-984D-801B-A775DF9D376F}"/>
              </a:ext>
            </a:extLst>
          </p:cNvPr>
          <p:cNvSpPr/>
          <p:nvPr/>
        </p:nvSpPr>
        <p:spPr>
          <a:xfrm rot="17377696">
            <a:off x="7675145" y="3395652"/>
            <a:ext cx="9059450" cy="9059450"/>
          </a:xfrm>
          <a:prstGeom prst="arc">
            <a:avLst>
              <a:gd name="adj1" fmla="val 16786736"/>
              <a:gd name="adj2" fmla="val 19843934"/>
            </a:avLst>
          </a:prstGeom>
          <a:ln w="38100" cap="rnd">
            <a:solidFill>
              <a:schemeClr val="tx1">
                <a:lumMod val="50000"/>
                <a:lumOff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DC9B294-DDDA-3243-9884-06C683BE3478}"/>
              </a:ext>
            </a:extLst>
          </p:cNvPr>
          <p:cNvSpPr txBox="1"/>
          <p:nvPr/>
        </p:nvSpPr>
        <p:spPr>
          <a:xfrm>
            <a:off x="10458223" y="7534471"/>
            <a:ext cx="3461204" cy="830997"/>
          </a:xfrm>
          <a:prstGeom prst="rect">
            <a:avLst/>
          </a:prstGeom>
          <a:noFill/>
        </p:spPr>
        <p:txBody>
          <a:bodyPr wrap="none" rtlCol="0">
            <a:spAutoFit/>
          </a:bodyPr>
          <a:lstStyle/>
          <a:p>
            <a:pPr algn="ctr"/>
            <a:r>
              <a:rPr lang="en-US" sz="4800" b="1" dirty="0">
                <a:solidFill>
                  <a:schemeClr val="tx2"/>
                </a:solidFill>
                <a:latin typeface="Roboto" panose="02000000000000000000" pitchFamily="2" charset="0"/>
                <a:ea typeface="Roboto" charset="0"/>
                <a:cs typeface="Poppins Bold" panose="02000000000000000000" pitchFamily="2" charset="77"/>
              </a:rPr>
              <a:t>TITLE HERE</a:t>
            </a:r>
          </a:p>
        </p:txBody>
      </p:sp>
      <p:sp>
        <p:nvSpPr>
          <p:cNvPr id="24" name="TextBox 23">
            <a:extLst>
              <a:ext uri="{FF2B5EF4-FFF2-40B4-BE49-F238E27FC236}">
                <a16:creationId xmlns:a16="http://schemas.microsoft.com/office/drawing/2014/main" id="{B95613A9-9951-E643-8C34-579C48C42462}"/>
              </a:ext>
            </a:extLst>
          </p:cNvPr>
          <p:cNvSpPr txBox="1"/>
          <p:nvPr/>
        </p:nvSpPr>
        <p:spPr>
          <a:xfrm>
            <a:off x="17394126" y="6187934"/>
            <a:ext cx="5462699"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25" name="TextBox 24">
            <a:extLst>
              <a:ext uri="{FF2B5EF4-FFF2-40B4-BE49-F238E27FC236}">
                <a16:creationId xmlns:a16="http://schemas.microsoft.com/office/drawing/2014/main" id="{E976E8A3-8EAB-2A4F-9971-25A7CCF50AD7}"/>
              </a:ext>
            </a:extLst>
          </p:cNvPr>
          <p:cNvSpPr txBox="1"/>
          <p:nvPr/>
        </p:nvSpPr>
        <p:spPr>
          <a:xfrm>
            <a:off x="17394126" y="5533026"/>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6" name="TextBox 25">
            <a:extLst>
              <a:ext uri="{FF2B5EF4-FFF2-40B4-BE49-F238E27FC236}">
                <a16:creationId xmlns:a16="http://schemas.microsoft.com/office/drawing/2014/main" id="{59D6E184-87D7-3046-A36D-C142389EDEAC}"/>
              </a:ext>
            </a:extLst>
          </p:cNvPr>
          <p:cNvSpPr txBox="1"/>
          <p:nvPr/>
        </p:nvSpPr>
        <p:spPr>
          <a:xfrm>
            <a:off x="15895763" y="11361254"/>
            <a:ext cx="5462699"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27" name="TextBox 26">
            <a:extLst>
              <a:ext uri="{FF2B5EF4-FFF2-40B4-BE49-F238E27FC236}">
                <a16:creationId xmlns:a16="http://schemas.microsoft.com/office/drawing/2014/main" id="{E6E65FBA-E25A-654A-AD13-5E2C4405BFD2}"/>
              </a:ext>
            </a:extLst>
          </p:cNvPr>
          <p:cNvSpPr txBox="1"/>
          <p:nvPr/>
        </p:nvSpPr>
        <p:spPr>
          <a:xfrm>
            <a:off x="15895763" y="10706346"/>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8" name="TextBox 27">
            <a:extLst>
              <a:ext uri="{FF2B5EF4-FFF2-40B4-BE49-F238E27FC236}">
                <a16:creationId xmlns:a16="http://schemas.microsoft.com/office/drawing/2014/main" id="{5F68BF63-664E-EF47-9912-BB9E6D062D9D}"/>
              </a:ext>
            </a:extLst>
          </p:cNvPr>
          <p:cNvSpPr txBox="1"/>
          <p:nvPr/>
        </p:nvSpPr>
        <p:spPr>
          <a:xfrm>
            <a:off x="13238795" y="3262239"/>
            <a:ext cx="5462699"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29" name="TextBox 28">
            <a:extLst>
              <a:ext uri="{FF2B5EF4-FFF2-40B4-BE49-F238E27FC236}">
                <a16:creationId xmlns:a16="http://schemas.microsoft.com/office/drawing/2014/main" id="{C04F671A-7B7B-C942-8E91-D525DEC8B4D9}"/>
              </a:ext>
            </a:extLst>
          </p:cNvPr>
          <p:cNvSpPr txBox="1"/>
          <p:nvPr/>
        </p:nvSpPr>
        <p:spPr>
          <a:xfrm>
            <a:off x="13238795" y="260733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2" name="TextBox 31">
            <a:extLst>
              <a:ext uri="{FF2B5EF4-FFF2-40B4-BE49-F238E27FC236}">
                <a16:creationId xmlns:a16="http://schemas.microsoft.com/office/drawing/2014/main" id="{45BE20A0-6C5C-4C46-B314-58FDED5E501E}"/>
              </a:ext>
            </a:extLst>
          </p:cNvPr>
          <p:cNvSpPr txBox="1"/>
          <p:nvPr/>
        </p:nvSpPr>
        <p:spPr>
          <a:xfrm>
            <a:off x="1389335" y="6187934"/>
            <a:ext cx="5462699" cy="1072217"/>
          </a:xfrm>
          <a:prstGeom prst="rect">
            <a:avLst/>
          </a:prstGeom>
          <a:noFill/>
        </p:spPr>
        <p:txBody>
          <a:bodyPr wrap="square" rtlCol="0" anchor="t">
            <a:spAutoFit/>
          </a:bodyPr>
          <a:lstStyle/>
          <a:p>
            <a:pPr algn="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33" name="TextBox 32">
            <a:extLst>
              <a:ext uri="{FF2B5EF4-FFF2-40B4-BE49-F238E27FC236}">
                <a16:creationId xmlns:a16="http://schemas.microsoft.com/office/drawing/2014/main" id="{C6B40684-2B38-9A48-AAD7-EB978D7906D3}"/>
              </a:ext>
            </a:extLst>
          </p:cNvPr>
          <p:cNvSpPr txBox="1"/>
          <p:nvPr/>
        </p:nvSpPr>
        <p:spPr>
          <a:xfrm>
            <a:off x="4711412" y="5533026"/>
            <a:ext cx="2191626" cy="646331"/>
          </a:xfrm>
          <a:prstGeom prst="rect">
            <a:avLst/>
          </a:prstGeom>
          <a:noFill/>
        </p:spPr>
        <p:txBody>
          <a:bodyPr wrap="none" rtlCol="0">
            <a:spAutoFit/>
          </a:bodyPr>
          <a:lstStyle/>
          <a:p>
            <a:pPr algn="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4" name="TextBox 33">
            <a:extLst>
              <a:ext uri="{FF2B5EF4-FFF2-40B4-BE49-F238E27FC236}">
                <a16:creationId xmlns:a16="http://schemas.microsoft.com/office/drawing/2014/main" id="{51729AE2-2062-A541-BADD-D6E6E982F90B}"/>
              </a:ext>
            </a:extLst>
          </p:cNvPr>
          <p:cNvSpPr txBox="1"/>
          <p:nvPr/>
        </p:nvSpPr>
        <p:spPr>
          <a:xfrm>
            <a:off x="2710736" y="11388690"/>
            <a:ext cx="5462699" cy="1072217"/>
          </a:xfrm>
          <a:prstGeom prst="rect">
            <a:avLst/>
          </a:prstGeom>
          <a:noFill/>
        </p:spPr>
        <p:txBody>
          <a:bodyPr wrap="square" rtlCol="0" anchor="t">
            <a:spAutoFit/>
          </a:bodyPr>
          <a:lstStyle/>
          <a:p>
            <a:pPr algn="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35" name="TextBox 34">
            <a:extLst>
              <a:ext uri="{FF2B5EF4-FFF2-40B4-BE49-F238E27FC236}">
                <a16:creationId xmlns:a16="http://schemas.microsoft.com/office/drawing/2014/main" id="{0D7577FC-3159-904A-B249-0EBDEDAE8FA2}"/>
              </a:ext>
            </a:extLst>
          </p:cNvPr>
          <p:cNvSpPr txBox="1"/>
          <p:nvPr/>
        </p:nvSpPr>
        <p:spPr>
          <a:xfrm>
            <a:off x="6032813" y="10733782"/>
            <a:ext cx="2191626" cy="646331"/>
          </a:xfrm>
          <a:prstGeom prst="rect">
            <a:avLst/>
          </a:prstGeom>
          <a:noFill/>
        </p:spPr>
        <p:txBody>
          <a:bodyPr wrap="none" rtlCol="0">
            <a:spAutoFit/>
          </a:bodyPr>
          <a:lstStyle/>
          <a:p>
            <a:pPr algn="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Tree>
    <p:extLst>
      <p:ext uri="{BB962C8B-B14F-4D97-AF65-F5344CB8AC3E}">
        <p14:creationId xmlns:p14="http://schemas.microsoft.com/office/powerpoint/2010/main" val="148272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Box 397">
            <a:extLst>
              <a:ext uri="{FF2B5EF4-FFF2-40B4-BE49-F238E27FC236}">
                <a16:creationId xmlns:a16="http://schemas.microsoft.com/office/drawing/2014/main" id="{7B41838F-5F41-E040-874A-90DC621F658C}"/>
              </a:ext>
            </a:extLst>
          </p:cNvPr>
          <p:cNvSpPr txBox="1"/>
          <p:nvPr/>
        </p:nvSpPr>
        <p:spPr>
          <a:xfrm>
            <a:off x="7092719" y="523007"/>
            <a:ext cx="10192214"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MAP SLIDE</a:t>
            </a:r>
          </a:p>
        </p:txBody>
      </p:sp>
      <p:sp>
        <p:nvSpPr>
          <p:cNvPr id="399" name="Rectangle 398">
            <a:extLst>
              <a:ext uri="{FF2B5EF4-FFF2-40B4-BE49-F238E27FC236}">
                <a16:creationId xmlns:a16="http://schemas.microsoft.com/office/drawing/2014/main" id="{9935567C-A1C2-2741-85C1-128257BB2CD8}"/>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5" name="Group 434">
            <a:extLst>
              <a:ext uri="{FF2B5EF4-FFF2-40B4-BE49-F238E27FC236}">
                <a16:creationId xmlns:a16="http://schemas.microsoft.com/office/drawing/2014/main" id="{F05E1C65-6E07-BE4C-B83E-E686B85301B1}"/>
              </a:ext>
            </a:extLst>
          </p:cNvPr>
          <p:cNvGrpSpPr/>
          <p:nvPr/>
        </p:nvGrpSpPr>
        <p:grpSpPr>
          <a:xfrm>
            <a:off x="3729793" y="2608798"/>
            <a:ext cx="16918064" cy="8854003"/>
            <a:chOff x="3843499" y="3719582"/>
            <a:chExt cx="16665619" cy="8244192"/>
          </a:xfrm>
          <a:solidFill>
            <a:schemeClr val="bg1">
              <a:lumMod val="85000"/>
            </a:schemeClr>
          </a:solidFill>
        </p:grpSpPr>
        <p:sp>
          <p:nvSpPr>
            <p:cNvPr id="436" name="Freeform 781">
              <a:extLst>
                <a:ext uri="{FF2B5EF4-FFF2-40B4-BE49-F238E27FC236}">
                  <a16:creationId xmlns:a16="http://schemas.microsoft.com/office/drawing/2014/main" id="{7BEEFF01-2523-F149-93B9-AB02203265C5}"/>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37" name="Freeform 403">
              <a:extLst>
                <a:ext uri="{FF2B5EF4-FFF2-40B4-BE49-F238E27FC236}">
                  <a16:creationId xmlns:a16="http://schemas.microsoft.com/office/drawing/2014/main" id="{DE973DA6-1D28-C042-8793-612BA5E46686}"/>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38" name="Freeform 404">
              <a:extLst>
                <a:ext uri="{FF2B5EF4-FFF2-40B4-BE49-F238E27FC236}">
                  <a16:creationId xmlns:a16="http://schemas.microsoft.com/office/drawing/2014/main" id="{AD6402BC-3EF5-D340-BAA5-590C570B6D47}"/>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39" name="Freeform 405">
              <a:extLst>
                <a:ext uri="{FF2B5EF4-FFF2-40B4-BE49-F238E27FC236}">
                  <a16:creationId xmlns:a16="http://schemas.microsoft.com/office/drawing/2014/main" id="{E403F684-1466-5343-92BE-BDA6CBD99981}"/>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0" name="Freeform 406">
              <a:extLst>
                <a:ext uri="{FF2B5EF4-FFF2-40B4-BE49-F238E27FC236}">
                  <a16:creationId xmlns:a16="http://schemas.microsoft.com/office/drawing/2014/main" id="{EA3F865F-D03A-1F42-BE5A-103F0506D346}"/>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1" name="Freeform 407">
              <a:extLst>
                <a:ext uri="{FF2B5EF4-FFF2-40B4-BE49-F238E27FC236}">
                  <a16:creationId xmlns:a16="http://schemas.microsoft.com/office/drawing/2014/main" id="{2BB35D38-749A-714D-83DD-6C22E4E1321F}"/>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2" name="Freeform 408">
              <a:extLst>
                <a:ext uri="{FF2B5EF4-FFF2-40B4-BE49-F238E27FC236}">
                  <a16:creationId xmlns:a16="http://schemas.microsoft.com/office/drawing/2014/main" id="{EFBC29D5-84D8-0446-A966-02E0677D1F07}"/>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3" name="Freeform 409">
              <a:extLst>
                <a:ext uri="{FF2B5EF4-FFF2-40B4-BE49-F238E27FC236}">
                  <a16:creationId xmlns:a16="http://schemas.microsoft.com/office/drawing/2014/main" id="{79DF61DC-6C3E-9B44-9A2F-2AED642CAE7C}"/>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4" name="Freeform 410">
              <a:extLst>
                <a:ext uri="{FF2B5EF4-FFF2-40B4-BE49-F238E27FC236}">
                  <a16:creationId xmlns:a16="http://schemas.microsoft.com/office/drawing/2014/main" id="{00FDA9E4-8F30-F04F-B116-198C10061D97}"/>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5" name="Freeform 411">
              <a:extLst>
                <a:ext uri="{FF2B5EF4-FFF2-40B4-BE49-F238E27FC236}">
                  <a16:creationId xmlns:a16="http://schemas.microsoft.com/office/drawing/2014/main" id="{7C60744C-3BB7-4B42-AAE8-5234EB87366F}"/>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6" name="Freeform 412">
              <a:extLst>
                <a:ext uri="{FF2B5EF4-FFF2-40B4-BE49-F238E27FC236}">
                  <a16:creationId xmlns:a16="http://schemas.microsoft.com/office/drawing/2014/main" id="{DB68E0CA-DB22-854B-BCD3-E218DF0A01E4}"/>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7" name="Freeform 413">
              <a:extLst>
                <a:ext uri="{FF2B5EF4-FFF2-40B4-BE49-F238E27FC236}">
                  <a16:creationId xmlns:a16="http://schemas.microsoft.com/office/drawing/2014/main" id="{9C638821-DD28-5742-93C8-A6485955E592}"/>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8" name="Freeform 414">
              <a:extLst>
                <a:ext uri="{FF2B5EF4-FFF2-40B4-BE49-F238E27FC236}">
                  <a16:creationId xmlns:a16="http://schemas.microsoft.com/office/drawing/2014/main" id="{418A1BA0-289C-B64B-893A-4FA3DA4A5D47}"/>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49" name="Freeform 415">
              <a:extLst>
                <a:ext uri="{FF2B5EF4-FFF2-40B4-BE49-F238E27FC236}">
                  <a16:creationId xmlns:a16="http://schemas.microsoft.com/office/drawing/2014/main" id="{D301B3B5-1B15-2F4C-A547-0C910DD94434}"/>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0" name="Freeform 416">
              <a:extLst>
                <a:ext uri="{FF2B5EF4-FFF2-40B4-BE49-F238E27FC236}">
                  <a16:creationId xmlns:a16="http://schemas.microsoft.com/office/drawing/2014/main" id="{27FF29E7-D83B-F34D-9EA3-5C412D8C62C6}"/>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1" name="Freeform 417">
              <a:extLst>
                <a:ext uri="{FF2B5EF4-FFF2-40B4-BE49-F238E27FC236}">
                  <a16:creationId xmlns:a16="http://schemas.microsoft.com/office/drawing/2014/main" id="{D4021E12-C6D9-F04C-90A8-42DF0307DDCC}"/>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2" name="Freeform 418">
              <a:extLst>
                <a:ext uri="{FF2B5EF4-FFF2-40B4-BE49-F238E27FC236}">
                  <a16:creationId xmlns:a16="http://schemas.microsoft.com/office/drawing/2014/main" id="{B47B99BA-3069-3945-A400-5D50A61D2881}"/>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3" name="Freeform 419">
              <a:extLst>
                <a:ext uri="{FF2B5EF4-FFF2-40B4-BE49-F238E27FC236}">
                  <a16:creationId xmlns:a16="http://schemas.microsoft.com/office/drawing/2014/main" id="{4CBD623F-7760-8A41-8F05-4F60EB21B9E2}"/>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4" name="Freeform 420">
              <a:extLst>
                <a:ext uri="{FF2B5EF4-FFF2-40B4-BE49-F238E27FC236}">
                  <a16:creationId xmlns:a16="http://schemas.microsoft.com/office/drawing/2014/main" id="{AED6A269-6963-4545-82CD-14F9EDAB1719}"/>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5" name="Freeform 421">
              <a:extLst>
                <a:ext uri="{FF2B5EF4-FFF2-40B4-BE49-F238E27FC236}">
                  <a16:creationId xmlns:a16="http://schemas.microsoft.com/office/drawing/2014/main" id="{65F99919-F3BB-FA4C-890A-2C0FC6A06BDE}"/>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6" name="Freeform 422">
              <a:extLst>
                <a:ext uri="{FF2B5EF4-FFF2-40B4-BE49-F238E27FC236}">
                  <a16:creationId xmlns:a16="http://schemas.microsoft.com/office/drawing/2014/main" id="{3FD598FF-E497-7D48-8688-1AFBA6771B26}"/>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7" name="Freeform 423">
              <a:extLst>
                <a:ext uri="{FF2B5EF4-FFF2-40B4-BE49-F238E27FC236}">
                  <a16:creationId xmlns:a16="http://schemas.microsoft.com/office/drawing/2014/main" id="{74AD185A-3EED-FD49-9417-84ECC04DD2C7}"/>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8" name="Freeform 424">
              <a:extLst>
                <a:ext uri="{FF2B5EF4-FFF2-40B4-BE49-F238E27FC236}">
                  <a16:creationId xmlns:a16="http://schemas.microsoft.com/office/drawing/2014/main" id="{04A8210C-BD03-4048-AD1D-686B96C2CA30}"/>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59" name="Freeform 425">
              <a:extLst>
                <a:ext uri="{FF2B5EF4-FFF2-40B4-BE49-F238E27FC236}">
                  <a16:creationId xmlns:a16="http://schemas.microsoft.com/office/drawing/2014/main" id="{1E622232-A278-1449-9B42-5523DD48C62D}"/>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0" name="Freeform 426">
              <a:extLst>
                <a:ext uri="{FF2B5EF4-FFF2-40B4-BE49-F238E27FC236}">
                  <a16:creationId xmlns:a16="http://schemas.microsoft.com/office/drawing/2014/main" id="{0717CD39-93CF-914C-8B82-98F95305B8CF}"/>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1" name="Freeform 427">
              <a:extLst>
                <a:ext uri="{FF2B5EF4-FFF2-40B4-BE49-F238E27FC236}">
                  <a16:creationId xmlns:a16="http://schemas.microsoft.com/office/drawing/2014/main" id="{0718493A-5EE9-9F40-82EC-9074828D9FCD}"/>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2" name="Freeform 428">
              <a:extLst>
                <a:ext uri="{FF2B5EF4-FFF2-40B4-BE49-F238E27FC236}">
                  <a16:creationId xmlns:a16="http://schemas.microsoft.com/office/drawing/2014/main" id="{54BEC829-09F5-D44F-869A-F5209B8354C1}"/>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3" name="Freeform 429">
              <a:extLst>
                <a:ext uri="{FF2B5EF4-FFF2-40B4-BE49-F238E27FC236}">
                  <a16:creationId xmlns:a16="http://schemas.microsoft.com/office/drawing/2014/main" id="{CC1FD503-A823-5A40-A4CD-37ADE84F1512}"/>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grpSp>
          <p:nvGrpSpPr>
            <p:cNvPr id="464" name="Group 463">
              <a:extLst>
                <a:ext uri="{FF2B5EF4-FFF2-40B4-BE49-F238E27FC236}">
                  <a16:creationId xmlns:a16="http://schemas.microsoft.com/office/drawing/2014/main" id="{4719B84E-8CB3-0B4E-A188-4FCAD95A6A67}"/>
                </a:ext>
              </a:extLst>
            </p:cNvPr>
            <p:cNvGrpSpPr/>
            <p:nvPr/>
          </p:nvGrpSpPr>
          <p:grpSpPr>
            <a:xfrm>
              <a:off x="17709756" y="6761778"/>
              <a:ext cx="697449" cy="662593"/>
              <a:chOff x="5961121" y="2686387"/>
              <a:chExt cx="288233" cy="273757"/>
            </a:xfrm>
            <a:grpFill/>
          </p:grpSpPr>
          <p:sp>
            <p:nvSpPr>
              <p:cNvPr id="829" name="Freeform 430">
                <a:extLst>
                  <a:ext uri="{FF2B5EF4-FFF2-40B4-BE49-F238E27FC236}">
                    <a16:creationId xmlns:a16="http://schemas.microsoft.com/office/drawing/2014/main" id="{93404963-1A10-3140-A41D-08B5D8672AED}"/>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30" name="Freeform 431">
                <a:extLst>
                  <a:ext uri="{FF2B5EF4-FFF2-40B4-BE49-F238E27FC236}">
                    <a16:creationId xmlns:a16="http://schemas.microsoft.com/office/drawing/2014/main" id="{9B870180-E5D4-5940-8AEE-1B85CB4292A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grpSp>
        <p:sp>
          <p:nvSpPr>
            <p:cNvPr id="465" name="Freeform 432">
              <a:extLst>
                <a:ext uri="{FF2B5EF4-FFF2-40B4-BE49-F238E27FC236}">
                  <a16:creationId xmlns:a16="http://schemas.microsoft.com/office/drawing/2014/main" id="{2D41CF45-6D00-144E-92FA-22B1319CDEC0}"/>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6" name="Freeform 433">
              <a:extLst>
                <a:ext uri="{FF2B5EF4-FFF2-40B4-BE49-F238E27FC236}">
                  <a16:creationId xmlns:a16="http://schemas.microsoft.com/office/drawing/2014/main" id="{EC28D65E-53EB-F043-B4D6-B60B26341BDD}"/>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7" name="Freeform 434">
              <a:extLst>
                <a:ext uri="{FF2B5EF4-FFF2-40B4-BE49-F238E27FC236}">
                  <a16:creationId xmlns:a16="http://schemas.microsoft.com/office/drawing/2014/main" id="{BA97C1C7-51D9-6E40-8DF0-B63FE1AACE06}"/>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8" name="Freeform 435">
              <a:extLst>
                <a:ext uri="{FF2B5EF4-FFF2-40B4-BE49-F238E27FC236}">
                  <a16:creationId xmlns:a16="http://schemas.microsoft.com/office/drawing/2014/main" id="{6EADA458-CF9E-514D-9E5A-620036018C52}"/>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69" name="Freeform 436">
              <a:extLst>
                <a:ext uri="{FF2B5EF4-FFF2-40B4-BE49-F238E27FC236}">
                  <a16:creationId xmlns:a16="http://schemas.microsoft.com/office/drawing/2014/main" id="{9D6D763F-7BC3-124A-B70E-5BE9B7C9B61F}"/>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0" name="Freeform 437">
              <a:extLst>
                <a:ext uri="{FF2B5EF4-FFF2-40B4-BE49-F238E27FC236}">
                  <a16:creationId xmlns:a16="http://schemas.microsoft.com/office/drawing/2014/main" id="{5A45296F-44F0-4E42-B508-62E91CF16654}"/>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1" name="Freeform 438">
              <a:extLst>
                <a:ext uri="{FF2B5EF4-FFF2-40B4-BE49-F238E27FC236}">
                  <a16:creationId xmlns:a16="http://schemas.microsoft.com/office/drawing/2014/main" id="{3B5AA7A7-1B45-7743-83D7-FF7FFC2D6CA8}"/>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2" name="Freeform 439">
              <a:extLst>
                <a:ext uri="{FF2B5EF4-FFF2-40B4-BE49-F238E27FC236}">
                  <a16:creationId xmlns:a16="http://schemas.microsoft.com/office/drawing/2014/main" id="{A0CBCBDE-351A-8047-B63C-DB77015E801C}"/>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3" name="Freeform 440">
              <a:extLst>
                <a:ext uri="{FF2B5EF4-FFF2-40B4-BE49-F238E27FC236}">
                  <a16:creationId xmlns:a16="http://schemas.microsoft.com/office/drawing/2014/main" id="{6B5CCFFE-76B6-9946-AD14-9ABF129FEB1D}"/>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4" name="Freeform 441">
              <a:extLst>
                <a:ext uri="{FF2B5EF4-FFF2-40B4-BE49-F238E27FC236}">
                  <a16:creationId xmlns:a16="http://schemas.microsoft.com/office/drawing/2014/main" id="{6ABF58CD-C976-4A4A-B51E-56E7E64CB59E}"/>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5" name="Freeform 442">
              <a:extLst>
                <a:ext uri="{FF2B5EF4-FFF2-40B4-BE49-F238E27FC236}">
                  <a16:creationId xmlns:a16="http://schemas.microsoft.com/office/drawing/2014/main" id="{729E2947-921F-8942-9B98-5D5D2ACEFD57}"/>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6" name="Freeform 443">
              <a:extLst>
                <a:ext uri="{FF2B5EF4-FFF2-40B4-BE49-F238E27FC236}">
                  <a16:creationId xmlns:a16="http://schemas.microsoft.com/office/drawing/2014/main" id="{9295AE5B-EE6F-394C-9A80-76DB242EA04C}"/>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7" name="Freeform 444">
              <a:extLst>
                <a:ext uri="{FF2B5EF4-FFF2-40B4-BE49-F238E27FC236}">
                  <a16:creationId xmlns:a16="http://schemas.microsoft.com/office/drawing/2014/main" id="{D9920465-B9E8-FC41-ACA6-C289CCD60DB4}"/>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8" name="Freeform 445">
              <a:extLst>
                <a:ext uri="{FF2B5EF4-FFF2-40B4-BE49-F238E27FC236}">
                  <a16:creationId xmlns:a16="http://schemas.microsoft.com/office/drawing/2014/main" id="{27D81EDD-02DB-DC4D-AEA7-CE72E270C88B}"/>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79" name="Freeform 446">
              <a:extLst>
                <a:ext uri="{FF2B5EF4-FFF2-40B4-BE49-F238E27FC236}">
                  <a16:creationId xmlns:a16="http://schemas.microsoft.com/office/drawing/2014/main" id="{2724A611-2C64-CC42-8862-DF71443D56A2}"/>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0" name="Freeform 447">
              <a:extLst>
                <a:ext uri="{FF2B5EF4-FFF2-40B4-BE49-F238E27FC236}">
                  <a16:creationId xmlns:a16="http://schemas.microsoft.com/office/drawing/2014/main" id="{AA4B0FD3-A66A-1345-9B0D-15D443E83577}"/>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1" name="Freeform 448">
              <a:extLst>
                <a:ext uri="{FF2B5EF4-FFF2-40B4-BE49-F238E27FC236}">
                  <a16:creationId xmlns:a16="http://schemas.microsoft.com/office/drawing/2014/main" id="{7D6B21DA-F861-E941-A240-37C7E2D5A0D4}"/>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2" name="Freeform 449">
              <a:extLst>
                <a:ext uri="{FF2B5EF4-FFF2-40B4-BE49-F238E27FC236}">
                  <a16:creationId xmlns:a16="http://schemas.microsoft.com/office/drawing/2014/main" id="{A40FF916-3872-A743-A8C6-7461C2824130}"/>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3" name="Freeform 450">
              <a:extLst>
                <a:ext uri="{FF2B5EF4-FFF2-40B4-BE49-F238E27FC236}">
                  <a16:creationId xmlns:a16="http://schemas.microsoft.com/office/drawing/2014/main" id="{5F67EE6E-DE75-824D-A808-D7F2EF75C7B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4" name="Freeform 451">
              <a:extLst>
                <a:ext uri="{FF2B5EF4-FFF2-40B4-BE49-F238E27FC236}">
                  <a16:creationId xmlns:a16="http://schemas.microsoft.com/office/drawing/2014/main" id="{BD647D1A-E0C0-A841-9002-6CA34DCC811F}"/>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5" name="Freeform 452">
              <a:extLst>
                <a:ext uri="{FF2B5EF4-FFF2-40B4-BE49-F238E27FC236}">
                  <a16:creationId xmlns:a16="http://schemas.microsoft.com/office/drawing/2014/main" id="{BDEE1499-0B57-DD40-B322-5AAC1018C683}"/>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6" name="Freeform 453">
              <a:extLst>
                <a:ext uri="{FF2B5EF4-FFF2-40B4-BE49-F238E27FC236}">
                  <a16:creationId xmlns:a16="http://schemas.microsoft.com/office/drawing/2014/main" id="{C7A6BD36-4398-D44A-A5AD-6AA9C79B7CC4}"/>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7" name="Freeform 454">
              <a:extLst>
                <a:ext uri="{FF2B5EF4-FFF2-40B4-BE49-F238E27FC236}">
                  <a16:creationId xmlns:a16="http://schemas.microsoft.com/office/drawing/2014/main" id="{9949A4C8-DA37-4D47-8FE5-CE1740AD97DB}"/>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8" name="Freeform 455">
              <a:extLst>
                <a:ext uri="{FF2B5EF4-FFF2-40B4-BE49-F238E27FC236}">
                  <a16:creationId xmlns:a16="http://schemas.microsoft.com/office/drawing/2014/main" id="{6BEFACCF-B69A-CB47-B4D4-F7A803F2A8DD}"/>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89" name="Freeform 456">
              <a:extLst>
                <a:ext uri="{FF2B5EF4-FFF2-40B4-BE49-F238E27FC236}">
                  <a16:creationId xmlns:a16="http://schemas.microsoft.com/office/drawing/2014/main" id="{DCDDEAD9-C4F8-A549-9D0F-A4F0D542FA50}"/>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0" name="Freeform 457">
              <a:extLst>
                <a:ext uri="{FF2B5EF4-FFF2-40B4-BE49-F238E27FC236}">
                  <a16:creationId xmlns:a16="http://schemas.microsoft.com/office/drawing/2014/main" id="{AB8636DD-6C56-1C4B-ADCE-1DC7631850FD}"/>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1" name="Freeform 458">
              <a:extLst>
                <a:ext uri="{FF2B5EF4-FFF2-40B4-BE49-F238E27FC236}">
                  <a16:creationId xmlns:a16="http://schemas.microsoft.com/office/drawing/2014/main" id="{A2F69C6D-49F7-BB46-9C6D-9DA1ACCBE901}"/>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2" name="Freeform 459">
              <a:extLst>
                <a:ext uri="{FF2B5EF4-FFF2-40B4-BE49-F238E27FC236}">
                  <a16:creationId xmlns:a16="http://schemas.microsoft.com/office/drawing/2014/main" id="{8E2B8B40-39BA-684E-BD56-4A1F303471E2}"/>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3" name="Freeform 460">
              <a:extLst>
                <a:ext uri="{FF2B5EF4-FFF2-40B4-BE49-F238E27FC236}">
                  <a16:creationId xmlns:a16="http://schemas.microsoft.com/office/drawing/2014/main" id="{BD1AF581-28EC-F24B-938B-987D1F905992}"/>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4" name="Freeform 461">
              <a:extLst>
                <a:ext uri="{FF2B5EF4-FFF2-40B4-BE49-F238E27FC236}">
                  <a16:creationId xmlns:a16="http://schemas.microsoft.com/office/drawing/2014/main" id="{07202A67-1E5E-5249-AE4D-DCD257199750}"/>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5" name="Freeform 462">
              <a:extLst>
                <a:ext uri="{FF2B5EF4-FFF2-40B4-BE49-F238E27FC236}">
                  <a16:creationId xmlns:a16="http://schemas.microsoft.com/office/drawing/2014/main" id="{DE1A8E63-AD6F-0F4C-9E12-9435CA85829A}"/>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6" name="Freeform 463">
              <a:extLst>
                <a:ext uri="{FF2B5EF4-FFF2-40B4-BE49-F238E27FC236}">
                  <a16:creationId xmlns:a16="http://schemas.microsoft.com/office/drawing/2014/main" id="{FBCCC0D1-BB60-004F-97F2-AF85257B4803}"/>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7" name="Freeform 464">
              <a:extLst>
                <a:ext uri="{FF2B5EF4-FFF2-40B4-BE49-F238E27FC236}">
                  <a16:creationId xmlns:a16="http://schemas.microsoft.com/office/drawing/2014/main" id="{3CB8FAD0-D58F-1B44-B366-A855F75483D5}"/>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8" name="Freeform 465">
              <a:extLst>
                <a:ext uri="{FF2B5EF4-FFF2-40B4-BE49-F238E27FC236}">
                  <a16:creationId xmlns:a16="http://schemas.microsoft.com/office/drawing/2014/main" id="{D0710ABF-4D7C-284F-9489-5D3E5B87C8AA}"/>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499" name="Freeform 466">
              <a:extLst>
                <a:ext uri="{FF2B5EF4-FFF2-40B4-BE49-F238E27FC236}">
                  <a16:creationId xmlns:a16="http://schemas.microsoft.com/office/drawing/2014/main" id="{8684D1F9-BE0F-3B4C-9307-DFEFD76D49E1}"/>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0" name="Freeform 467">
              <a:extLst>
                <a:ext uri="{FF2B5EF4-FFF2-40B4-BE49-F238E27FC236}">
                  <a16:creationId xmlns:a16="http://schemas.microsoft.com/office/drawing/2014/main" id="{2752324D-5AEF-804B-B6C4-7FA6AB25AFF4}"/>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1" name="Freeform 468">
              <a:extLst>
                <a:ext uri="{FF2B5EF4-FFF2-40B4-BE49-F238E27FC236}">
                  <a16:creationId xmlns:a16="http://schemas.microsoft.com/office/drawing/2014/main" id="{E3E454CE-6DCB-264B-BF12-C4D45FD90F36}"/>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2" name="Freeform 469">
              <a:extLst>
                <a:ext uri="{FF2B5EF4-FFF2-40B4-BE49-F238E27FC236}">
                  <a16:creationId xmlns:a16="http://schemas.microsoft.com/office/drawing/2014/main" id="{9F03E9B0-3D14-4D4C-A335-5966740D9DA5}"/>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3" name="Freeform 470">
              <a:extLst>
                <a:ext uri="{FF2B5EF4-FFF2-40B4-BE49-F238E27FC236}">
                  <a16:creationId xmlns:a16="http://schemas.microsoft.com/office/drawing/2014/main" id="{92599B47-6186-354C-9D47-9512DDA52C0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4" name="Freeform 471">
              <a:extLst>
                <a:ext uri="{FF2B5EF4-FFF2-40B4-BE49-F238E27FC236}">
                  <a16:creationId xmlns:a16="http://schemas.microsoft.com/office/drawing/2014/main" id="{5CAF0C4B-51D1-9B40-8E04-B8BDCFB36762}"/>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5" name="Freeform 472">
              <a:extLst>
                <a:ext uri="{FF2B5EF4-FFF2-40B4-BE49-F238E27FC236}">
                  <a16:creationId xmlns:a16="http://schemas.microsoft.com/office/drawing/2014/main" id="{CB4AB5D0-8C8C-8F4A-9BAB-F3FB64F02E6F}"/>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6" name="Freeform 473">
              <a:extLst>
                <a:ext uri="{FF2B5EF4-FFF2-40B4-BE49-F238E27FC236}">
                  <a16:creationId xmlns:a16="http://schemas.microsoft.com/office/drawing/2014/main" id="{C3178314-B0E1-1746-B951-1464347A8729}"/>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7" name="Freeform 474">
              <a:extLst>
                <a:ext uri="{FF2B5EF4-FFF2-40B4-BE49-F238E27FC236}">
                  <a16:creationId xmlns:a16="http://schemas.microsoft.com/office/drawing/2014/main" id="{816BABEE-D3FE-2547-B397-2F1D3A85F79C}"/>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8" name="Freeform 475">
              <a:extLst>
                <a:ext uri="{FF2B5EF4-FFF2-40B4-BE49-F238E27FC236}">
                  <a16:creationId xmlns:a16="http://schemas.microsoft.com/office/drawing/2014/main" id="{2DEA1DB6-D840-0F49-BCD0-755A1C682EBE}"/>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09" name="Freeform 476">
              <a:extLst>
                <a:ext uri="{FF2B5EF4-FFF2-40B4-BE49-F238E27FC236}">
                  <a16:creationId xmlns:a16="http://schemas.microsoft.com/office/drawing/2014/main" id="{39FA51B8-3C4C-C348-AE08-DB7A4833522E}"/>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0" name="Freeform 477">
              <a:extLst>
                <a:ext uri="{FF2B5EF4-FFF2-40B4-BE49-F238E27FC236}">
                  <a16:creationId xmlns:a16="http://schemas.microsoft.com/office/drawing/2014/main" id="{4F3EC5CF-848E-AC44-8907-2A5DEABF7F6F}"/>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1" name="Freeform 478">
              <a:extLst>
                <a:ext uri="{FF2B5EF4-FFF2-40B4-BE49-F238E27FC236}">
                  <a16:creationId xmlns:a16="http://schemas.microsoft.com/office/drawing/2014/main" id="{1CB15D51-BFC8-CA43-B36F-321B8AE22019}"/>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2" name="Freeform 479">
              <a:extLst>
                <a:ext uri="{FF2B5EF4-FFF2-40B4-BE49-F238E27FC236}">
                  <a16:creationId xmlns:a16="http://schemas.microsoft.com/office/drawing/2014/main" id="{E6B5F0F4-A8E3-9F46-AE22-DF1BBB777444}"/>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3" name="Freeform 480">
              <a:extLst>
                <a:ext uri="{FF2B5EF4-FFF2-40B4-BE49-F238E27FC236}">
                  <a16:creationId xmlns:a16="http://schemas.microsoft.com/office/drawing/2014/main" id="{A4BFCAD9-50F7-DC40-8550-3C41BD09BB9E}"/>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4" name="Freeform 481">
              <a:extLst>
                <a:ext uri="{FF2B5EF4-FFF2-40B4-BE49-F238E27FC236}">
                  <a16:creationId xmlns:a16="http://schemas.microsoft.com/office/drawing/2014/main" id="{BD2624F2-5143-CA42-B51A-673FA3F0EB4F}"/>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5" name="Freeform 482">
              <a:extLst>
                <a:ext uri="{FF2B5EF4-FFF2-40B4-BE49-F238E27FC236}">
                  <a16:creationId xmlns:a16="http://schemas.microsoft.com/office/drawing/2014/main" id="{4F10EC0F-7E2B-CF45-AFC2-0D5C15E77AF9}"/>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6" name="Freeform 483">
              <a:extLst>
                <a:ext uri="{FF2B5EF4-FFF2-40B4-BE49-F238E27FC236}">
                  <a16:creationId xmlns:a16="http://schemas.microsoft.com/office/drawing/2014/main" id="{0252E047-0E1E-B94E-BCB2-BF7A86F0EAEA}"/>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7" name="Freeform 484">
              <a:extLst>
                <a:ext uri="{FF2B5EF4-FFF2-40B4-BE49-F238E27FC236}">
                  <a16:creationId xmlns:a16="http://schemas.microsoft.com/office/drawing/2014/main" id="{07531C89-E063-6F47-A4E8-37CAE82EC372}"/>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8" name="Freeform 485">
              <a:extLst>
                <a:ext uri="{FF2B5EF4-FFF2-40B4-BE49-F238E27FC236}">
                  <a16:creationId xmlns:a16="http://schemas.microsoft.com/office/drawing/2014/main" id="{C109C06E-8988-6544-9682-8E9F0EE653E7}"/>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19" name="Freeform 486">
              <a:extLst>
                <a:ext uri="{FF2B5EF4-FFF2-40B4-BE49-F238E27FC236}">
                  <a16:creationId xmlns:a16="http://schemas.microsoft.com/office/drawing/2014/main" id="{03CA32CF-6F07-8A4E-846C-7D40109F77E6}"/>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0" name="Freeform 487">
              <a:extLst>
                <a:ext uri="{FF2B5EF4-FFF2-40B4-BE49-F238E27FC236}">
                  <a16:creationId xmlns:a16="http://schemas.microsoft.com/office/drawing/2014/main" id="{9C51EC4E-82CC-4F4D-8D25-E3B0A56BE98C}"/>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1" name="Freeform 488">
              <a:extLst>
                <a:ext uri="{FF2B5EF4-FFF2-40B4-BE49-F238E27FC236}">
                  <a16:creationId xmlns:a16="http://schemas.microsoft.com/office/drawing/2014/main" id="{13DDDE4C-20BC-F844-916A-C95C74BE17BE}"/>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2" name="Freeform 489">
              <a:extLst>
                <a:ext uri="{FF2B5EF4-FFF2-40B4-BE49-F238E27FC236}">
                  <a16:creationId xmlns:a16="http://schemas.microsoft.com/office/drawing/2014/main" id="{5C245CD6-1626-9F44-982A-6B98F336A5ED}"/>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3" name="Freeform 490">
              <a:extLst>
                <a:ext uri="{FF2B5EF4-FFF2-40B4-BE49-F238E27FC236}">
                  <a16:creationId xmlns:a16="http://schemas.microsoft.com/office/drawing/2014/main" id="{53CEBA37-4625-D44E-A4AA-173ED1256953}"/>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4" name="Freeform 491">
              <a:extLst>
                <a:ext uri="{FF2B5EF4-FFF2-40B4-BE49-F238E27FC236}">
                  <a16:creationId xmlns:a16="http://schemas.microsoft.com/office/drawing/2014/main" id="{7D90A4D3-D39D-EA46-9F65-70939605FBCE}"/>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5" name="Freeform 492">
              <a:extLst>
                <a:ext uri="{FF2B5EF4-FFF2-40B4-BE49-F238E27FC236}">
                  <a16:creationId xmlns:a16="http://schemas.microsoft.com/office/drawing/2014/main" id="{45DE19E1-7E6E-5B42-9838-1EACA13BF0F1}"/>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6" name="Freeform 493">
              <a:extLst>
                <a:ext uri="{FF2B5EF4-FFF2-40B4-BE49-F238E27FC236}">
                  <a16:creationId xmlns:a16="http://schemas.microsoft.com/office/drawing/2014/main" id="{DE2CB53C-79A6-DE4A-8882-6758EFD31ED7}"/>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7" name="Freeform 494">
              <a:extLst>
                <a:ext uri="{FF2B5EF4-FFF2-40B4-BE49-F238E27FC236}">
                  <a16:creationId xmlns:a16="http://schemas.microsoft.com/office/drawing/2014/main" id="{C8F994DC-8995-4C48-AABD-4522D09ABA01}"/>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8" name="Freeform 495">
              <a:extLst>
                <a:ext uri="{FF2B5EF4-FFF2-40B4-BE49-F238E27FC236}">
                  <a16:creationId xmlns:a16="http://schemas.microsoft.com/office/drawing/2014/main" id="{00E7E9FA-77A8-6C4B-A807-8E115330FAFA}"/>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29" name="Freeform 496">
              <a:extLst>
                <a:ext uri="{FF2B5EF4-FFF2-40B4-BE49-F238E27FC236}">
                  <a16:creationId xmlns:a16="http://schemas.microsoft.com/office/drawing/2014/main" id="{97E0132F-0570-0244-8DAD-AB60142DA849}"/>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0" name="Freeform 497">
              <a:extLst>
                <a:ext uri="{FF2B5EF4-FFF2-40B4-BE49-F238E27FC236}">
                  <a16:creationId xmlns:a16="http://schemas.microsoft.com/office/drawing/2014/main" id="{63882D2B-AF81-6F46-B752-9170FBBAE90B}"/>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1" name="Freeform 498">
              <a:extLst>
                <a:ext uri="{FF2B5EF4-FFF2-40B4-BE49-F238E27FC236}">
                  <a16:creationId xmlns:a16="http://schemas.microsoft.com/office/drawing/2014/main" id="{8B2014D5-9045-1C40-81FE-700B44B5573B}"/>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2" name="Freeform 499">
              <a:extLst>
                <a:ext uri="{FF2B5EF4-FFF2-40B4-BE49-F238E27FC236}">
                  <a16:creationId xmlns:a16="http://schemas.microsoft.com/office/drawing/2014/main" id="{20705E07-12E8-3B4F-90AE-27CBD2D2065B}"/>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3" name="Freeform 500">
              <a:extLst>
                <a:ext uri="{FF2B5EF4-FFF2-40B4-BE49-F238E27FC236}">
                  <a16:creationId xmlns:a16="http://schemas.microsoft.com/office/drawing/2014/main" id="{92EE0559-718F-C94F-B848-DA56F5A6B6CC}"/>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4" name="Freeform 501">
              <a:extLst>
                <a:ext uri="{FF2B5EF4-FFF2-40B4-BE49-F238E27FC236}">
                  <a16:creationId xmlns:a16="http://schemas.microsoft.com/office/drawing/2014/main" id="{EA52F9C5-867D-BE43-86D1-A5CB09552382}"/>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5" name="Freeform 502">
              <a:extLst>
                <a:ext uri="{FF2B5EF4-FFF2-40B4-BE49-F238E27FC236}">
                  <a16:creationId xmlns:a16="http://schemas.microsoft.com/office/drawing/2014/main" id="{89E940C2-20C6-FF4E-8B5E-022A9AA3993A}"/>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6" name="Freeform 503">
              <a:extLst>
                <a:ext uri="{FF2B5EF4-FFF2-40B4-BE49-F238E27FC236}">
                  <a16:creationId xmlns:a16="http://schemas.microsoft.com/office/drawing/2014/main" id="{7165297E-8CF4-B643-99FB-DC5FE252B67F}"/>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7" name="Freeform 504">
              <a:extLst>
                <a:ext uri="{FF2B5EF4-FFF2-40B4-BE49-F238E27FC236}">
                  <a16:creationId xmlns:a16="http://schemas.microsoft.com/office/drawing/2014/main" id="{721CE91A-3648-E645-8844-CCB688C82A3D}"/>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8" name="Freeform 505">
              <a:extLst>
                <a:ext uri="{FF2B5EF4-FFF2-40B4-BE49-F238E27FC236}">
                  <a16:creationId xmlns:a16="http://schemas.microsoft.com/office/drawing/2014/main" id="{056D33A0-509F-9A4D-951A-AE956FB0C3EF}"/>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39" name="Freeform 506">
              <a:extLst>
                <a:ext uri="{FF2B5EF4-FFF2-40B4-BE49-F238E27FC236}">
                  <a16:creationId xmlns:a16="http://schemas.microsoft.com/office/drawing/2014/main" id="{A1E48363-2B70-0342-B569-1669DD88CB77}"/>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0" name="Freeform 507">
              <a:extLst>
                <a:ext uri="{FF2B5EF4-FFF2-40B4-BE49-F238E27FC236}">
                  <a16:creationId xmlns:a16="http://schemas.microsoft.com/office/drawing/2014/main" id="{CD2E6138-3FDD-1046-95CC-8D1B4ECA1A99}"/>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1" name="Freeform 508">
              <a:extLst>
                <a:ext uri="{FF2B5EF4-FFF2-40B4-BE49-F238E27FC236}">
                  <a16:creationId xmlns:a16="http://schemas.microsoft.com/office/drawing/2014/main" id="{1A416CD2-EE32-3E48-BC59-AD276452C693}"/>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2" name="Freeform 509">
              <a:extLst>
                <a:ext uri="{FF2B5EF4-FFF2-40B4-BE49-F238E27FC236}">
                  <a16:creationId xmlns:a16="http://schemas.microsoft.com/office/drawing/2014/main" id="{5AD13CAF-DDE4-9A48-8D3D-E535C4D6CEA3}"/>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3" name="Freeform 510">
              <a:extLst>
                <a:ext uri="{FF2B5EF4-FFF2-40B4-BE49-F238E27FC236}">
                  <a16:creationId xmlns:a16="http://schemas.microsoft.com/office/drawing/2014/main" id="{1DDF9B85-ED2D-AF41-A360-7596F0428936}"/>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4" name="Freeform 511">
              <a:extLst>
                <a:ext uri="{FF2B5EF4-FFF2-40B4-BE49-F238E27FC236}">
                  <a16:creationId xmlns:a16="http://schemas.microsoft.com/office/drawing/2014/main" id="{C2896769-983D-E44A-BEE2-935FD62A968B}"/>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5" name="Freeform 512">
              <a:extLst>
                <a:ext uri="{FF2B5EF4-FFF2-40B4-BE49-F238E27FC236}">
                  <a16:creationId xmlns:a16="http://schemas.microsoft.com/office/drawing/2014/main" id="{885E0DA7-64AE-E149-B71E-52F011F18E28}"/>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6" name="Freeform 513">
              <a:extLst>
                <a:ext uri="{FF2B5EF4-FFF2-40B4-BE49-F238E27FC236}">
                  <a16:creationId xmlns:a16="http://schemas.microsoft.com/office/drawing/2014/main" id="{5B742885-B854-D643-84EE-317698338959}"/>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7" name="Freeform 514">
              <a:extLst>
                <a:ext uri="{FF2B5EF4-FFF2-40B4-BE49-F238E27FC236}">
                  <a16:creationId xmlns:a16="http://schemas.microsoft.com/office/drawing/2014/main" id="{CEB8B722-977D-9942-8F9B-C9A0C060AC21}"/>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8" name="Freeform 515">
              <a:extLst>
                <a:ext uri="{FF2B5EF4-FFF2-40B4-BE49-F238E27FC236}">
                  <a16:creationId xmlns:a16="http://schemas.microsoft.com/office/drawing/2014/main" id="{35E68738-7B94-1649-97DE-438FDE6E5665}"/>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49" name="Freeform 516">
              <a:extLst>
                <a:ext uri="{FF2B5EF4-FFF2-40B4-BE49-F238E27FC236}">
                  <a16:creationId xmlns:a16="http://schemas.microsoft.com/office/drawing/2014/main" id="{230E83D7-C589-6C41-89AB-B5B064DFA367}"/>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0" name="Freeform 517">
              <a:extLst>
                <a:ext uri="{FF2B5EF4-FFF2-40B4-BE49-F238E27FC236}">
                  <a16:creationId xmlns:a16="http://schemas.microsoft.com/office/drawing/2014/main" id="{0899A250-9B4A-9945-920E-27F80350FDD1}"/>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1" name="Freeform 518">
              <a:extLst>
                <a:ext uri="{FF2B5EF4-FFF2-40B4-BE49-F238E27FC236}">
                  <a16:creationId xmlns:a16="http://schemas.microsoft.com/office/drawing/2014/main" id="{94742DAD-1C3C-1344-957A-1E1ED9C88220}"/>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2" name="Freeform 519">
              <a:extLst>
                <a:ext uri="{FF2B5EF4-FFF2-40B4-BE49-F238E27FC236}">
                  <a16:creationId xmlns:a16="http://schemas.microsoft.com/office/drawing/2014/main" id="{9C580C10-6DEF-ED42-B06A-3AD8F84B9BA4}"/>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3" name="Freeform 520">
              <a:extLst>
                <a:ext uri="{FF2B5EF4-FFF2-40B4-BE49-F238E27FC236}">
                  <a16:creationId xmlns:a16="http://schemas.microsoft.com/office/drawing/2014/main" id="{549BE13C-4A7C-1648-963B-79FBDC595C74}"/>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4" name="Freeform 521">
              <a:extLst>
                <a:ext uri="{FF2B5EF4-FFF2-40B4-BE49-F238E27FC236}">
                  <a16:creationId xmlns:a16="http://schemas.microsoft.com/office/drawing/2014/main" id="{BC042C5B-3923-EA4F-AECB-71E58E02B152}"/>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5" name="Freeform 522">
              <a:extLst>
                <a:ext uri="{FF2B5EF4-FFF2-40B4-BE49-F238E27FC236}">
                  <a16:creationId xmlns:a16="http://schemas.microsoft.com/office/drawing/2014/main" id="{035E2184-06A6-8E45-91A4-17F851835318}"/>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6" name="Freeform 523">
              <a:extLst>
                <a:ext uri="{FF2B5EF4-FFF2-40B4-BE49-F238E27FC236}">
                  <a16:creationId xmlns:a16="http://schemas.microsoft.com/office/drawing/2014/main" id="{8C8556BF-C9E2-704B-95ED-A3EB703D5EBF}"/>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7" name="Freeform 524">
              <a:extLst>
                <a:ext uri="{FF2B5EF4-FFF2-40B4-BE49-F238E27FC236}">
                  <a16:creationId xmlns:a16="http://schemas.microsoft.com/office/drawing/2014/main" id="{7715AEDC-4FF6-4A4E-9E8D-221194C186F3}"/>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8" name="Freeform 525">
              <a:extLst>
                <a:ext uri="{FF2B5EF4-FFF2-40B4-BE49-F238E27FC236}">
                  <a16:creationId xmlns:a16="http://schemas.microsoft.com/office/drawing/2014/main" id="{AB3DC576-C9DA-3A4C-8971-C11D38890F33}"/>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59" name="Freeform 526">
              <a:extLst>
                <a:ext uri="{FF2B5EF4-FFF2-40B4-BE49-F238E27FC236}">
                  <a16:creationId xmlns:a16="http://schemas.microsoft.com/office/drawing/2014/main" id="{115F61E0-C692-E54E-91E4-1FCCACBEB171}"/>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0" name="Freeform 527">
              <a:extLst>
                <a:ext uri="{FF2B5EF4-FFF2-40B4-BE49-F238E27FC236}">
                  <a16:creationId xmlns:a16="http://schemas.microsoft.com/office/drawing/2014/main" id="{7B820C10-008D-8C45-AC47-B05B61833DF5}"/>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1" name="Freeform 528">
              <a:extLst>
                <a:ext uri="{FF2B5EF4-FFF2-40B4-BE49-F238E27FC236}">
                  <a16:creationId xmlns:a16="http://schemas.microsoft.com/office/drawing/2014/main" id="{2FD0C9BC-90B1-9C49-A686-34AC8035511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2" name="Freeform 529">
              <a:extLst>
                <a:ext uri="{FF2B5EF4-FFF2-40B4-BE49-F238E27FC236}">
                  <a16:creationId xmlns:a16="http://schemas.microsoft.com/office/drawing/2014/main" id="{5D4AEAF2-1E10-954F-B0F1-DDF79EE59154}"/>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3" name="Freeform 530">
              <a:extLst>
                <a:ext uri="{FF2B5EF4-FFF2-40B4-BE49-F238E27FC236}">
                  <a16:creationId xmlns:a16="http://schemas.microsoft.com/office/drawing/2014/main" id="{D6D2D26B-5FDD-3046-AF2A-78943BEE913E}"/>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4" name="Freeform 531">
              <a:extLst>
                <a:ext uri="{FF2B5EF4-FFF2-40B4-BE49-F238E27FC236}">
                  <a16:creationId xmlns:a16="http://schemas.microsoft.com/office/drawing/2014/main" id="{D2F94BF4-68EC-6148-8CA7-7006578A7CB9}"/>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5" name="Freeform 532">
              <a:extLst>
                <a:ext uri="{FF2B5EF4-FFF2-40B4-BE49-F238E27FC236}">
                  <a16:creationId xmlns:a16="http://schemas.microsoft.com/office/drawing/2014/main" id="{C03044AF-4547-F34F-BD9C-0C387854A6D4}"/>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6" name="Freeform 533">
              <a:extLst>
                <a:ext uri="{FF2B5EF4-FFF2-40B4-BE49-F238E27FC236}">
                  <a16:creationId xmlns:a16="http://schemas.microsoft.com/office/drawing/2014/main" id="{4D2E6274-60EB-DF4B-B8EF-F0A8FEB4AB69}"/>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7" name="Freeform 534">
              <a:extLst>
                <a:ext uri="{FF2B5EF4-FFF2-40B4-BE49-F238E27FC236}">
                  <a16:creationId xmlns:a16="http://schemas.microsoft.com/office/drawing/2014/main" id="{5CF19EAB-030A-2949-B7D8-6413AA09239A}"/>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8" name="Freeform 535">
              <a:extLst>
                <a:ext uri="{FF2B5EF4-FFF2-40B4-BE49-F238E27FC236}">
                  <a16:creationId xmlns:a16="http://schemas.microsoft.com/office/drawing/2014/main" id="{002478A5-DA0A-0B40-B8E3-ED0A38CBD3D4}"/>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69" name="Freeform 536">
              <a:extLst>
                <a:ext uri="{FF2B5EF4-FFF2-40B4-BE49-F238E27FC236}">
                  <a16:creationId xmlns:a16="http://schemas.microsoft.com/office/drawing/2014/main" id="{AF59C197-5FE3-3345-BAE1-B152ADECA211}"/>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0" name="Freeform 537">
              <a:extLst>
                <a:ext uri="{FF2B5EF4-FFF2-40B4-BE49-F238E27FC236}">
                  <a16:creationId xmlns:a16="http://schemas.microsoft.com/office/drawing/2014/main" id="{09C28CC5-E53B-3C4E-B1B6-BDD9191458DA}"/>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1" name="Freeform 538">
              <a:extLst>
                <a:ext uri="{FF2B5EF4-FFF2-40B4-BE49-F238E27FC236}">
                  <a16:creationId xmlns:a16="http://schemas.microsoft.com/office/drawing/2014/main" id="{9549AA37-6190-C644-A107-F1E3D9CD564A}"/>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2" name="Freeform 539">
              <a:extLst>
                <a:ext uri="{FF2B5EF4-FFF2-40B4-BE49-F238E27FC236}">
                  <a16:creationId xmlns:a16="http://schemas.microsoft.com/office/drawing/2014/main" id="{66785085-C074-1949-83A4-F73EAD38B9E9}"/>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3" name="Freeform 540">
              <a:extLst>
                <a:ext uri="{FF2B5EF4-FFF2-40B4-BE49-F238E27FC236}">
                  <a16:creationId xmlns:a16="http://schemas.microsoft.com/office/drawing/2014/main" id="{7388C23F-5644-0348-A21A-D9F897DE91B6}"/>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4" name="Freeform 541">
              <a:extLst>
                <a:ext uri="{FF2B5EF4-FFF2-40B4-BE49-F238E27FC236}">
                  <a16:creationId xmlns:a16="http://schemas.microsoft.com/office/drawing/2014/main" id="{CA302359-2531-274C-A197-C289CDDB505F}"/>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5" name="Freeform 542">
              <a:extLst>
                <a:ext uri="{FF2B5EF4-FFF2-40B4-BE49-F238E27FC236}">
                  <a16:creationId xmlns:a16="http://schemas.microsoft.com/office/drawing/2014/main" id="{9B66D4B5-7C70-CB43-BE90-BEF1E0D2F992}"/>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6" name="Freeform 543">
              <a:extLst>
                <a:ext uri="{FF2B5EF4-FFF2-40B4-BE49-F238E27FC236}">
                  <a16:creationId xmlns:a16="http://schemas.microsoft.com/office/drawing/2014/main" id="{E8165E8F-A03D-5643-871B-5C1D090C37C4}"/>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7" name="Freeform 544">
              <a:extLst>
                <a:ext uri="{FF2B5EF4-FFF2-40B4-BE49-F238E27FC236}">
                  <a16:creationId xmlns:a16="http://schemas.microsoft.com/office/drawing/2014/main" id="{B6B4DD13-162D-4643-9B49-6DFBD2477602}"/>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8" name="Freeform 545">
              <a:extLst>
                <a:ext uri="{FF2B5EF4-FFF2-40B4-BE49-F238E27FC236}">
                  <a16:creationId xmlns:a16="http://schemas.microsoft.com/office/drawing/2014/main" id="{7345D363-B92B-B944-AA2A-B0B939532279}"/>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79" name="Freeform 546">
              <a:extLst>
                <a:ext uri="{FF2B5EF4-FFF2-40B4-BE49-F238E27FC236}">
                  <a16:creationId xmlns:a16="http://schemas.microsoft.com/office/drawing/2014/main" id="{59623FC6-F6A1-F647-A413-B97CACEFDFE8}"/>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0" name="Freeform 547">
              <a:extLst>
                <a:ext uri="{FF2B5EF4-FFF2-40B4-BE49-F238E27FC236}">
                  <a16:creationId xmlns:a16="http://schemas.microsoft.com/office/drawing/2014/main" id="{F34CF039-BCF3-564E-92B4-DDFFA84A2CC7}"/>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1" name="Freeform 548">
              <a:extLst>
                <a:ext uri="{FF2B5EF4-FFF2-40B4-BE49-F238E27FC236}">
                  <a16:creationId xmlns:a16="http://schemas.microsoft.com/office/drawing/2014/main" id="{61080219-F6D8-2946-92A6-FF0B8D7A701E}"/>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2" name="Freeform 549">
              <a:extLst>
                <a:ext uri="{FF2B5EF4-FFF2-40B4-BE49-F238E27FC236}">
                  <a16:creationId xmlns:a16="http://schemas.microsoft.com/office/drawing/2014/main" id="{99C651C5-5B2A-4647-A9FE-EE7C2803BA51}"/>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3" name="Freeform 550">
              <a:extLst>
                <a:ext uri="{FF2B5EF4-FFF2-40B4-BE49-F238E27FC236}">
                  <a16:creationId xmlns:a16="http://schemas.microsoft.com/office/drawing/2014/main" id="{3CC42CB5-224B-4B44-891A-D10013206BED}"/>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4" name="Freeform 551">
              <a:extLst>
                <a:ext uri="{FF2B5EF4-FFF2-40B4-BE49-F238E27FC236}">
                  <a16:creationId xmlns:a16="http://schemas.microsoft.com/office/drawing/2014/main" id="{97FAB830-45FC-7A4C-903B-C5BC19D1343E}"/>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5" name="Freeform 552">
              <a:extLst>
                <a:ext uri="{FF2B5EF4-FFF2-40B4-BE49-F238E27FC236}">
                  <a16:creationId xmlns:a16="http://schemas.microsoft.com/office/drawing/2014/main" id="{01F252B5-C75E-114C-AF21-0FEB6A87FA93}"/>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6" name="Freeform 553">
              <a:extLst>
                <a:ext uri="{FF2B5EF4-FFF2-40B4-BE49-F238E27FC236}">
                  <a16:creationId xmlns:a16="http://schemas.microsoft.com/office/drawing/2014/main" id="{CD594360-AF7E-FD49-A93F-3EEDB299E709}"/>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7" name="Freeform 554">
              <a:extLst>
                <a:ext uri="{FF2B5EF4-FFF2-40B4-BE49-F238E27FC236}">
                  <a16:creationId xmlns:a16="http://schemas.microsoft.com/office/drawing/2014/main" id="{21640213-9C1D-324F-8C2E-18C04A9BD58D}"/>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8" name="Freeform 555">
              <a:extLst>
                <a:ext uri="{FF2B5EF4-FFF2-40B4-BE49-F238E27FC236}">
                  <a16:creationId xmlns:a16="http://schemas.microsoft.com/office/drawing/2014/main" id="{1550B561-AE19-7449-90E9-2F00E55CBD9E}"/>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89" name="Freeform 556">
              <a:extLst>
                <a:ext uri="{FF2B5EF4-FFF2-40B4-BE49-F238E27FC236}">
                  <a16:creationId xmlns:a16="http://schemas.microsoft.com/office/drawing/2014/main" id="{F8306F76-1BC0-AC49-9D89-735F100A29A4}"/>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0" name="Freeform 557">
              <a:extLst>
                <a:ext uri="{FF2B5EF4-FFF2-40B4-BE49-F238E27FC236}">
                  <a16:creationId xmlns:a16="http://schemas.microsoft.com/office/drawing/2014/main" id="{38C59CE0-0716-114E-AE13-BFC2166190B5}"/>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1" name="Freeform 558">
              <a:extLst>
                <a:ext uri="{FF2B5EF4-FFF2-40B4-BE49-F238E27FC236}">
                  <a16:creationId xmlns:a16="http://schemas.microsoft.com/office/drawing/2014/main" id="{DD842AB5-BBA6-9849-AFBB-C57A0FD3497E}"/>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2" name="Freeform 559">
              <a:extLst>
                <a:ext uri="{FF2B5EF4-FFF2-40B4-BE49-F238E27FC236}">
                  <a16:creationId xmlns:a16="http://schemas.microsoft.com/office/drawing/2014/main" id="{F8DCE635-EB9F-C54A-80C3-8F2F9487E574}"/>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3" name="Freeform 560">
              <a:extLst>
                <a:ext uri="{FF2B5EF4-FFF2-40B4-BE49-F238E27FC236}">
                  <a16:creationId xmlns:a16="http://schemas.microsoft.com/office/drawing/2014/main" id="{7310DB28-0089-F14C-B5C0-0293811409BB}"/>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4" name="Freeform 561">
              <a:extLst>
                <a:ext uri="{FF2B5EF4-FFF2-40B4-BE49-F238E27FC236}">
                  <a16:creationId xmlns:a16="http://schemas.microsoft.com/office/drawing/2014/main" id="{205E7FFF-53BB-B645-8643-543D737EFF51}"/>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5" name="Freeform 562">
              <a:extLst>
                <a:ext uri="{FF2B5EF4-FFF2-40B4-BE49-F238E27FC236}">
                  <a16:creationId xmlns:a16="http://schemas.microsoft.com/office/drawing/2014/main" id="{EC7B9DA8-B4C5-B745-B17D-935219E341CA}"/>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6" name="Freeform 563">
              <a:extLst>
                <a:ext uri="{FF2B5EF4-FFF2-40B4-BE49-F238E27FC236}">
                  <a16:creationId xmlns:a16="http://schemas.microsoft.com/office/drawing/2014/main" id="{176D2EBF-CBD7-5547-AD72-661104B44434}"/>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7" name="Freeform 564">
              <a:extLst>
                <a:ext uri="{FF2B5EF4-FFF2-40B4-BE49-F238E27FC236}">
                  <a16:creationId xmlns:a16="http://schemas.microsoft.com/office/drawing/2014/main" id="{35AC659E-2D29-184B-9911-F051355D464C}"/>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8" name="Freeform 565">
              <a:extLst>
                <a:ext uri="{FF2B5EF4-FFF2-40B4-BE49-F238E27FC236}">
                  <a16:creationId xmlns:a16="http://schemas.microsoft.com/office/drawing/2014/main" id="{82596AF9-4A19-BC41-8300-04FBAFA90A5D}"/>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599" name="Freeform 566">
              <a:extLst>
                <a:ext uri="{FF2B5EF4-FFF2-40B4-BE49-F238E27FC236}">
                  <a16:creationId xmlns:a16="http://schemas.microsoft.com/office/drawing/2014/main" id="{9E6AA84E-44A6-034E-84CE-EAA50784233E}"/>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0" name="Freeform 567">
              <a:extLst>
                <a:ext uri="{FF2B5EF4-FFF2-40B4-BE49-F238E27FC236}">
                  <a16:creationId xmlns:a16="http://schemas.microsoft.com/office/drawing/2014/main" id="{C64CBFCA-F93B-ED4A-AFE9-36CC87D26D01}"/>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1" name="Freeform 568">
              <a:extLst>
                <a:ext uri="{FF2B5EF4-FFF2-40B4-BE49-F238E27FC236}">
                  <a16:creationId xmlns:a16="http://schemas.microsoft.com/office/drawing/2014/main" id="{C40FF2CF-0F74-4C46-BE24-C70864C2C11E}"/>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2" name="Freeform 569">
              <a:extLst>
                <a:ext uri="{FF2B5EF4-FFF2-40B4-BE49-F238E27FC236}">
                  <a16:creationId xmlns:a16="http://schemas.microsoft.com/office/drawing/2014/main" id="{E2D71655-09F1-B043-A221-29CB6A724DC4}"/>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3" name="Freeform 570">
              <a:extLst>
                <a:ext uri="{FF2B5EF4-FFF2-40B4-BE49-F238E27FC236}">
                  <a16:creationId xmlns:a16="http://schemas.microsoft.com/office/drawing/2014/main" id="{7569D24A-7AA5-A44C-A8E2-27F4DB621FDB}"/>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4" name="Freeform 571">
              <a:extLst>
                <a:ext uri="{FF2B5EF4-FFF2-40B4-BE49-F238E27FC236}">
                  <a16:creationId xmlns:a16="http://schemas.microsoft.com/office/drawing/2014/main" id="{38155D74-3ECC-2641-9480-C1465DE07765}"/>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5" name="Freeform 572">
              <a:extLst>
                <a:ext uri="{FF2B5EF4-FFF2-40B4-BE49-F238E27FC236}">
                  <a16:creationId xmlns:a16="http://schemas.microsoft.com/office/drawing/2014/main" id="{18FD5280-1163-E543-BC57-0FCBC3074140}"/>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6" name="Freeform 573">
              <a:extLst>
                <a:ext uri="{FF2B5EF4-FFF2-40B4-BE49-F238E27FC236}">
                  <a16:creationId xmlns:a16="http://schemas.microsoft.com/office/drawing/2014/main" id="{179236D8-C60F-4C40-AB11-7D8A7A4CF39F}"/>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7" name="Freeform 574">
              <a:extLst>
                <a:ext uri="{FF2B5EF4-FFF2-40B4-BE49-F238E27FC236}">
                  <a16:creationId xmlns:a16="http://schemas.microsoft.com/office/drawing/2014/main" id="{1F2E2F2A-5CA6-6444-9F3E-D583CA717DDF}"/>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8" name="Freeform 575">
              <a:extLst>
                <a:ext uri="{FF2B5EF4-FFF2-40B4-BE49-F238E27FC236}">
                  <a16:creationId xmlns:a16="http://schemas.microsoft.com/office/drawing/2014/main" id="{641E0619-A70A-2242-B6CA-A2D58B2ABFBA}"/>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09" name="Freeform 576">
              <a:extLst>
                <a:ext uri="{FF2B5EF4-FFF2-40B4-BE49-F238E27FC236}">
                  <a16:creationId xmlns:a16="http://schemas.microsoft.com/office/drawing/2014/main" id="{910D493C-E811-5448-B154-3F3A5F705C7F}"/>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0" name="Freeform 577">
              <a:extLst>
                <a:ext uri="{FF2B5EF4-FFF2-40B4-BE49-F238E27FC236}">
                  <a16:creationId xmlns:a16="http://schemas.microsoft.com/office/drawing/2014/main" id="{3012D926-0FE3-E540-8581-FC1F4992327E}"/>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1" name="Freeform 578">
              <a:extLst>
                <a:ext uri="{FF2B5EF4-FFF2-40B4-BE49-F238E27FC236}">
                  <a16:creationId xmlns:a16="http://schemas.microsoft.com/office/drawing/2014/main" id="{8C42F16B-1730-6F4C-A386-6E093F3A2989}"/>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2" name="Freeform 579">
              <a:extLst>
                <a:ext uri="{FF2B5EF4-FFF2-40B4-BE49-F238E27FC236}">
                  <a16:creationId xmlns:a16="http://schemas.microsoft.com/office/drawing/2014/main" id="{62BA50E9-11DD-B846-AA66-472F966CCAD9}"/>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3" name="Freeform 580">
              <a:extLst>
                <a:ext uri="{FF2B5EF4-FFF2-40B4-BE49-F238E27FC236}">
                  <a16:creationId xmlns:a16="http://schemas.microsoft.com/office/drawing/2014/main" id="{0B96880A-5854-0D43-9152-026259CE310B}"/>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4" name="Freeform 581">
              <a:extLst>
                <a:ext uri="{FF2B5EF4-FFF2-40B4-BE49-F238E27FC236}">
                  <a16:creationId xmlns:a16="http://schemas.microsoft.com/office/drawing/2014/main" id="{B7E4C301-FB45-A648-A7A7-1FF95B99F0C9}"/>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5" name="Freeform 582">
              <a:extLst>
                <a:ext uri="{FF2B5EF4-FFF2-40B4-BE49-F238E27FC236}">
                  <a16:creationId xmlns:a16="http://schemas.microsoft.com/office/drawing/2014/main" id="{78EF76F4-24B3-1249-953E-138198820B7D}"/>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6" name="Freeform 583">
              <a:extLst>
                <a:ext uri="{FF2B5EF4-FFF2-40B4-BE49-F238E27FC236}">
                  <a16:creationId xmlns:a16="http://schemas.microsoft.com/office/drawing/2014/main" id="{7325911D-30D1-4E49-A2FD-E9A0D85D2AD3}"/>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7" name="Freeform 584">
              <a:extLst>
                <a:ext uri="{FF2B5EF4-FFF2-40B4-BE49-F238E27FC236}">
                  <a16:creationId xmlns:a16="http://schemas.microsoft.com/office/drawing/2014/main" id="{119D581E-9A80-D64A-B2A2-973802C56645}"/>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8" name="Freeform 585">
              <a:extLst>
                <a:ext uri="{FF2B5EF4-FFF2-40B4-BE49-F238E27FC236}">
                  <a16:creationId xmlns:a16="http://schemas.microsoft.com/office/drawing/2014/main" id="{B24EFD03-2DBC-534C-A7C6-15B4BCBDD29C}"/>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19" name="Freeform 586">
              <a:extLst>
                <a:ext uri="{FF2B5EF4-FFF2-40B4-BE49-F238E27FC236}">
                  <a16:creationId xmlns:a16="http://schemas.microsoft.com/office/drawing/2014/main" id="{63C84AF6-8BFA-624D-B2B0-9FEF29FE504E}"/>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0" name="Freeform 587">
              <a:extLst>
                <a:ext uri="{FF2B5EF4-FFF2-40B4-BE49-F238E27FC236}">
                  <a16:creationId xmlns:a16="http://schemas.microsoft.com/office/drawing/2014/main" id="{15889D7A-E495-2E4B-A485-E7872E92D94C}"/>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1" name="Freeform 588">
              <a:extLst>
                <a:ext uri="{FF2B5EF4-FFF2-40B4-BE49-F238E27FC236}">
                  <a16:creationId xmlns:a16="http://schemas.microsoft.com/office/drawing/2014/main" id="{92666F38-B1A1-F341-9193-E0C1C3DDCDCD}"/>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2" name="Freeform 589">
              <a:extLst>
                <a:ext uri="{FF2B5EF4-FFF2-40B4-BE49-F238E27FC236}">
                  <a16:creationId xmlns:a16="http://schemas.microsoft.com/office/drawing/2014/main" id="{2EAD809A-4E8D-B34D-98B6-7D5120B568B6}"/>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3" name="Freeform 590">
              <a:extLst>
                <a:ext uri="{FF2B5EF4-FFF2-40B4-BE49-F238E27FC236}">
                  <a16:creationId xmlns:a16="http://schemas.microsoft.com/office/drawing/2014/main" id="{FF82292C-3B5A-5940-A36C-D9F7B7E07481}"/>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4" name="Freeform 591">
              <a:extLst>
                <a:ext uri="{FF2B5EF4-FFF2-40B4-BE49-F238E27FC236}">
                  <a16:creationId xmlns:a16="http://schemas.microsoft.com/office/drawing/2014/main" id="{E2201706-CA83-E240-A88E-AD09412593AA}"/>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5" name="Freeform 592">
              <a:extLst>
                <a:ext uri="{FF2B5EF4-FFF2-40B4-BE49-F238E27FC236}">
                  <a16:creationId xmlns:a16="http://schemas.microsoft.com/office/drawing/2014/main" id="{237AD2D2-52DA-A34A-82A2-378B483F3C14}"/>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6" name="Freeform 593">
              <a:extLst>
                <a:ext uri="{FF2B5EF4-FFF2-40B4-BE49-F238E27FC236}">
                  <a16:creationId xmlns:a16="http://schemas.microsoft.com/office/drawing/2014/main" id="{7A69DCD5-4A26-C04E-AF15-3CDC99CB51BB}"/>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7" name="Freeform 594">
              <a:extLst>
                <a:ext uri="{FF2B5EF4-FFF2-40B4-BE49-F238E27FC236}">
                  <a16:creationId xmlns:a16="http://schemas.microsoft.com/office/drawing/2014/main" id="{6BE15D80-0423-AF49-8550-63E0C0C8D267}"/>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8" name="Freeform 595">
              <a:extLst>
                <a:ext uri="{FF2B5EF4-FFF2-40B4-BE49-F238E27FC236}">
                  <a16:creationId xmlns:a16="http://schemas.microsoft.com/office/drawing/2014/main" id="{29DD86EB-54C7-BD45-9010-5206DC93C6D9}"/>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29" name="Freeform 596">
              <a:extLst>
                <a:ext uri="{FF2B5EF4-FFF2-40B4-BE49-F238E27FC236}">
                  <a16:creationId xmlns:a16="http://schemas.microsoft.com/office/drawing/2014/main" id="{09ACB852-8C98-C145-ABEF-DF9A9EA10731}"/>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0" name="Freeform 597">
              <a:extLst>
                <a:ext uri="{FF2B5EF4-FFF2-40B4-BE49-F238E27FC236}">
                  <a16:creationId xmlns:a16="http://schemas.microsoft.com/office/drawing/2014/main" id="{9011D66B-2ECB-0445-BB2A-B3936F397DDC}"/>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1" name="Freeform 598">
              <a:extLst>
                <a:ext uri="{FF2B5EF4-FFF2-40B4-BE49-F238E27FC236}">
                  <a16:creationId xmlns:a16="http://schemas.microsoft.com/office/drawing/2014/main" id="{59F93CA4-5C52-0D42-9AB5-64C3A1A3176F}"/>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2" name="Freeform 599">
              <a:extLst>
                <a:ext uri="{FF2B5EF4-FFF2-40B4-BE49-F238E27FC236}">
                  <a16:creationId xmlns:a16="http://schemas.microsoft.com/office/drawing/2014/main" id="{599FF9A6-82EE-D74F-A1D2-2ED2D534432A}"/>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3" name="Freeform 600">
              <a:extLst>
                <a:ext uri="{FF2B5EF4-FFF2-40B4-BE49-F238E27FC236}">
                  <a16:creationId xmlns:a16="http://schemas.microsoft.com/office/drawing/2014/main" id="{69E6D60C-847C-604D-9750-30B840C3B02A}"/>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4" name="Freeform 601">
              <a:extLst>
                <a:ext uri="{FF2B5EF4-FFF2-40B4-BE49-F238E27FC236}">
                  <a16:creationId xmlns:a16="http://schemas.microsoft.com/office/drawing/2014/main" id="{0863A364-AB5E-204C-ADEA-9E869F0599B3}"/>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5" name="Freeform 602">
              <a:extLst>
                <a:ext uri="{FF2B5EF4-FFF2-40B4-BE49-F238E27FC236}">
                  <a16:creationId xmlns:a16="http://schemas.microsoft.com/office/drawing/2014/main" id="{8040514E-B9D7-6E49-BE22-2EA3C0558B98}"/>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6" name="Freeform 604">
              <a:extLst>
                <a:ext uri="{FF2B5EF4-FFF2-40B4-BE49-F238E27FC236}">
                  <a16:creationId xmlns:a16="http://schemas.microsoft.com/office/drawing/2014/main" id="{F1EC6DEC-EF87-D946-980B-161FBF38A76A}"/>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7" name="Freeform 605">
              <a:extLst>
                <a:ext uri="{FF2B5EF4-FFF2-40B4-BE49-F238E27FC236}">
                  <a16:creationId xmlns:a16="http://schemas.microsoft.com/office/drawing/2014/main" id="{811098BC-9641-3D41-ACCA-A76AF082260D}"/>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8" name="Freeform 606">
              <a:extLst>
                <a:ext uri="{FF2B5EF4-FFF2-40B4-BE49-F238E27FC236}">
                  <a16:creationId xmlns:a16="http://schemas.microsoft.com/office/drawing/2014/main" id="{7DE5CB27-BA42-7D4B-A592-F9488E07BB54}"/>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39" name="Freeform 607">
              <a:extLst>
                <a:ext uri="{FF2B5EF4-FFF2-40B4-BE49-F238E27FC236}">
                  <a16:creationId xmlns:a16="http://schemas.microsoft.com/office/drawing/2014/main" id="{3B10BACA-4B79-D744-96E7-991611A06C0D}"/>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0" name="Freeform 608">
              <a:extLst>
                <a:ext uri="{FF2B5EF4-FFF2-40B4-BE49-F238E27FC236}">
                  <a16:creationId xmlns:a16="http://schemas.microsoft.com/office/drawing/2014/main" id="{8966C3BE-1F4D-0B40-9287-60FDB3026EE5}"/>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1" name="Freeform 609">
              <a:extLst>
                <a:ext uri="{FF2B5EF4-FFF2-40B4-BE49-F238E27FC236}">
                  <a16:creationId xmlns:a16="http://schemas.microsoft.com/office/drawing/2014/main" id="{C473B8C7-2AAE-5A48-A192-9FBEFC893168}"/>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2" name="Freeform 610">
              <a:extLst>
                <a:ext uri="{FF2B5EF4-FFF2-40B4-BE49-F238E27FC236}">
                  <a16:creationId xmlns:a16="http://schemas.microsoft.com/office/drawing/2014/main" id="{A76543DC-79F0-F346-BAE4-9D04C2F31CD3}"/>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3" name="Freeform 611">
              <a:extLst>
                <a:ext uri="{FF2B5EF4-FFF2-40B4-BE49-F238E27FC236}">
                  <a16:creationId xmlns:a16="http://schemas.microsoft.com/office/drawing/2014/main" id="{F09FA17E-A197-3749-8EF7-220BA5D6AAEB}"/>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4" name="Freeform 612">
              <a:extLst>
                <a:ext uri="{FF2B5EF4-FFF2-40B4-BE49-F238E27FC236}">
                  <a16:creationId xmlns:a16="http://schemas.microsoft.com/office/drawing/2014/main" id="{82638F93-94E8-7B42-88AC-03DFE13DB8BB}"/>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5" name="Rectangle 613">
              <a:extLst>
                <a:ext uri="{FF2B5EF4-FFF2-40B4-BE49-F238E27FC236}">
                  <a16:creationId xmlns:a16="http://schemas.microsoft.com/office/drawing/2014/main" id="{BAB0DEDA-D140-9D49-B749-395551CD94AF}"/>
                </a:ext>
              </a:extLst>
            </p:cNvPr>
            <p:cNvSpPr>
              <a:spLocks noChangeArrowheads="1"/>
            </p:cNvSpPr>
            <p:nvPr/>
          </p:nvSpPr>
          <p:spPr bwMode="auto">
            <a:xfrm>
              <a:off x="12451788" y="5197675"/>
              <a:ext cx="3187" cy="3188"/>
            </a:xfrm>
            <a:prstGeom prst="rect">
              <a:avLst/>
            </a:pr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6" name="Freeform 614">
              <a:extLst>
                <a:ext uri="{FF2B5EF4-FFF2-40B4-BE49-F238E27FC236}">
                  <a16:creationId xmlns:a16="http://schemas.microsoft.com/office/drawing/2014/main" id="{45F29266-CC3B-B74B-8B39-E2188B2D3265}"/>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7" name="Freeform 615">
              <a:extLst>
                <a:ext uri="{FF2B5EF4-FFF2-40B4-BE49-F238E27FC236}">
                  <a16:creationId xmlns:a16="http://schemas.microsoft.com/office/drawing/2014/main" id="{3BC7BE3B-752F-DC4E-BDD4-10A2F1AAC421}"/>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8" name="Freeform 616">
              <a:extLst>
                <a:ext uri="{FF2B5EF4-FFF2-40B4-BE49-F238E27FC236}">
                  <a16:creationId xmlns:a16="http://schemas.microsoft.com/office/drawing/2014/main" id="{F3DAE47E-6285-3C4E-8621-234FF63C8171}"/>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49" name="Freeform 617">
              <a:extLst>
                <a:ext uri="{FF2B5EF4-FFF2-40B4-BE49-F238E27FC236}">
                  <a16:creationId xmlns:a16="http://schemas.microsoft.com/office/drawing/2014/main" id="{DAF71B4C-914B-9C44-84DC-B8BD04A941F5}"/>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0" name="Freeform 618">
              <a:extLst>
                <a:ext uri="{FF2B5EF4-FFF2-40B4-BE49-F238E27FC236}">
                  <a16:creationId xmlns:a16="http://schemas.microsoft.com/office/drawing/2014/main" id="{5ADF29A7-6514-BB4D-981A-D0D556B75596}"/>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1" name="Freeform 619">
              <a:extLst>
                <a:ext uri="{FF2B5EF4-FFF2-40B4-BE49-F238E27FC236}">
                  <a16:creationId xmlns:a16="http://schemas.microsoft.com/office/drawing/2014/main" id="{D63FBD3E-16E6-3943-B9E7-80FF22231D15}"/>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2" name="Freeform 620">
              <a:extLst>
                <a:ext uri="{FF2B5EF4-FFF2-40B4-BE49-F238E27FC236}">
                  <a16:creationId xmlns:a16="http://schemas.microsoft.com/office/drawing/2014/main" id="{33334C45-10D2-3E45-8FAB-45E24A425D16}"/>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3" name="Freeform 621">
              <a:extLst>
                <a:ext uri="{FF2B5EF4-FFF2-40B4-BE49-F238E27FC236}">
                  <a16:creationId xmlns:a16="http://schemas.microsoft.com/office/drawing/2014/main" id="{7BA6F7DE-A310-4546-BD3C-2554C7548334}"/>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4" name="Freeform 622">
              <a:extLst>
                <a:ext uri="{FF2B5EF4-FFF2-40B4-BE49-F238E27FC236}">
                  <a16:creationId xmlns:a16="http://schemas.microsoft.com/office/drawing/2014/main" id="{51198171-A8D5-DB49-BDE8-E36E361CD084}"/>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5" name="Freeform 623">
              <a:extLst>
                <a:ext uri="{FF2B5EF4-FFF2-40B4-BE49-F238E27FC236}">
                  <a16:creationId xmlns:a16="http://schemas.microsoft.com/office/drawing/2014/main" id="{55FC4F00-978F-6741-9B13-78FA988EC5D9}"/>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6" name="Freeform 624">
              <a:extLst>
                <a:ext uri="{FF2B5EF4-FFF2-40B4-BE49-F238E27FC236}">
                  <a16:creationId xmlns:a16="http://schemas.microsoft.com/office/drawing/2014/main" id="{A901EA01-30A0-BF4B-88A1-7CF5E5348EF8}"/>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7" name="Freeform 625">
              <a:extLst>
                <a:ext uri="{FF2B5EF4-FFF2-40B4-BE49-F238E27FC236}">
                  <a16:creationId xmlns:a16="http://schemas.microsoft.com/office/drawing/2014/main" id="{3FFF511F-FAE0-634D-8DD1-AB1A63BFB350}"/>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8" name="Freeform 626">
              <a:extLst>
                <a:ext uri="{FF2B5EF4-FFF2-40B4-BE49-F238E27FC236}">
                  <a16:creationId xmlns:a16="http://schemas.microsoft.com/office/drawing/2014/main" id="{962A8C80-AE95-0B48-B09D-736EA404F2E3}"/>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59" name="Freeform 627">
              <a:extLst>
                <a:ext uri="{FF2B5EF4-FFF2-40B4-BE49-F238E27FC236}">
                  <a16:creationId xmlns:a16="http://schemas.microsoft.com/office/drawing/2014/main" id="{9610D731-4D66-4140-9062-9EE316DCC671}"/>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0" name="Freeform 628">
              <a:extLst>
                <a:ext uri="{FF2B5EF4-FFF2-40B4-BE49-F238E27FC236}">
                  <a16:creationId xmlns:a16="http://schemas.microsoft.com/office/drawing/2014/main" id="{7795470D-9893-FA4A-B64E-8A3E9A97A357}"/>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1" name="Freeform 629">
              <a:extLst>
                <a:ext uri="{FF2B5EF4-FFF2-40B4-BE49-F238E27FC236}">
                  <a16:creationId xmlns:a16="http://schemas.microsoft.com/office/drawing/2014/main" id="{3B32AE33-4557-BE4A-A9A9-21708D7FB028}"/>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2" name="Freeform 630">
              <a:extLst>
                <a:ext uri="{FF2B5EF4-FFF2-40B4-BE49-F238E27FC236}">
                  <a16:creationId xmlns:a16="http://schemas.microsoft.com/office/drawing/2014/main" id="{44AA2ABC-D321-124B-9822-0EC5EB620FD8}"/>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3" name="Freeform 631">
              <a:extLst>
                <a:ext uri="{FF2B5EF4-FFF2-40B4-BE49-F238E27FC236}">
                  <a16:creationId xmlns:a16="http://schemas.microsoft.com/office/drawing/2014/main" id="{43FECBE5-F725-FC43-855F-FB23122DE721}"/>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4" name="Freeform 632">
              <a:extLst>
                <a:ext uri="{FF2B5EF4-FFF2-40B4-BE49-F238E27FC236}">
                  <a16:creationId xmlns:a16="http://schemas.microsoft.com/office/drawing/2014/main" id="{B9E60292-8415-5F45-85E0-B5384D561AEE}"/>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5" name="Freeform 633">
              <a:extLst>
                <a:ext uri="{FF2B5EF4-FFF2-40B4-BE49-F238E27FC236}">
                  <a16:creationId xmlns:a16="http://schemas.microsoft.com/office/drawing/2014/main" id="{14F940BA-45B2-DD42-96BE-7AAB3CBA8D3B}"/>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6" name="Freeform 634">
              <a:extLst>
                <a:ext uri="{FF2B5EF4-FFF2-40B4-BE49-F238E27FC236}">
                  <a16:creationId xmlns:a16="http://schemas.microsoft.com/office/drawing/2014/main" id="{AC83FD32-3A60-874E-8F48-B3C5581DF22A}"/>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7" name="Freeform 635">
              <a:extLst>
                <a:ext uri="{FF2B5EF4-FFF2-40B4-BE49-F238E27FC236}">
                  <a16:creationId xmlns:a16="http://schemas.microsoft.com/office/drawing/2014/main" id="{E285C753-87FD-514B-902D-5D53052877BC}"/>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8" name="Freeform 636">
              <a:extLst>
                <a:ext uri="{FF2B5EF4-FFF2-40B4-BE49-F238E27FC236}">
                  <a16:creationId xmlns:a16="http://schemas.microsoft.com/office/drawing/2014/main" id="{5CE79A80-CC7D-0649-98BD-A75D6A7A2D2A}"/>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69" name="Freeform 637">
              <a:extLst>
                <a:ext uri="{FF2B5EF4-FFF2-40B4-BE49-F238E27FC236}">
                  <a16:creationId xmlns:a16="http://schemas.microsoft.com/office/drawing/2014/main" id="{0DC731A2-7325-6048-BE19-E89B5518B9CF}"/>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0" name="Freeform 638">
              <a:extLst>
                <a:ext uri="{FF2B5EF4-FFF2-40B4-BE49-F238E27FC236}">
                  <a16:creationId xmlns:a16="http://schemas.microsoft.com/office/drawing/2014/main" id="{C58E82BD-0BA4-024C-9CBB-A2B493AB8DD0}"/>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1" name="Freeform 639">
              <a:extLst>
                <a:ext uri="{FF2B5EF4-FFF2-40B4-BE49-F238E27FC236}">
                  <a16:creationId xmlns:a16="http://schemas.microsoft.com/office/drawing/2014/main" id="{E4A5C964-BFBB-FF45-BCF9-411032954D2A}"/>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2" name="Freeform 640">
              <a:extLst>
                <a:ext uri="{FF2B5EF4-FFF2-40B4-BE49-F238E27FC236}">
                  <a16:creationId xmlns:a16="http://schemas.microsoft.com/office/drawing/2014/main" id="{6D909D69-8167-154B-BD6D-0EE2AE75357F}"/>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3" name="Freeform 641">
              <a:extLst>
                <a:ext uri="{FF2B5EF4-FFF2-40B4-BE49-F238E27FC236}">
                  <a16:creationId xmlns:a16="http://schemas.microsoft.com/office/drawing/2014/main" id="{264EC2F0-0BCC-3949-9199-96139C7CE154}"/>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4" name="Freeform 642">
              <a:extLst>
                <a:ext uri="{FF2B5EF4-FFF2-40B4-BE49-F238E27FC236}">
                  <a16:creationId xmlns:a16="http://schemas.microsoft.com/office/drawing/2014/main" id="{C2117316-E09F-CB4A-B504-B91F5710F4EA}"/>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5" name="Freeform 643">
              <a:extLst>
                <a:ext uri="{FF2B5EF4-FFF2-40B4-BE49-F238E27FC236}">
                  <a16:creationId xmlns:a16="http://schemas.microsoft.com/office/drawing/2014/main" id="{C7EE39C8-319C-3249-B0A5-EBA287F16C06}"/>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6" name="Freeform 644">
              <a:extLst>
                <a:ext uri="{FF2B5EF4-FFF2-40B4-BE49-F238E27FC236}">
                  <a16:creationId xmlns:a16="http://schemas.microsoft.com/office/drawing/2014/main" id="{D51767D5-3DBC-EE4B-99F3-D4DA1CFC6683}"/>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7" name="Freeform 645">
              <a:extLst>
                <a:ext uri="{FF2B5EF4-FFF2-40B4-BE49-F238E27FC236}">
                  <a16:creationId xmlns:a16="http://schemas.microsoft.com/office/drawing/2014/main" id="{9B879657-2769-054F-BE09-AA92A2798EAE}"/>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8" name="Freeform 646">
              <a:extLst>
                <a:ext uri="{FF2B5EF4-FFF2-40B4-BE49-F238E27FC236}">
                  <a16:creationId xmlns:a16="http://schemas.microsoft.com/office/drawing/2014/main" id="{810EE5A4-D7FC-6E4B-A1A3-5A340D6DA462}"/>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79" name="Freeform 647">
              <a:extLst>
                <a:ext uri="{FF2B5EF4-FFF2-40B4-BE49-F238E27FC236}">
                  <a16:creationId xmlns:a16="http://schemas.microsoft.com/office/drawing/2014/main" id="{0C0AA2BA-0E32-C849-89C4-880D6EFDF885}"/>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0" name="Freeform 648">
              <a:extLst>
                <a:ext uri="{FF2B5EF4-FFF2-40B4-BE49-F238E27FC236}">
                  <a16:creationId xmlns:a16="http://schemas.microsoft.com/office/drawing/2014/main" id="{18A04805-D0D3-3D4B-9324-A8DEB528AE88}"/>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1" name="Freeform 649">
              <a:extLst>
                <a:ext uri="{FF2B5EF4-FFF2-40B4-BE49-F238E27FC236}">
                  <a16:creationId xmlns:a16="http://schemas.microsoft.com/office/drawing/2014/main" id="{1415C929-3FD2-0843-B69A-A24B7DCCF68F}"/>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2" name="Freeform 650">
              <a:extLst>
                <a:ext uri="{FF2B5EF4-FFF2-40B4-BE49-F238E27FC236}">
                  <a16:creationId xmlns:a16="http://schemas.microsoft.com/office/drawing/2014/main" id="{DFA86951-7DB1-1444-A226-F10ADDD4C9E8}"/>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3" name="Freeform 651">
              <a:extLst>
                <a:ext uri="{FF2B5EF4-FFF2-40B4-BE49-F238E27FC236}">
                  <a16:creationId xmlns:a16="http://schemas.microsoft.com/office/drawing/2014/main" id="{7F9CD39E-8C9F-2C4F-B2FA-7A275AE943D4}"/>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4" name="Freeform 652">
              <a:extLst>
                <a:ext uri="{FF2B5EF4-FFF2-40B4-BE49-F238E27FC236}">
                  <a16:creationId xmlns:a16="http://schemas.microsoft.com/office/drawing/2014/main" id="{DCAF2177-8D64-FB41-A0CC-552B776C4317}"/>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5" name="Freeform 653">
              <a:extLst>
                <a:ext uri="{FF2B5EF4-FFF2-40B4-BE49-F238E27FC236}">
                  <a16:creationId xmlns:a16="http://schemas.microsoft.com/office/drawing/2014/main" id="{3B188D90-E091-F241-8CEC-F80CDB5A1384}"/>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6" name="Freeform 654">
              <a:extLst>
                <a:ext uri="{FF2B5EF4-FFF2-40B4-BE49-F238E27FC236}">
                  <a16:creationId xmlns:a16="http://schemas.microsoft.com/office/drawing/2014/main" id="{FF8E4274-05A5-6C48-AA00-B2DF2B7E045E}"/>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7" name="Freeform 655">
              <a:extLst>
                <a:ext uri="{FF2B5EF4-FFF2-40B4-BE49-F238E27FC236}">
                  <a16:creationId xmlns:a16="http://schemas.microsoft.com/office/drawing/2014/main" id="{12EBF102-54D5-D246-83BD-E0942746DFBE}"/>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8" name="Freeform 656">
              <a:extLst>
                <a:ext uri="{FF2B5EF4-FFF2-40B4-BE49-F238E27FC236}">
                  <a16:creationId xmlns:a16="http://schemas.microsoft.com/office/drawing/2014/main" id="{5F446D8C-4424-204C-9146-2FDAB6303BEE}"/>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89" name="Freeform 657">
              <a:extLst>
                <a:ext uri="{FF2B5EF4-FFF2-40B4-BE49-F238E27FC236}">
                  <a16:creationId xmlns:a16="http://schemas.microsoft.com/office/drawing/2014/main" id="{FD7053DB-CFEF-B044-B8D5-A358FD26D490}"/>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0" name="Freeform 658">
              <a:extLst>
                <a:ext uri="{FF2B5EF4-FFF2-40B4-BE49-F238E27FC236}">
                  <a16:creationId xmlns:a16="http://schemas.microsoft.com/office/drawing/2014/main" id="{34101957-60DD-3244-8413-EF30B8B0803F}"/>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1" name="Freeform 659">
              <a:extLst>
                <a:ext uri="{FF2B5EF4-FFF2-40B4-BE49-F238E27FC236}">
                  <a16:creationId xmlns:a16="http://schemas.microsoft.com/office/drawing/2014/main" id="{580BF3C1-9ECE-3A44-8E37-497733E97D7C}"/>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2" name="Freeform 660">
              <a:extLst>
                <a:ext uri="{FF2B5EF4-FFF2-40B4-BE49-F238E27FC236}">
                  <a16:creationId xmlns:a16="http://schemas.microsoft.com/office/drawing/2014/main" id="{745BA792-1A00-C54C-8426-BDDE034EAE12}"/>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3" name="Freeform 661">
              <a:extLst>
                <a:ext uri="{FF2B5EF4-FFF2-40B4-BE49-F238E27FC236}">
                  <a16:creationId xmlns:a16="http://schemas.microsoft.com/office/drawing/2014/main" id="{E4AFBEAA-FED7-6646-B712-C27A0105B3EF}"/>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4" name="Freeform 662">
              <a:extLst>
                <a:ext uri="{FF2B5EF4-FFF2-40B4-BE49-F238E27FC236}">
                  <a16:creationId xmlns:a16="http://schemas.microsoft.com/office/drawing/2014/main" id="{7B663A4B-5974-EB48-8B55-E00B61486FF9}"/>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5" name="Freeform 663">
              <a:extLst>
                <a:ext uri="{FF2B5EF4-FFF2-40B4-BE49-F238E27FC236}">
                  <a16:creationId xmlns:a16="http://schemas.microsoft.com/office/drawing/2014/main" id="{E59FBCBF-2FA3-D741-A77B-02D351D6A02F}"/>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6" name="Freeform 664">
              <a:extLst>
                <a:ext uri="{FF2B5EF4-FFF2-40B4-BE49-F238E27FC236}">
                  <a16:creationId xmlns:a16="http://schemas.microsoft.com/office/drawing/2014/main" id="{DFAB4B2B-6616-8D40-B67A-EB426D148B86}"/>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7" name="Freeform 665">
              <a:extLst>
                <a:ext uri="{FF2B5EF4-FFF2-40B4-BE49-F238E27FC236}">
                  <a16:creationId xmlns:a16="http://schemas.microsoft.com/office/drawing/2014/main" id="{25A71AEA-A430-F04F-B329-4AB18BFE28E5}"/>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8" name="Freeform 666">
              <a:extLst>
                <a:ext uri="{FF2B5EF4-FFF2-40B4-BE49-F238E27FC236}">
                  <a16:creationId xmlns:a16="http://schemas.microsoft.com/office/drawing/2014/main" id="{68ACA6F2-83BB-B14E-9206-FDA2673C92E3}"/>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699" name="Freeform 667">
              <a:extLst>
                <a:ext uri="{FF2B5EF4-FFF2-40B4-BE49-F238E27FC236}">
                  <a16:creationId xmlns:a16="http://schemas.microsoft.com/office/drawing/2014/main" id="{DD4F2EE5-E7F6-0E4A-AA25-7AFFE9CC11EE}"/>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0" name="Freeform 668">
              <a:extLst>
                <a:ext uri="{FF2B5EF4-FFF2-40B4-BE49-F238E27FC236}">
                  <a16:creationId xmlns:a16="http://schemas.microsoft.com/office/drawing/2014/main" id="{0E9043F0-3DD8-9342-A582-DC3CF227F8E3}"/>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1" name="Freeform 669">
              <a:extLst>
                <a:ext uri="{FF2B5EF4-FFF2-40B4-BE49-F238E27FC236}">
                  <a16:creationId xmlns:a16="http://schemas.microsoft.com/office/drawing/2014/main" id="{ED89C946-410A-584A-901D-7767DDFBE851}"/>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2" name="Freeform 670">
              <a:extLst>
                <a:ext uri="{FF2B5EF4-FFF2-40B4-BE49-F238E27FC236}">
                  <a16:creationId xmlns:a16="http://schemas.microsoft.com/office/drawing/2014/main" id="{4966FA69-6B82-0346-A741-C4CB091BE1B2}"/>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3" name="Freeform 671">
              <a:extLst>
                <a:ext uri="{FF2B5EF4-FFF2-40B4-BE49-F238E27FC236}">
                  <a16:creationId xmlns:a16="http://schemas.microsoft.com/office/drawing/2014/main" id="{0971417D-4E68-1545-8BA8-B4D52A33E30E}"/>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4" name="Freeform 672">
              <a:extLst>
                <a:ext uri="{FF2B5EF4-FFF2-40B4-BE49-F238E27FC236}">
                  <a16:creationId xmlns:a16="http://schemas.microsoft.com/office/drawing/2014/main" id="{E4C14CBC-3190-7240-A34D-AFC6A8F3EF58}"/>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5" name="Freeform 673">
              <a:extLst>
                <a:ext uri="{FF2B5EF4-FFF2-40B4-BE49-F238E27FC236}">
                  <a16:creationId xmlns:a16="http://schemas.microsoft.com/office/drawing/2014/main" id="{9282D163-D41E-6B4C-8FD3-B1B88EEAC4A6}"/>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6" name="Freeform 674">
              <a:extLst>
                <a:ext uri="{FF2B5EF4-FFF2-40B4-BE49-F238E27FC236}">
                  <a16:creationId xmlns:a16="http://schemas.microsoft.com/office/drawing/2014/main" id="{61CFAA50-2F86-574A-97EE-479C229CE991}"/>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7" name="Freeform 675">
              <a:extLst>
                <a:ext uri="{FF2B5EF4-FFF2-40B4-BE49-F238E27FC236}">
                  <a16:creationId xmlns:a16="http://schemas.microsoft.com/office/drawing/2014/main" id="{F0AAD040-239F-D147-98FD-AC935B9A043F}"/>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8" name="Freeform 676">
              <a:extLst>
                <a:ext uri="{FF2B5EF4-FFF2-40B4-BE49-F238E27FC236}">
                  <a16:creationId xmlns:a16="http://schemas.microsoft.com/office/drawing/2014/main" id="{A1FB797E-4D68-9E42-ABAF-890FD714CAED}"/>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09" name="Freeform 677">
              <a:extLst>
                <a:ext uri="{FF2B5EF4-FFF2-40B4-BE49-F238E27FC236}">
                  <a16:creationId xmlns:a16="http://schemas.microsoft.com/office/drawing/2014/main" id="{DEC15CE3-D620-F24C-AFED-5B971A062769}"/>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0" name="Freeform 678">
              <a:extLst>
                <a:ext uri="{FF2B5EF4-FFF2-40B4-BE49-F238E27FC236}">
                  <a16:creationId xmlns:a16="http://schemas.microsoft.com/office/drawing/2014/main" id="{7599AEEC-8014-3148-81CB-9C21B765E9B7}"/>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1" name="Freeform 679">
              <a:extLst>
                <a:ext uri="{FF2B5EF4-FFF2-40B4-BE49-F238E27FC236}">
                  <a16:creationId xmlns:a16="http://schemas.microsoft.com/office/drawing/2014/main" id="{F12079F5-23BC-1A47-AD10-2074BC6A2E33}"/>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2" name="Freeform 680">
              <a:extLst>
                <a:ext uri="{FF2B5EF4-FFF2-40B4-BE49-F238E27FC236}">
                  <a16:creationId xmlns:a16="http://schemas.microsoft.com/office/drawing/2014/main" id="{DF851AD3-AAA6-F94C-A612-FF9A1062D5E7}"/>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3" name="Freeform 681">
              <a:extLst>
                <a:ext uri="{FF2B5EF4-FFF2-40B4-BE49-F238E27FC236}">
                  <a16:creationId xmlns:a16="http://schemas.microsoft.com/office/drawing/2014/main" id="{547B59E1-8812-0E49-85BC-AADC66EE2745}"/>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4" name="Freeform 682">
              <a:extLst>
                <a:ext uri="{FF2B5EF4-FFF2-40B4-BE49-F238E27FC236}">
                  <a16:creationId xmlns:a16="http://schemas.microsoft.com/office/drawing/2014/main" id="{1251E378-37DD-4F47-AF59-8180429D71B2}"/>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5" name="Freeform 683">
              <a:extLst>
                <a:ext uri="{FF2B5EF4-FFF2-40B4-BE49-F238E27FC236}">
                  <a16:creationId xmlns:a16="http://schemas.microsoft.com/office/drawing/2014/main" id="{D562C10B-DD0B-514E-BF75-5AB9418330DA}"/>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6" name="Freeform 684">
              <a:extLst>
                <a:ext uri="{FF2B5EF4-FFF2-40B4-BE49-F238E27FC236}">
                  <a16:creationId xmlns:a16="http://schemas.microsoft.com/office/drawing/2014/main" id="{D096734D-125C-9C47-BAD0-BBC888349BCE}"/>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7" name="Freeform 685">
              <a:extLst>
                <a:ext uri="{FF2B5EF4-FFF2-40B4-BE49-F238E27FC236}">
                  <a16:creationId xmlns:a16="http://schemas.microsoft.com/office/drawing/2014/main" id="{FCA14B22-E946-0944-9B5E-76C867AADDC8}"/>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8" name="Freeform 686">
              <a:extLst>
                <a:ext uri="{FF2B5EF4-FFF2-40B4-BE49-F238E27FC236}">
                  <a16:creationId xmlns:a16="http://schemas.microsoft.com/office/drawing/2014/main" id="{ED5DC962-15CF-2941-AF03-310B53C079C7}"/>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19" name="Freeform 687">
              <a:extLst>
                <a:ext uri="{FF2B5EF4-FFF2-40B4-BE49-F238E27FC236}">
                  <a16:creationId xmlns:a16="http://schemas.microsoft.com/office/drawing/2014/main" id="{15257663-D6BF-C845-B763-4647E69020D3}"/>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0" name="Freeform 688">
              <a:extLst>
                <a:ext uri="{FF2B5EF4-FFF2-40B4-BE49-F238E27FC236}">
                  <a16:creationId xmlns:a16="http://schemas.microsoft.com/office/drawing/2014/main" id="{1D763B70-7A3F-0F42-8FE5-DEE454ACAF55}"/>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1" name="Freeform 689">
              <a:extLst>
                <a:ext uri="{FF2B5EF4-FFF2-40B4-BE49-F238E27FC236}">
                  <a16:creationId xmlns:a16="http://schemas.microsoft.com/office/drawing/2014/main" id="{8C9DF9D6-8A2B-DD49-BC9B-C36C9A370B0C}"/>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2" name="Freeform 690">
              <a:extLst>
                <a:ext uri="{FF2B5EF4-FFF2-40B4-BE49-F238E27FC236}">
                  <a16:creationId xmlns:a16="http://schemas.microsoft.com/office/drawing/2014/main" id="{A62A52E3-9246-A447-B499-DFA451FCCB8E}"/>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3" name="Freeform 691">
              <a:extLst>
                <a:ext uri="{FF2B5EF4-FFF2-40B4-BE49-F238E27FC236}">
                  <a16:creationId xmlns:a16="http://schemas.microsoft.com/office/drawing/2014/main" id="{0B654D8D-C2DB-0349-BD29-BAF4B81FE150}"/>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4" name="Freeform 692">
              <a:extLst>
                <a:ext uri="{FF2B5EF4-FFF2-40B4-BE49-F238E27FC236}">
                  <a16:creationId xmlns:a16="http://schemas.microsoft.com/office/drawing/2014/main" id="{5AD0D07B-9C20-1247-B9E2-8935DC90217A}"/>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5" name="Freeform 693">
              <a:extLst>
                <a:ext uri="{FF2B5EF4-FFF2-40B4-BE49-F238E27FC236}">
                  <a16:creationId xmlns:a16="http://schemas.microsoft.com/office/drawing/2014/main" id="{7F643172-54E5-F24D-B307-D1D0DBF62D93}"/>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6" name="Freeform 694">
              <a:extLst>
                <a:ext uri="{FF2B5EF4-FFF2-40B4-BE49-F238E27FC236}">
                  <a16:creationId xmlns:a16="http://schemas.microsoft.com/office/drawing/2014/main" id="{0A046E71-8087-A64F-992A-D764914C07EF}"/>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7" name="Freeform 695">
              <a:extLst>
                <a:ext uri="{FF2B5EF4-FFF2-40B4-BE49-F238E27FC236}">
                  <a16:creationId xmlns:a16="http://schemas.microsoft.com/office/drawing/2014/main" id="{7E89C8D0-C241-B240-953C-9424610A93B0}"/>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8" name="Freeform 696">
              <a:extLst>
                <a:ext uri="{FF2B5EF4-FFF2-40B4-BE49-F238E27FC236}">
                  <a16:creationId xmlns:a16="http://schemas.microsoft.com/office/drawing/2014/main" id="{B5CBDD1E-01AC-8A43-B08E-CC2D94F0AF1F}"/>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29" name="Freeform 697">
              <a:extLst>
                <a:ext uri="{FF2B5EF4-FFF2-40B4-BE49-F238E27FC236}">
                  <a16:creationId xmlns:a16="http://schemas.microsoft.com/office/drawing/2014/main" id="{3D848E11-F804-4340-9684-1ED8AD7AF423}"/>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0" name="Freeform 698">
              <a:extLst>
                <a:ext uri="{FF2B5EF4-FFF2-40B4-BE49-F238E27FC236}">
                  <a16:creationId xmlns:a16="http://schemas.microsoft.com/office/drawing/2014/main" id="{8DFAFC09-1D69-D345-A187-3FAC12445324}"/>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1" name="Freeform 699">
              <a:extLst>
                <a:ext uri="{FF2B5EF4-FFF2-40B4-BE49-F238E27FC236}">
                  <a16:creationId xmlns:a16="http://schemas.microsoft.com/office/drawing/2014/main" id="{5930EB28-ACFD-8144-B15B-26C6049D2366}"/>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2" name="Freeform 700">
              <a:extLst>
                <a:ext uri="{FF2B5EF4-FFF2-40B4-BE49-F238E27FC236}">
                  <a16:creationId xmlns:a16="http://schemas.microsoft.com/office/drawing/2014/main" id="{F08D53ED-03A4-7B46-9ED4-16EB59E7FE49}"/>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3" name="Freeform 701">
              <a:extLst>
                <a:ext uri="{FF2B5EF4-FFF2-40B4-BE49-F238E27FC236}">
                  <a16:creationId xmlns:a16="http://schemas.microsoft.com/office/drawing/2014/main" id="{5FAE3F87-80B2-C846-9ABE-5BD9D9D6C7BB}"/>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4" name="Freeform 702">
              <a:extLst>
                <a:ext uri="{FF2B5EF4-FFF2-40B4-BE49-F238E27FC236}">
                  <a16:creationId xmlns:a16="http://schemas.microsoft.com/office/drawing/2014/main" id="{BD2011BE-C842-694B-9171-830EF19A6CDC}"/>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5" name="Freeform 703">
              <a:extLst>
                <a:ext uri="{FF2B5EF4-FFF2-40B4-BE49-F238E27FC236}">
                  <a16:creationId xmlns:a16="http://schemas.microsoft.com/office/drawing/2014/main" id="{E3B1465B-7393-8447-A534-FA76462CAE88}"/>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6" name="Freeform 704">
              <a:extLst>
                <a:ext uri="{FF2B5EF4-FFF2-40B4-BE49-F238E27FC236}">
                  <a16:creationId xmlns:a16="http://schemas.microsoft.com/office/drawing/2014/main" id="{DCA62494-E7FE-5749-98E0-B98746E38559}"/>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7" name="Freeform 705">
              <a:extLst>
                <a:ext uri="{FF2B5EF4-FFF2-40B4-BE49-F238E27FC236}">
                  <a16:creationId xmlns:a16="http://schemas.microsoft.com/office/drawing/2014/main" id="{BA52D0EB-2006-4443-A3F8-DD251D318D77}"/>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8" name="Freeform 706">
              <a:extLst>
                <a:ext uri="{FF2B5EF4-FFF2-40B4-BE49-F238E27FC236}">
                  <a16:creationId xmlns:a16="http://schemas.microsoft.com/office/drawing/2014/main" id="{DF96CE8B-7F95-984A-BD10-BAD793F7B2B5}"/>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39" name="Freeform 707">
              <a:extLst>
                <a:ext uri="{FF2B5EF4-FFF2-40B4-BE49-F238E27FC236}">
                  <a16:creationId xmlns:a16="http://schemas.microsoft.com/office/drawing/2014/main" id="{AD1396A2-6988-0C4D-9286-D5860785C2E1}"/>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0" name="Freeform 708">
              <a:extLst>
                <a:ext uri="{FF2B5EF4-FFF2-40B4-BE49-F238E27FC236}">
                  <a16:creationId xmlns:a16="http://schemas.microsoft.com/office/drawing/2014/main" id="{C65794FA-4558-AA4E-BEAD-576A31B6B94B}"/>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1" name="Freeform 709">
              <a:extLst>
                <a:ext uri="{FF2B5EF4-FFF2-40B4-BE49-F238E27FC236}">
                  <a16:creationId xmlns:a16="http://schemas.microsoft.com/office/drawing/2014/main" id="{ACB8E695-5EE1-774F-A55E-D4C0BAEF3688}"/>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2" name="Freeform 710">
              <a:extLst>
                <a:ext uri="{FF2B5EF4-FFF2-40B4-BE49-F238E27FC236}">
                  <a16:creationId xmlns:a16="http://schemas.microsoft.com/office/drawing/2014/main" id="{C6B7C404-94E4-774D-B5C2-68335FC4DF4E}"/>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3" name="Freeform 711">
              <a:extLst>
                <a:ext uri="{FF2B5EF4-FFF2-40B4-BE49-F238E27FC236}">
                  <a16:creationId xmlns:a16="http://schemas.microsoft.com/office/drawing/2014/main" id="{57F1DFED-11DE-024A-8ECE-B838EC9C5C48}"/>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4" name="Freeform 712">
              <a:extLst>
                <a:ext uri="{FF2B5EF4-FFF2-40B4-BE49-F238E27FC236}">
                  <a16:creationId xmlns:a16="http://schemas.microsoft.com/office/drawing/2014/main" id="{D2DB0455-8F96-934B-909B-05195B0BCF5D}"/>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5" name="Freeform 713">
              <a:extLst>
                <a:ext uri="{FF2B5EF4-FFF2-40B4-BE49-F238E27FC236}">
                  <a16:creationId xmlns:a16="http://schemas.microsoft.com/office/drawing/2014/main" id="{DE8BBAB7-18D0-FB47-A287-62FDB53FA6B1}"/>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6" name="Freeform 714">
              <a:extLst>
                <a:ext uri="{FF2B5EF4-FFF2-40B4-BE49-F238E27FC236}">
                  <a16:creationId xmlns:a16="http://schemas.microsoft.com/office/drawing/2014/main" id="{54785229-6F38-C14A-8BF8-A506ECFB07A2}"/>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7" name="Freeform 715">
              <a:extLst>
                <a:ext uri="{FF2B5EF4-FFF2-40B4-BE49-F238E27FC236}">
                  <a16:creationId xmlns:a16="http://schemas.microsoft.com/office/drawing/2014/main" id="{0808CBEA-9184-DE4D-B812-DFA509E3FD97}"/>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8" name="Freeform 716">
              <a:extLst>
                <a:ext uri="{FF2B5EF4-FFF2-40B4-BE49-F238E27FC236}">
                  <a16:creationId xmlns:a16="http://schemas.microsoft.com/office/drawing/2014/main" id="{272FD52A-0B41-E948-A4D4-95763A5804B5}"/>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49" name="Freeform 717">
              <a:extLst>
                <a:ext uri="{FF2B5EF4-FFF2-40B4-BE49-F238E27FC236}">
                  <a16:creationId xmlns:a16="http://schemas.microsoft.com/office/drawing/2014/main" id="{3A9AF03B-5EF5-8B47-A5B9-90F896343DC0}"/>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0" name="Freeform 718">
              <a:extLst>
                <a:ext uri="{FF2B5EF4-FFF2-40B4-BE49-F238E27FC236}">
                  <a16:creationId xmlns:a16="http://schemas.microsoft.com/office/drawing/2014/main" id="{F985BAF1-A099-3C49-9194-E66AEF21EED7}"/>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1" name="Freeform 719">
              <a:extLst>
                <a:ext uri="{FF2B5EF4-FFF2-40B4-BE49-F238E27FC236}">
                  <a16:creationId xmlns:a16="http://schemas.microsoft.com/office/drawing/2014/main" id="{3A38C341-50D8-D846-A67F-CF83C7EC4EE1}"/>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2" name="Freeform 720">
              <a:extLst>
                <a:ext uri="{FF2B5EF4-FFF2-40B4-BE49-F238E27FC236}">
                  <a16:creationId xmlns:a16="http://schemas.microsoft.com/office/drawing/2014/main" id="{E72A5198-C337-6B45-BF15-B801751CD41C}"/>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3" name="Freeform 721">
              <a:extLst>
                <a:ext uri="{FF2B5EF4-FFF2-40B4-BE49-F238E27FC236}">
                  <a16:creationId xmlns:a16="http://schemas.microsoft.com/office/drawing/2014/main" id="{5BF49EC6-B1A2-9941-8ABD-57E8CCD1C11D}"/>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4" name="Freeform 722">
              <a:extLst>
                <a:ext uri="{FF2B5EF4-FFF2-40B4-BE49-F238E27FC236}">
                  <a16:creationId xmlns:a16="http://schemas.microsoft.com/office/drawing/2014/main" id="{693C5BBF-76C5-9148-A214-27EC80C9C8A9}"/>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5" name="Freeform 723">
              <a:extLst>
                <a:ext uri="{FF2B5EF4-FFF2-40B4-BE49-F238E27FC236}">
                  <a16:creationId xmlns:a16="http://schemas.microsoft.com/office/drawing/2014/main" id="{D7F7C2E7-D0FF-C24F-B900-86D6FFAD70DA}"/>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6" name="Freeform 724">
              <a:extLst>
                <a:ext uri="{FF2B5EF4-FFF2-40B4-BE49-F238E27FC236}">
                  <a16:creationId xmlns:a16="http://schemas.microsoft.com/office/drawing/2014/main" id="{465EA313-2986-4D42-9215-A83DE7703CDA}"/>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7" name="Freeform 725">
              <a:extLst>
                <a:ext uri="{FF2B5EF4-FFF2-40B4-BE49-F238E27FC236}">
                  <a16:creationId xmlns:a16="http://schemas.microsoft.com/office/drawing/2014/main" id="{73602A34-B529-AF43-9014-0801EF82694F}"/>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8" name="Freeform 726">
              <a:extLst>
                <a:ext uri="{FF2B5EF4-FFF2-40B4-BE49-F238E27FC236}">
                  <a16:creationId xmlns:a16="http://schemas.microsoft.com/office/drawing/2014/main" id="{B6EABD87-6FBA-BA4B-AEAD-97DEEBE814D1}"/>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59" name="Freeform 727">
              <a:extLst>
                <a:ext uri="{FF2B5EF4-FFF2-40B4-BE49-F238E27FC236}">
                  <a16:creationId xmlns:a16="http://schemas.microsoft.com/office/drawing/2014/main" id="{6D29BCBB-7D8A-B046-9575-C1DE5ECE584C}"/>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0" name="Freeform 728">
              <a:extLst>
                <a:ext uri="{FF2B5EF4-FFF2-40B4-BE49-F238E27FC236}">
                  <a16:creationId xmlns:a16="http://schemas.microsoft.com/office/drawing/2014/main" id="{23CE3F4D-E8F7-A64F-B1F3-E6A5794F534F}"/>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1" name="Freeform 729">
              <a:extLst>
                <a:ext uri="{FF2B5EF4-FFF2-40B4-BE49-F238E27FC236}">
                  <a16:creationId xmlns:a16="http://schemas.microsoft.com/office/drawing/2014/main" id="{C4FDBB7B-6819-9A42-BD64-37682DD79753}"/>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2" name="Freeform 730">
              <a:extLst>
                <a:ext uri="{FF2B5EF4-FFF2-40B4-BE49-F238E27FC236}">
                  <a16:creationId xmlns:a16="http://schemas.microsoft.com/office/drawing/2014/main" id="{213E0A70-A40D-8348-8210-DBF7BFED917B}"/>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3" name="Freeform 731">
              <a:extLst>
                <a:ext uri="{FF2B5EF4-FFF2-40B4-BE49-F238E27FC236}">
                  <a16:creationId xmlns:a16="http://schemas.microsoft.com/office/drawing/2014/main" id="{EA8F1854-CD3B-0A4B-8910-D435FC8715F8}"/>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4" name="Freeform 732">
              <a:extLst>
                <a:ext uri="{FF2B5EF4-FFF2-40B4-BE49-F238E27FC236}">
                  <a16:creationId xmlns:a16="http://schemas.microsoft.com/office/drawing/2014/main" id="{024C5C98-078D-4941-AB07-AC772DC9DC15}"/>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5" name="Freeform 733">
              <a:extLst>
                <a:ext uri="{FF2B5EF4-FFF2-40B4-BE49-F238E27FC236}">
                  <a16:creationId xmlns:a16="http://schemas.microsoft.com/office/drawing/2014/main" id="{275C8B91-1159-674F-A43D-7482D6258CE3}"/>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6" name="Freeform 734">
              <a:extLst>
                <a:ext uri="{FF2B5EF4-FFF2-40B4-BE49-F238E27FC236}">
                  <a16:creationId xmlns:a16="http://schemas.microsoft.com/office/drawing/2014/main" id="{D1DF61F6-7D5D-4040-8456-AAE51A3BE64B}"/>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7" name="Freeform 735">
              <a:extLst>
                <a:ext uri="{FF2B5EF4-FFF2-40B4-BE49-F238E27FC236}">
                  <a16:creationId xmlns:a16="http://schemas.microsoft.com/office/drawing/2014/main" id="{20A58D74-CEEC-F64D-9DFC-666E3C663A6B}"/>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8" name="Freeform 736">
              <a:extLst>
                <a:ext uri="{FF2B5EF4-FFF2-40B4-BE49-F238E27FC236}">
                  <a16:creationId xmlns:a16="http://schemas.microsoft.com/office/drawing/2014/main" id="{B0DD740A-A499-9C45-AAFE-BBF5EB46A099}"/>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69" name="Freeform 737">
              <a:extLst>
                <a:ext uri="{FF2B5EF4-FFF2-40B4-BE49-F238E27FC236}">
                  <a16:creationId xmlns:a16="http://schemas.microsoft.com/office/drawing/2014/main" id="{8EFF9199-D568-6348-9997-02BE0ED0DE7D}"/>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0" name="Freeform 738">
              <a:extLst>
                <a:ext uri="{FF2B5EF4-FFF2-40B4-BE49-F238E27FC236}">
                  <a16:creationId xmlns:a16="http://schemas.microsoft.com/office/drawing/2014/main" id="{F7BA9F91-8917-5B4A-A93D-7244531C7F10}"/>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1" name="Freeform 739">
              <a:extLst>
                <a:ext uri="{FF2B5EF4-FFF2-40B4-BE49-F238E27FC236}">
                  <a16:creationId xmlns:a16="http://schemas.microsoft.com/office/drawing/2014/main" id="{E4C37A8F-A211-4E4C-91C3-74BAE4B7C75D}"/>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2" name="Freeform 740">
              <a:extLst>
                <a:ext uri="{FF2B5EF4-FFF2-40B4-BE49-F238E27FC236}">
                  <a16:creationId xmlns:a16="http://schemas.microsoft.com/office/drawing/2014/main" id="{E307664C-FD97-B349-81FF-7A344B94008B}"/>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3" name="Freeform 741">
              <a:extLst>
                <a:ext uri="{FF2B5EF4-FFF2-40B4-BE49-F238E27FC236}">
                  <a16:creationId xmlns:a16="http://schemas.microsoft.com/office/drawing/2014/main" id="{A2195528-DDC2-7044-85AF-453FEBC0A24B}"/>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4" name="Freeform 742">
              <a:extLst>
                <a:ext uri="{FF2B5EF4-FFF2-40B4-BE49-F238E27FC236}">
                  <a16:creationId xmlns:a16="http://schemas.microsoft.com/office/drawing/2014/main" id="{350C2656-46E9-3E4F-88B9-7EC48FA0C3D9}"/>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5" name="Freeform 743">
              <a:extLst>
                <a:ext uri="{FF2B5EF4-FFF2-40B4-BE49-F238E27FC236}">
                  <a16:creationId xmlns:a16="http://schemas.microsoft.com/office/drawing/2014/main" id="{C35131F9-D76E-0E4C-BF44-BA49F63F2C5F}"/>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6" name="Freeform 744">
              <a:extLst>
                <a:ext uri="{FF2B5EF4-FFF2-40B4-BE49-F238E27FC236}">
                  <a16:creationId xmlns:a16="http://schemas.microsoft.com/office/drawing/2014/main" id="{771809B0-C3E5-9D4B-8803-DDB6EFFBC690}"/>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7" name="Freeform 745">
              <a:extLst>
                <a:ext uri="{FF2B5EF4-FFF2-40B4-BE49-F238E27FC236}">
                  <a16:creationId xmlns:a16="http://schemas.microsoft.com/office/drawing/2014/main" id="{EECD1694-A4C4-804A-806F-862330876AB0}"/>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8" name="Freeform 746">
              <a:extLst>
                <a:ext uri="{FF2B5EF4-FFF2-40B4-BE49-F238E27FC236}">
                  <a16:creationId xmlns:a16="http://schemas.microsoft.com/office/drawing/2014/main" id="{08BEE85A-E3E7-5742-ADAF-583D74A334A5}"/>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79" name="Freeform 747">
              <a:extLst>
                <a:ext uri="{FF2B5EF4-FFF2-40B4-BE49-F238E27FC236}">
                  <a16:creationId xmlns:a16="http://schemas.microsoft.com/office/drawing/2014/main" id="{1CA8C142-35A8-FB4F-88A2-56811381E697}"/>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0" name="Freeform 748">
              <a:extLst>
                <a:ext uri="{FF2B5EF4-FFF2-40B4-BE49-F238E27FC236}">
                  <a16:creationId xmlns:a16="http://schemas.microsoft.com/office/drawing/2014/main" id="{7234F7CA-D379-CC41-ADB6-C1752D1F945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1" name="Freeform 749">
              <a:extLst>
                <a:ext uri="{FF2B5EF4-FFF2-40B4-BE49-F238E27FC236}">
                  <a16:creationId xmlns:a16="http://schemas.microsoft.com/office/drawing/2014/main" id="{EF2380A3-97AD-5B4F-AD34-627F4DE89F8F}"/>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2" name="Freeform 750">
              <a:extLst>
                <a:ext uri="{FF2B5EF4-FFF2-40B4-BE49-F238E27FC236}">
                  <a16:creationId xmlns:a16="http://schemas.microsoft.com/office/drawing/2014/main" id="{35C7D5A7-5BBE-BC46-8055-08F2781FA9BB}"/>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3" name="Freeform 751">
              <a:extLst>
                <a:ext uri="{FF2B5EF4-FFF2-40B4-BE49-F238E27FC236}">
                  <a16:creationId xmlns:a16="http://schemas.microsoft.com/office/drawing/2014/main" id="{31FAC9DD-DD51-F744-937B-98CF157CD255}"/>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4" name="Freeform 752">
              <a:extLst>
                <a:ext uri="{FF2B5EF4-FFF2-40B4-BE49-F238E27FC236}">
                  <a16:creationId xmlns:a16="http://schemas.microsoft.com/office/drawing/2014/main" id="{F1E44A16-9C65-7F43-9B1B-4B2A9D348682}"/>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5" name="Freeform 753">
              <a:extLst>
                <a:ext uri="{FF2B5EF4-FFF2-40B4-BE49-F238E27FC236}">
                  <a16:creationId xmlns:a16="http://schemas.microsoft.com/office/drawing/2014/main" id="{8844FDC1-280F-5B44-93AF-1E3050968C61}"/>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6" name="Freeform 754">
              <a:extLst>
                <a:ext uri="{FF2B5EF4-FFF2-40B4-BE49-F238E27FC236}">
                  <a16:creationId xmlns:a16="http://schemas.microsoft.com/office/drawing/2014/main" id="{7D41BAFD-65CE-164B-93E5-6D2182EF1719}"/>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7" name="Freeform 755">
              <a:extLst>
                <a:ext uri="{FF2B5EF4-FFF2-40B4-BE49-F238E27FC236}">
                  <a16:creationId xmlns:a16="http://schemas.microsoft.com/office/drawing/2014/main" id="{8A9DE785-A406-A64E-8579-DBBDF680B27D}"/>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8" name="Freeform 756">
              <a:extLst>
                <a:ext uri="{FF2B5EF4-FFF2-40B4-BE49-F238E27FC236}">
                  <a16:creationId xmlns:a16="http://schemas.microsoft.com/office/drawing/2014/main" id="{52D7693F-5FE0-0C4A-963A-A58EB442AD44}"/>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89" name="Freeform 757">
              <a:extLst>
                <a:ext uri="{FF2B5EF4-FFF2-40B4-BE49-F238E27FC236}">
                  <a16:creationId xmlns:a16="http://schemas.microsoft.com/office/drawing/2014/main" id="{BB7599AE-D351-3B48-A10E-519CFC4FE751}"/>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0" name="Freeform 758">
              <a:extLst>
                <a:ext uri="{FF2B5EF4-FFF2-40B4-BE49-F238E27FC236}">
                  <a16:creationId xmlns:a16="http://schemas.microsoft.com/office/drawing/2014/main" id="{009AB749-E2CB-6944-B868-C7A599888FD9}"/>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1" name="Freeform 759">
              <a:extLst>
                <a:ext uri="{FF2B5EF4-FFF2-40B4-BE49-F238E27FC236}">
                  <a16:creationId xmlns:a16="http://schemas.microsoft.com/office/drawing/2014/main" id="{101867F3-D3FF-CB4A-A7EC-34B3A4C020C8}"/>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2" name="Freeform 760">
              <a:extLst>
                <a:ext uri="{FF2B5EF4-FFF2-40B4-BE49-F238E27FC236}">
                  <a16:creationId xmlns:a16="http://schemas.microsoft.com/office/drawing/2014/main" id="{24BF690C-B487-394D-B39C-F89E0D7A7400}"/>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3" name="Freeform 761">
              <a:extLst>
                <a:ext uri="{FF2B5EF4-FFF2-40B4-BE49-F238E27FC236}">
                  <a16:creationId xmlns:a16="http://schemas.microsoft.com/office/drawing/2014/main" id="{BB7BA541-9EA2-9843-AE82-F7D172EDD3C5}"/>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4" name="Freeform 762">
              <a:extLst>
                <a:ext uri="{FF2B5EF4-FFF2-40B4-BE49-F238E27FC236}">
                  <a16:creationId xmlns:a16="http://schemas.microsoft.com/office/drawing/2014/main" id="{F8268990-10DF-9648-A882-E2C23D24D3BE}"/>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5" name="Freeform 763">
              <a:extLst>
                <a:ext uri="{FF2B5EF4-FFF2-40B4-BE49-F238E27FC236}">
                  <a16:creationId xmlns:a16="http://schemas.microsoft.com/office/drawing/2014/main" id="{D968A5C6-91D6-924E-8344-A0CA29A42D18}"/>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6" name="Freeform 764">
              <a:extLst>
                <a:ext uri="{FF2B5EF4-FFF2-40B4-BE49-F238E27FC236}">
                  <a16:creationId xmlns:a16="http://schemas.microsoft.com/office/drawing/2014/main" id="{E871B772-3E79-5A4E-B1FE-D7B6D2BFFD9D}"/>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7" name="Freeform 765">
              <a:extLst>
                <a:ext uri="{FF2B5EF4-FFF2-40B4-BE49-F238E27FC236}">
                  <a16:creationId xmlns:a16="http://schemas.microsoft.com/office/drawing/2014/main" id="{A798CD6D-A88F-2145-87B9-E45DBC026B32}"/>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8" name="Freeform 766">
              <a:extLst>
                <a:ext uri="{FF2B5EF4-FFF2-40B4-BE49-F238E27FC236}">
                  <a16:creationId xmlns:a16="http://schemas.microsoft.com/office/drawing/2014/main" id="{91CB8B94-409C-174B-8784-97603AAAFB60}"/>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799" name="Freeform 767">
              <a:extLst>
                <a:ext uri="{FF2B5EF4-FFF2-40B4-BE49-F238E27FC236}">
                  <a16:creationId xmlns:a16="http://schemas.microsoft.com/office/drawing/2014/main" id="{40652C7A-122E-244E-85DA-DD200F815FA2}"/>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0" name="Freeform 768">
              <a:extLst>
                <a:ext uri="{FF2B5EF4-FFF2-40B4-BE49-F238E27FC236}">
                  <a16:creationId xmlns:a16="http://schemas.microsoft.com/office/drawing/2014/main" id="{9EFC7A7A-CEFB-5E4A-A6B7-11CFCE444DD5}"/>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1" name="Freeform 769">
              <a:extLst>
                <a:ext uri="{FF2B5EF4-FFF2-40B4-BE49-F238E27FC236}">
                  <a16:creationId xmlns:a16="http://schemas.microsoft.com/office/drawing/2014/main" id="{BFE1754D-D5CB-6942-B786-E2BA18581AF8}"/>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2" name="Freeform 770">
              <a:extLst>
                <a:ext uri="{FF2B5EF4-FFF2-40B4-BE49-F238E27FC236}">
                  <a16:creationId xmlns:a16="http://schemas.microsoft.com/office/drawing/2014/main" id="{1F91AA76-06E2-9A4B-91CA-17F1DE99ECEB}"/>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3" name="Freeform 771">
              <a:extLst>
                <a:ext uri="{FF2B5EF4-FFF2-40B4-BE49-F238E27FC236}">
                  <a16:creationId xmlns:a16="http://schemas.microsoft.com/office/drawing/2014/main" id="{56AE86FB-6A11-934E-A232-039003909BE3}"/>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4" name="Freeform 772">
              <a:extLst>
                <a:ext uri="{FF2B5EF4-FFF2-40B4-BE49-F238E27FC236}">
                  <a16:creationId xmlns:a16="http://schemas.microsoft.com/office/drawing/2014/main" id="{42373E25-D63E-5A44-A05F-E8706F5B1CC7}"/>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5" name="Freeform 773">
              <a:extLst>
                <a:ext uri="{FF2B5EF4-FFF2-40B4-BE49-F238E27FC236}">
                  <a16:creationId xmlns:a16="http://schemas.microsoft.com/office/drawing/2014/main" id="{1CDB1EBC-A9C4-0048-88F7-F78A54256B07}"/>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6" name="Freeform 774">
              <a:extLst>
                <a:ext uri="{FF2B5EF4-FFF2-40B4-BE49-F238E27FC236}">
                  <a16:creationId xmlns:a16="http://schemas.microsoft.com/office/drawing/2014/main" id="{F50A970A-9082-014E-A946-021F2AA77230}"/>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7" name="Freeform 775">
              <a:extLst>
                <a:ext uri="{FF2B5EF4-FFF2-40B4-BE49-F238E27FC236}">
                  <a16:creationId xmlns:a16="http://schemas.microsoft.com/office/drawing/2014/main" id="{26FD31C5-3B95-764E-BEAB-0EF5E15B3639}"/>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8" name="Freeform 776">
              <a:extLst>
                <a:ext uri="{FF2B5EF4-FFF2-40B4-BE49-F238E27FC236}">
                  <a16:creationId xmlns:a16="http://schemas.microsoft.com/office/drawing/2014/main" id="{B4FB00A7-F81E-7F46-B4F4-83F35EC411E9}"/>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09" name="Freeform 777">
              <a:extLst>
                <a:ext uri="{FF2B5EF4-FFF2-40B4-BE49-F238E27FC236}">
                  <a16:creationId xmlns:a16="http://schemas.microsoft.com/office/drawing/2014/main" id="{5282BD6F-87CC-F24B-9CA7-034D830B7DB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0" name="Freeform 778">
              <a:extLst>
                <a:ext uri="{FF2B5EF4-FFF2-40B4-BE49-F238E27FC236}">
                  <a16:creationId xmlns:a16="http://schemas.microsoft.com/office/drawing/2014/main" id="{D0AD3B1A-04E4-BC47-B7E7-2E49604AE638}"/>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1" name="Freeform 779">
              <a:extLst>
                <a:ext uri="{FF2B5EF4-FFF2-40B4-BE49-F238E27FC236}">
                  <a16:creationId xmlns:a16="http://schemas.microsoft.com/office/drawing/2014/main" id="{82CFE186-A379-B24F-8309-EFD951827A2A}"/>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2" name="Freeform 780">
              <a:extLst>
                <a:ext uri="{FF2B5EF4-FFF2-40B4-BE49-F238E27FC236}">
                  <a16:creationId xmlns:a16="http://schemas.microsoft.com/office/drawing/2014/main" id="{23A6202F-D858-B042-A126-626D7791D23B}"/>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3" name="Freeform 782">
              <a:extLst>
                <a:ext uri="{FF2B5EF4-FFF2-40B4-BE49-F238E27FC236}">
                  <a16:creationId xmlns:a16="http://schemas.microsoft.com/office/drawing/2014/main" id="{FB8E8A61-8220-C34C-85B0-A3242D02D15F}"/>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4" name="Freeform 783">
              <a:extLst>
                <a:ext uri="{FF2B5EF4-FFF2-40B4-BE49-F238E27FC236}">
                  <a16:creationId xmlns:a16="http://schemas.microsoft.com/office/drawing/2014/main" id="{E83B25E7-BC4D-514B-8EE4-0F524B457352}"/>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5" name="Freeform 784">
              <a:extLst>
                <a:ext uri="{FF2B5EF4-FFF2-40B4-BE49-F238E27FC236}">
                  <a16:creationId xmlns:a16="http://schemas.microsoft.com/office/drawing/2014/main" id="{3CBFE92C-9B32-AF44-9DCF-BE941BE5F4D0}"/>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6" name="Freeform 785">
              <a:extLst>
                <a:ext uri="{FF2B5EF4-FFF2-40B4-BE49-F238E27FC236}">
                  <a16:creationId xmlns:a16="http://schemas.microsoft.com/office/drawing/2014/main" id="{C101E143-021C-8547-8EB2-3E289B3F77A8}"/>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7" name="Freeform 786">
              <a:extLst>
                <a:ext uri="{FF2B5EF4-FFF2-40B4-BE49-F238E27FC236}">
                  <a16:creationId xmlns:a16="http://schemas.microsoft.com/office/drawing/2014/main" id="{33D67219-8E51-8C4A-AC00-B8C4D8625D99}"/>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8" name="Freeform 787">
              <a:extLst>
                <a:ext uri="{FF2B5EF4-FFF2-40B4-BE49-F238E27FC236}">
                  <a16:creationId xmlns:a16="http://schemas.microsoft.com/office/drawing/2014/main" id="{30E61F16-5F55-D94C-8024-DE185AA2FD25}"/>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19" name="Freeform 788">
              <a:extLst>
                <a:ext uri="{FF2B5EF4-FFF2-40B4-BE49-F238E27FC236}">
                  <a16:creationId xmlns:a16="http://schemas.microsoft.com/office/drawing/2014/main" id="{D8F83FE7-D7DC-FA43-A7C6-C0AB710EE818}"/>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0" name="Freeform 789">
              <a:extLst>
                <a:ext uri="{FF2B5EF4-FFF2-40B4-BE49-F238E27FC236}">
                  <a16:creationId xmlns:a16="http://schemas.microsoft.com/office/drawing/2014/main" id="{89A3078F-E878-4C40-B186-1CA90201A932}"/>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1" name="Freeform 790">
              <a:extLst>
                <a:ext uri="{FF2B5EF4-FFF2-40B4-BE49-F238E27FC236}">
                  <a16:creationId xmlns:a16="http://schemas.microsoft.com/office/drawing/2014/main" id="{E0E86482-9EED-5543-87E7-02E4E8F3422E}"/>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2" name="Freeform 791">
              <a:extLst>
                <a:ext uri="{FF2B5EF4-FFF2-40B4-BE49-F238E27FC236}">
                  <a16:creationId xmlns:a16="http://schemas.microsoft.com/office/drawing/2014/main" id="{5D9743F4-5B74-9B41-B691-10CD17BA6C2E}"/>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3" name="Freeform 792">
              <a:extLst>
                <a:ext uri="{FF2B5EF4-FFF2-40B4-BE49-F238E27FC236}">
                  <a16:creationId xmlns:a16="http://schemas.microsoft.com/office/drawing/2014/main" id="{8C8AB3A4-E35D-BA41-9F6B-A1268E5E153C}"/>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4" name="Freeform 793">
              <a:extLst>
                <a:ext uri="{FF2B5EF4-FFF2-40B4-BE49-F238E27FC236}">
                  <a16:creationId xmlns:a16="http://schemas.microsoft.com/office/drawing/2014/main" id="{62A9E951-0BC9-3742-A2F2-C93B4CBD28BF}"/>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5" name="Freeform 794">
              <a:extLst>
                <a:ext uri="{FF2B5EF4-FFF2-40B4-BE49-F238E27FC236}">
                  <a16:creationId xmlns:a16="http://schemas.microsoft.com/office/drawing/2014/main" id="{F2723FCA-2A8D-BF40-A1E7-3479232EF39C}"/>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6" name="Freeform 795">
              <a:extLst>
                <a:ext uri="{FF2B5EF4-FFF2-40B4-BE49-F238E27FC236}">
                  <a16:creationId xmlns:a16="http://schemas.microsoft.com/office/drawing/2014/main" id="{B434DAAA-0A70-0B4B-B0DA-9DA4F648C599}"/>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7" name="Freeform 796">
              <a:extLst>
                <a:ext uri="{FF2B5EF4-FFF2-40B4-BE49-F238E27FC236}">
                  <a16:creationId xmlns:a16="http://schemas.microsoft.com/office/drawing/2014/main" id="{159534C7-9E47-2E47-A3DA-94C4853D63A0}"/>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sp>
          <p:nvSpPr>
            <p:cNvPr id="828" name="Freeform 797">
              <a:extLst>
                <a:ext uri="{FF2B5EF4-FFF2-40B4-BE49-F238E27FC236}">
                  <a16:creationId xmlns:a16="http://schemas.microsoft.com/office/drawing/2014/main" id="{46195522-645B-0E4F-AC8A-737A21DC3519}"/>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Josefin Sans" pitchFamily="2" charset="77"/>
              </a:endParaRPr>
            </a:p>
          </p:txBody>
        </p:sp>
      </p:grpSp>
      <p:sp>
        <p:nvSpPr>
          <p:cNvPr id="831" name="Freeform 86">
            <a:extLst>
              <a:ext uri="{FF2B5EF4-FFF2-40B4-BE49-F238E27FC236}">
                <a16:creationId xmlns:a16="http://schemas.microsoft.com/office/drawing/2014/main" id="{87881EFC-1E80-504D-B7E6-06A0F55547D2}"/>
              </a:ext>
            </a:extLst>
          </p:cNvPr>
          <p:cNvSpPr>
            <a:spLocks noChangeAspect="1" noChangeArrowheads="1"/>
          </p:cNvSpPr>
          <p:nvPr/>
        </p:nvSpPr>
        <p:spPr bwMode="auto">
          <a:xfrm>
            <a:off x="5011126" y="4357577"/>
            <a:ext cx="1064748" cy="1064817"/>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832" name="Pie 831">
            <a:extLst>
              <a:ext uri="{FF2B5EF4-FFF2-40B4-BE49-F238E27FC236}">
                <a16:creationId xmlns:a16="http://schemas.microsoft.com/office/drawing/2014/main" id="{B822B374-0E30-FA41-96C6-B670C52914CA}"/>
              </a:ext>
            </a:extLst>
          </p:cNvPr>
          <p:cNvSpPr>
            <a:spLocks/>
          </p:cNvSpPr>
          <p:nvPr/>
        </p:nvSpPr>
        <p:spPr>
          <a:xfrm>
            <a:off x="5014834" y="4357508"/>
            <a:ext cx="1061038" cy="1064816"/>
          </a:xfrm>
          <a:prstGeom prst="pie">
            <a:avLst>
              <a:gd name="adj1" fmla="val 16144891"/>
              <a:gd name="adj2" fmla="val 1879692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33" name="Freeform 86">
            <a:extLst>
              <a:ext uri="{FF2B5EF4-FFF2-40B4-BE49-F238E27FC236}">
                <a16:creationId xmlns:a16="http://schemas.microsoft.com/office/drawing/2014/main" id="{9373CE66-CA0F-CF4F-8F45-FED8BCF29A6D}"/>
              </a:ext>
            </a:extLst>
          </p:cNvPr>
          <p:cNvSpPr>
            <a:spLocks noChangeAspect="1" noChangeArrowheads="1"/>
          </p:cNvSpPr>
          <p:nvPr/>
        </p:nvSpPr>
        <p:spPr bwMode="auto">
          <a:xfrm>
            <a:off x="14882054" y="6642416"/>
            <a:ext cx="1064748" cy="1064817"/>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834" name="Pie 833">
            <a:extLst>
              <a:ext uri="{FF2B5EF4-FFF2-40B4-BE49-F238E27FC236}">
                <a16:creationId xmlns:a16="http://schemas.microsoft.com/office/drawing/2014/main" id="{E51502A2-DBD9-E144-A591-16875E0A55E9}"/>
              </a:ext>
            </a:extLst>
          </p:cNvPr>
          <p:cNvSpPr>
            <a:spLocks/>
          </p:cNvSpPr>
          <p:nvPr/>
        </p:nvSpPr>
        <p:spPr>
          <a:xfrm>
            <a:off x="14885762" y="6642348"/>
            <a:ext cx="1061038" cy="1064816"/>
          </a:xfrm>
          <a:prstGeom prst="pie">
            <a:avLst>
              <a:gd name="adj1" fmla="val 18174612"/>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35" name="Freeform 86">
            <a:extLst>
              <a:ext uri="{FF2B5EF4-FFF2-40B4-BE49-F238E27FC236}">
                <a16:creationId xmlns:a16="http://schemas.microsoft.com/office/drawing/2014/main" id="{92466C7A-AD48-CA4F-9212-49F0AED7C8D8}"/>
              </a:ext>
            </a:extLst>
          </p:cNvPr>
          <p:cNvSpPr>
            <a:spLocks noChangeAspect="1" noChangeArrowheads="1"/>
          </p:cNvSpPr>
          <p:nvPr/>
        </p:nvSpPr>
        <p:spPr bwMode="auto">
          <a:xfrm>
            <a:off x="10948252" y="7045181"/>
            <a:ext cx="1064748" cy="1064817"/>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836" name="Pie 835">
            <a:extLst>
              <a:ext uri="{FF2B5EF4-FFF2-40B4-BE49-F238E27FC236}">
                <a16:creationId xmlns:a16="http://schemas.microsoft.com/office/drawing/2014/main" id="{8C5635CF-3A41-6D49-BDDC-2ADCA7C13B98}"/>
              </a:ext>
            </a:extLst>
          </p:cNvPr>
          <p:cNvSpPr>
            <a:spLocks/>
          </p:cNvSpPr>
          <p:nvPr/>
        </p:nvSpPr>
        <p:spPr>
          <a:xfrm>
            <a:off x="10951959" y="7045112"/>
            <a:ext cx="1061038" cy="1064816"/>
          </a:xfrm>
          <a:prstGeom prst="pie">
            <a:avLst>
              <a:gd name="adj1" fmla="val 9134016"/>
              <a:gd name="adj2" fmla="val 16173805"/>
            </a:avLst>
          </a:prstGeom>
          <a:pattFill prst="zigZag">
            <a:fgClr>
              <a:schemeClr val="accent3"/>
            </a:fgClr>
            <a:bgClr>
              <a:schemeClr val="accent3">
                <a:lumMod val="9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37" name="Freeform 86">
            <a:extLst>
              <a:ext uri="{FF2B5EF4-FFF2-40B4-BE49-F238E27FC236}">
                <a16:creationId xmlns:a16="http://schemas.microsoft.com/office/drawing/2014/main" id="{D53DBE54-9CBE-2E47-9C28-7F0A6D7F2F64}"/>
              </a:ext>
            </a:extLst>
          </p:cNvPr>
          <p:cNvSpPr>
            <a:spLocks noChangeAspect="1" noChangeArrowheads="1"/>
          </p:cNvSpPr>
          <p:nvPr/>
        </p:nvSpPr>
        <p:spPr bwMode="auto">
          <a:xfrm>
            <a:off x="8144046" y="9753043"/>
            <a:ext cx="1064748" cy="1064817"/>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838" name="Pie 837">
            <a:extLst>
              <a:ext uri="{FF2B5EF4-FFF2-40B4-BE49-F238E27FC236}">
                <a16:creationId xmlns:a16="http://schemas.microsoft.com/office/drawing/2014/main" id="{1C9F3085-34BD-1B48-ACCA-C28FD8036ED3}"/>
              </a:ext>
            </a:extLst>
          </p:cNvPr>
          <p:cNvSpPr>
            <a:spLocks/>
          </p:cNvSpPr>
          <p:nvPr/>
        </p:nvSpPr>
        <p:spPr>
          <a:xfrm>
            <a:off x="8147754" y="9752974"/>
            <a:ext cx="1061038" cy="1064816"/>
          </a:xfrm>
          <a:prstGeom prst="pie">
            <a:avLst>
              <a:gd name="adj1" fmla="val 16245108"/>
              <a:gd name="adj2" fmla="val 2271406"/>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39" name="Freeform 86">
            <a:extLst>
              <a:ext uri="{FF2B5EF4-FFF2-40B4-BE49-F238E27FC236}">
                <a16:creationId xmlns:a16="http://schemas.microsoft.com/office/drawing/2014/main" id="{028D2E6C-33DC-0346-93BC-D763825D4EB0}"/>
              </a:ext>
            </a:extLst>
          </p:cNvPr>
          <p:cNvSpPr>
            <a:spLocks noChangeAspect="1" noChangeArrowheads="1"/>
          </p:cNvSpPr>
          <p:nvPr/>
        </p:nvSpPr>
        <p:spPr bwMode="auto">
          <a:xfrm>
            <a:off x="7079298" y="7174893"/>
            <a:ext cx="1064748" cy="1064817"/>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840" name="Pie 839">
            <a:extLst>
              <a:ext uri="{FF2B5EF4-FFF2-40B4-BE49-F238E27FC236}">
                <a16:creationId xmlns:a16="http://schemas.microsoft.com/office/drawing/2014/main" id="{7A2A3E24-BA0D-5E4F-B9A8-C4D1AD425F22}"/>
              </a:ext>
            </a:extLst>
          </p:cNvPr>
          <p:cNvSpPr>
            <a:spLocks/>
          </p:cNvSpPr>
          <p:nvPr/>
        </p:nvSpPr>
        <p:spPr>
          <a:xfrm>
            <a:off x="7083006" y="7174825"/>
            <a:ext cx="1061038" cy="1064816"/>
          </a:xfrm>
          <a:prstGeom prst="pie">
            <a:avLst>
              <a:gd name="adj1" fmla="val 5406099"/>
              <a:gd name="adj2" fmla="val 16173805"/>
            </a:avLst>
          </a:prstGeom>
          <a:pattFill prst="zigZag">
            <a:fgClr>
              <a:schemeClr val="accent5"/>
            </a:fgClr>
            <a:bgClr>
              <a:schemeClr val="accent5">
                <a:lumMod val="75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42" name="Freeform 86">
            <a:extLst>
              <a:ext uri="{FF2B5EF4-FFF2-40B4-BE49-F238E27FC236}">
                <a16:creationId xmlns:a16="http://schemas.microsoft.com/office/drawing/2014/main" id="{400BE534-8B5F-0B4D-8B1A-FC5C8CD73A04}"/>
              </a:ext>
            </a:extLst>
          </p:cNvPr>
          <p:cNvSpPr>
            <a:spLocks noChangeAspect="1" noChangeArrowheads="1"/>
          </p:cNvSpPr>
          <p:nvPr/>
        </p:nvSpPr>
        <p:spPr bwMode="auto">
          <a:xfrm>
            <a:off x="13224419" y="4757697"/>
            <a:ext cx="1064748" cy="1064817"/>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843" name="Pie 842">
            <a:extLst>
              <a:ext uri="{FF2B5EF4-FFF2-40B4-BE49-F238E27FC236}">
                <a16:creationId xmlns:a16="http://schemas.microsoft.com/office/drawing/2014/main" id="{98E75AE5-6673-6A47-BC8B-793753A81499}"/>
              </a:ext>
            </a:extLst>
          </p:cNvPr>
          <p:cNvSpPr>
            <a:spLocks/>
          </p:cNvSpPr>
          <p:nvPr/>
        </p:nvSpPr>
        <p:spPr>
          <a:xfrm>
            <a:off x="13228126" y="4757629"/>
            <a:ext cx="1061038" cy="1064816"/>
          </a:xfrm>
          <a:prstGeom prst="pie">
            <a:avLst>
              <a:gd name="adj1" fmla="val 16166837"/>
              <a:gd name="adj2" fmla="val 5295224"/>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44" name="Freeform 86">
            <a:extLst>
              <a:ext uri="{FF2B5EF4-FFF2-40B4-BE49-F238E27FC236}">
                <a16:creationId xmlns:a16="http://schemas.microsoft.com/office/drawing/2014/main" id="{3D4211B3-6C11-6A41-A362-FA1B18A4ABC9}"/>
              </a:ext>
            </a:extLst>
          </p:cNvPr>
          <p:cNvSpPr>
            <a:spLocks noChangeAspect="1" noChangeArrowheads="1"/>
          </p:cNvSpPr>
          <p:nvPr/>
        </p:nvSpPr>
        <p:spPr bwMode="auto">
          <a:xfrm>
            <a:off x="16532910" y="4637593"/>
            <a:ext cx="1064748" cy="1064817"/>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845" name="Pie 844">
            <a:extLst>
              <a:ext uri="{FF2B5EF4-FFF2-40B4-BE49-F238E27FC236}">
                <a16:creationId xmlns:a16="http://schemas.microsoft.com/office/drawing/2014/main" id="{11956E26-BB10-FF4E-AACD-F400F1C7C0C3}"/>
              </a:ext>
            </a:extLst>
          </p:cNvPr>
          <p:cNvSpPr>
            <a:spLocks/>
          </p:cNvSpPr>
          <p:nvPr/>
        </p:nvSpPr>
        <p:spPr>
          <a:xfrm>
            <a:off x="16536617" y="4637525"/>
            <a:ext cx="1061038" cy="1064816"/>
          </a:xfrm>
          <a:prstGeom prst="pie">
            <a:avLst>
              <a:gd name="adj1" fmla="val 13818606"/>
              <a:gd name="adj2" fmla="val 16173805"/>
            </a:avLst>
          </a:prstGeom>
          <a:pattFill prst="zigZag">
            <a:fgClr>
              <a:schemeClr val="accent5"/>
            </a:fgClr>
            <a:bgClr>
              <a:schemeClr val="accent5">
                <a:lumMod val="75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46" name="Freeform 86">
            <a:extLst>
              <a:ext uri="{FF2B5EF4-FFF2-40B4-BE49-F238E27FC236}">
                <a16:creationId xmlns:a16="http://schemas.microsoft.com/office/drawing/2014/main" id="{3B993382-050C-AA4D-8834-DE160E3C8572}"/>
              </a:ext>
            </a:extLst>
          </p:cNvPr>
          <p:cNvSpPr>
            <a:spLocks noChangeAspect="1" noChangeArrowheads="1"/>
          </p:cNvSpPr>
          <p:nvPr/>
        </p:nvSpPr>
        <p:spPr bwMode="auto">
          <a:xfrm>
            <a:off x="18002287" y="9017353"/>
            <a:ext cx="1064748" cy="1064817"/>
          </a:xfrm>
          <a:prstGeom prst="ellipse">
            <a:avLst/>
          </a:prstGeom>
          <a:solidFill>
            <a:schemeClr val="accent4"/>
          </a:solidFill>
          <a:ln w="57150">
            <a:noFill/>
          </a:ln>
          <a:effectLst/>
        </p:spPr>
        <p:txBody>
          <a:bodyPr wrap="none" anchor="ctr"/>
          <a:lstStyle/>
          <a:p>
            <a:endParaRPr lang="en-US" sz="19900" b="1" dirty="0">
              <a:latin typeface="Roboto Bold" charset="0"/>
            </a:endParaRPr>
          </a:p>
        </p:txBody>
      </p:sp>
      <p:sp>
        <p:nvSpPr>
          <p:cNvPr id="847" name="Pie 846">
            <a:extLst>
              <a:ext uri="{FF2B5EF4-FFF2-40B4-BE49-F238E27FC236}">
                <a16:creationId xmlns:a16="http://schemas.microsoft.com/office/drawing/2014/main" id="{EF62D8D6-F961-4345-8AC7-C6E229D30AE3}"/>
              </a:ext>
            </a:extLst>
          </p:cNvPr>
          <p:cNvSpPr>
            <a:spLocks/>
          </p:cNvSpPr>
          <p:nvPr/>
        </p:nvSpPr>
        <p:spPr>
          <a:xfrm>
            <a:off x="18005995" y="9017284"/>
            <a:ext cx="1061038" cy="1064816"/>
          </a:xfrm>
          <a:prstGeom prst="pie">
            <a:avLst>
              <a:gd name="adj1" fmla="val 16245108"/>
              <a:gd name="adj2" fmla="val 13314601"/>
            </a:avLst>
          </a:prstGeom>
          <a:pattFill prst="zigZag">
            <a:fgClr>
              <a:schemeClr val="accent4"/>
            </a:fgClr>
            <a:bgClr>
              <a:schemeClr val="accent4">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49" name="TextBox 848">
            <a:extLst>
              <a:ext uri="{FF2B5EF4-FFF2-40B4-BE49-F238E27FC236}">
                <a16:creationId xmlns:a16="http://schemas.microsoft.com/office/drawing/2014/main" id="{BDA327DB-50E6-AD4A-A26A-B94E0645EF87}"/>
              </a:ext>
            </a:extLst>
          </p:cNvPr>
          <p:cNvSpPr txBox="1"/>
          <p:nvPr/>
        </p:nvSpPr>
        <p:spPr>
          <a:xfrm>
            <a:off x="3527313" y="12011891"/>
            <a:ext cx="4010306"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850" name="TextBox 849">
            <a:extLst>
              <a:ext uri="{FF2B5EF4-FFF2-40B4-BE49-F238E27FC236}">
                <a16:creationId xmlns:a16="http://schemas.microsoft.com/office/drawing/2014/main" id="{EC0C4178-9449-FF40-AFE3-BB8633FC491A}"/>
              </a:ext>
            </a:extLst>
          </p:cNvPr>
          <p:cNvSpPr txBox="1"/>
          <p:nvPr/>
        </p:nvSpPr>
        <p:spPr>
          <a:xfrm>
            <a:off x="3527312" y="1138435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851" name="Freeform 86">
            <a:extLst>
              <a:ext uri="{FF2B5EF4-FFF2-40B4-BE49-F238E27FC236}">
                <a16:creationId xmlns:a16="http://schemas.microsoft.com/office/drawing/2014/main" id="{31204323-66D8-B046-9F60-176D6311F2B8}"/>
              </a:ext>
            </a:extLst>
          </p:cNvPr>
          <p:cNvSpPr>
            <a:spLocks noChangeAspect="1" noChangeArrowheads="1"/>
          </p:cNvSpPr>
          <p:nvPr/>
        </p:nvSpPr>
        <p:spPr bwMode="auto">
          <a:xfrm>
            <a:off x="2174578" y="11637555"/>
            <a:ext cx="1061038" cy="1061107"/>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852" name="Pie 851">
            <a:extLst>
              <a:ext uri="{FF2B5EF4-FFF2-40B4-BE49-F238E27FC236}">
                <a16:creationId xmlns:a16="http://schemas.microsoft.com/office/drawing/2014/main" id="{DE319616-B1F6-244B-B7F1-7B9043039DF9}"/>
              </a:ext>
            </a:extLst>
          </p:cNvPr>
          <p:cNvSpPr>
            <a:spLocks/>
          </p:cNvSpPr>
          <p:nvPr/>
        </p:nvSpPr>
        <p:spPr>
          <a:xfrm>
            <a:off x="2178273" y="11637487"/>
            <a:ext cx="1057342" cy="1061106"/>
          </a:xfrm>
          <a:prstGeom prst="pie">
            <a:avLst>
              <a:gd name="adj1" fmla="val 10821908"/>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54" name="TextBox 853">
            <a:extLst>
              <a:ext uri="{FF2B5EF4-FFF2-40B4-BE49-F238E27FC236}">
                <a16:creationId xmlns:a16="http://schemas.microsoft.com/office/drawing/2014/main" id="{61DCA2D3-41B5-7045-B8A0-4EA33C42738E}"/>
              </a:ext>
            </a:extLst>
          </p:cNvPr>
          <p:cNvSpPr txBox="1"/>
          <p:nvPr/>
        </p:nvSpPr>
        <p:spPr>
          <a:xfrm>
            <a:off x="10866326" y="12011891"/>
            <a:ext cx="4010306"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855" name="TextBox 854">
            <a:extLst>
              <a:ext uri="{FF2B5EF4-FFF2-40B4-BE49-F238E27FC236}">
                <a16:creationId xmlns:a16="http://schemas.microsoft.com/office/drawing/2014/main" id="{D92D2B35-324C-B54A-A67F-658D99B68077}"/>
              </a:ext>
            </a:extLst>
          </p:cNvPr>
          <p:cNvSpPr txBox="1"/>
          <p:nvPr/>
        </p:nvSpPr>
        <p:spPr>
          <a:xfrm>
            <a:off x="10866325" y="1138435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857" name="Freeform 86">
            <a:extLst>
              <a:ext uri="{FF2B5EF4-FFF2-40B4-BE49-F238E27FC236}">
                <a16:creationId xmlns:a16="http://schemas.microsoft.com/office/drawing/2014/main" id="{DFEA9BDF-5CF9-5E49-AAAA-7F72B37BD5CC}"/>
              </a:ext>
            </a:extLst>
          </p:cNvPr>
          <p:cNvSpPr>
            <a:spLocks noChangeAspect="1" noChangeArrowheads="1"/>
          </p:cNvSpPr>
          <p:nvPr/>
        </p:nvSpPr>
        <p:spPr bwMode="auto">
          <a:xfrm>
            <a:off x="9513591" y="11637555"/>
            <a:ext cx="1061038" cy="1061107"/>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sp>
        <p:nvSpPr>
          <p:cNvPr id="858" name="Pie 857">
            <a:extLst>
              <a:ext uri="{FF2B5EF4-FFF2-40B4-BE49-F238E27FC236}">
                <a16:creationId xmlns:a16="http://schemas.microsoft.com/office/drawing/2014/main" id="{E21C6988-91DD-1F4A-91B6-F23158C82732}"/>
              </a:ext>
            </a:extLst>
          </p:cNvPr>
          <p:cNvSpPr>
            <a:spLocks/>
          </p:cNvSpPr>
          <p:nvPr/>
        </p:nvSpPr>
        <p:spPr>
          <a:xfrm>
            <a:off x="9517286" y="11637487"/>
            <a:ext cx="1057342" cy="1061106"/>
          </a:xfrm>
          <a:prstGeom prst="pie">
            <a:avLst>
              <a:gd name="adj1" fmla="val 10821908"/>
              <a:gd name="adj2" fmla="val 16173805"/>
            </a:avLst>
          </a:prstGeom>
          <a:pattFill prst="zigZag">
            <a:fgClr>
              <a:schemeClr val="accent2"/>
            </a:fgClr>
            <a:bgClr>
              <a:schemeClr val="accent2">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59" name="TextBox 858">
            <a:extLst>
              <a:ext uri="{FF2B5EF4-FFF2-40B4-BE49-F238E27FC236}">
                <a16:creationId xmlns:a16="http://schemas.microsoft.com/office/drawing/2014/main" id="{6A2B9F28-D610-8646-929D-9C301D579558}"/>
              </a:ext>
            </a:extLst>
          </p:cNvPr>
          <p:cNvSpPr txBox="1"/>
          <p:nvPr/>
        </p:nvSpPr>
        <p:spPr>
          <a:xfrm>
            <a:off x="18240094" y="12011891"/>
            <a:ext cx="4010306" cy="1072217"/>
          </a:xfrm>
          <a:prstGeom prst="rect">
            <a:avLst/>
          </a:prstGeom>
          <a:noFill/>
        </p:spPr>
        <p:txBody>
          <a:bodyPr wrap="square" rtlCol="0" anchor="t">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860" name="TextBox 859">
            <a:extLst>
              <a:ext uri="{FF2B5EF4-FFF2-40B4-BE49-F238E27FC236}">
                <a16:creationId xmlns:a16="http://schemas.microsoft.com/office/drawing/2014/main" id="{8E16F86C-7AF8-BB40-90D6-846B2D45F988}"/>
              </a:ext>
            </a:extLst>
          </p:cNvPr>
          <p:cNvSpPr txBox="1"/>
          <p:nvPr/>
        </p:nvSpPr>
        <p:spPr>
          <a:xfrm>
            <a:off x="18240093" y="1138435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862" name="Freeform 86">
            <a:extLst>
              <a:ext uri="{FF2B5EF4-FFF2-40B4-BE49-F238E27FC236}">
                <a16:creationId xmlns:a16="http://schemas.microsoft.com/office/drawing/2014/main" id="{E75F6556-9A0B-F242-A692-5105CB2CFFBB}"/>
              </a:ext>
            </a:extLst>
          </p:cNvPr>
          <p:cNvSpPr>
            <a:spLocks noChangeAspect="1" noChangeArrowheads="1"/>
          </p:cNvSpPr>
          <p:nvPr/>
        </p:nvSpPr>
        <p:spPr bwMode="auto">
          <a:xfrm>
            <a:off x="16887359" y="11637555"/>
            <a:ext cx="1061038" cy="1061107"/>
          </a:xfrm>
          <a:prstGeom prst="ellipse">
            <a:avLst/>
          </a:prstGeom>
          <a:solidFill>
            <a:schemeClr val="accent5"/>
          </a:solidFill>
          <a:ln w="57150">
            <a:noFill/>
          </a:ln>
          <a:effectLst/>
        </p:spPr>
        <p:txBody>
          <a:bodyPr wrap="none" anchor="ctr"/>
          <a:lstStyle/>
          <a:p>
            <a:endParaRPr lang="en-US" sz="19900" b="1" dirty="0">
              <a:latin typeface="Roboto Bold" charset="0"/>
            </a:endParaRPr>
          </a:p>
        </p:txBody>
      </p:sp>
      <p:sp>
        <p:nvSpPr>
          <p:cNvPr id="863" name="Pie 862">
            <a:extLst>
              <a:ext uri="{FF2B5EF4-FFF2-40B4-BE49-F238E27FC236}">
                <a16:creationId xmlns:a16="http://schemas.microsoft.com/office/drawing/2014/main" id="{0E693195-5DBC-8E4D-A93E-487AE8D056A3}"/>
              </a:ext>
            </a:extLst>
          </p:cNvPr>
          <p:cNvSpPr>
            <a:spLocks/>
          </p:cNvSpPr>
          <p:nvPr/>
        </p:nvSpPr>
        <p:spPr>
          <a:xfrm>
            <a:off x="16891054" y="11637487"/>
            <a:ext cx="1057342" cy="1061106"/>
          </a:xfrm>
          <a:prstGeom prst="pie">
            <a:avLst>
              <a:gd name="adj1" fmla="val 10821908"/>
              <a:gd name="adj2" fmla="val 16173805"/>
            </a:avLst>
          </a:prstGeom>
          <a:pattFill prst="zigZag">
            <a:fgClr>
              <a:schemeClr val="accent5"/>
            </a:fgClr>
            <a:bgClr>
              <a:schemeClr val="accent5">
                <a:lumMod val="75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Tree>
    <p:extLst>
      <p:ext uri="{BB962C8B-B14F-4D97-AF65-F5344CB8AC3E}">
        <p14:creationId xmlns:p14="http://schemas.microsoft.com/office/powerpoint/2010/main" val="422975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E3A8B-D5D2-DB4E-ABB8-1802D1E48B45}"/>
              </a:ext>
            </a:extLst>
          </p:cNvPr>
          <p:cNvSpPr txBox="1"/>
          <p:nvPr/>
        </p:nvSpPr>
        <p:spPr>
          <a:xfrm>
            <a:off x="8008835" y="523007"/>
            <a:ext cx="8359981"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2507434C-B5D1-A945-891B-3ED65E680DBB}"/>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86">
            <a:extLst>
              <a:ext uri="{FF2B5EF4-FFF2-40B4-BE49-F238E27FC236}">
                <a16:creationId xmlns:a16="http://schemas.microsoft.com/office/drawing/2014/main" id="{75BE306D-7AB7-5841-A568-C6356E7A40F1}"/>
              </a:ext>
            </a:extLst>
          </p:cNvPr>
          <p:cNvSpPr>
            <a:spLocks noChangeAspect="1" noChangeArrowheads="1"/>
          </p:cNvSpPr>
          <p:nvPr/>
        </p:nvSpPr>
        <p:spPr bwMode="auto">
          <a:xfrm>
            <a:off x="1774417" y="6021589"/>
            <a:ext cx="3444314" cy="344453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1" name="Pie 10">
            <a:extLst>
              <a:ext uri="{FF2B5EF4-FFF2-40B4-BE49-F238E27FC236}">
                <a16:creationId xmlns:a16="http://schemas.microsoft.com/office/drawing/2014/main" id="{AEC70EC4-B3E5-7946-8998-0F978B57023A}"/>
              </a:ext>
            </a:extLst>
          </p:cNvPr>
          <p:cNvSpPr>
            <a:spLocks/>
          </p:cNvSpPr>
          <p:nvPr/>
        </p:nvSpPr>
        <p:spPr>
          <a:xfrm>
            <a:off x="1769829" y="6021366"/>
            <a:ext cx="3448900" cy="3444536"/>
          </a:xfrm>
          <a:prstGeom prst="pie">
            <a:avLst>
              <a:gd name="adj1" fmla="val 16188444"/>
              <a:gd name="adj2" fmla="val 16193263"/>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Freeform 86">
            <a:extLst>
              <a:ext uri="{FF2B5EF4-FFF2-40B4-BE49-F238E27FC236}">
                <a16:creationId xmlns:a16="http://schemas.microsoft.com/office/drawing/2014/main" id="{3D7D4AF7-48EB-7A4A-B59B-A0CB51909876}"/>
              </a:ext>
            </a:extLst>
          </p:cNvPr>
          <p:cNvSpPr>
            <a:spLocks noChangeAspect="1" noChangeArrowheads="1"/>
          </p:cNvSpPr>
          <p:nvPr/>
        </p:nvSpPr>
        <p:spPr bwMode="auto">
          <a:xfrm>
            <a:off x="6124744" y="6021589"/>
            <a:ext cx="3444314" cy="344453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21" name="Pie 20">
            <a:extLst>
              <a:ext uri="{FF2B5EF4-FFF2-40B4-BE49-F238E27FC236}">
                <a16:creationId xmlns:a16="http://schemas.microsoft.com/office/drawing/2014/main" id="{D6D577CB-ED34-E546-B12F-5CB193027173}"/>
              </a:ext>
            </a:extLst>
          </p:cNvPr>
          <p:cNvSpPr>
            <a:spLocks/>
          </p:cNvSpPr>
          <p:nvPr/>
        </p:nvSpPr>
        <p:spPr>
          <a:xfrm>
            <a:off x="6120156" y="6021366"/>
            <a:ext cx="3448900" cy="3444536"/>
          </a:xfrm>
          <a:prstGeom prst="pie">
            <a:avLst>
              <a:gd name="adj1" fmla="val 16214448"/>
              <a:gd name="adj2" fmla="val 21597280"/>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3" name="Freeform 86">
            <a:extLst>
              <a:ext uri="{FF2B5EF4-FFF2-40B4-BE49-F238E27FC236}">
                <a16:creationId xmlns:a16="http://schemas.microsoft.com/office/drawing/2014/main" id="{84222C92-C504-2648-A2FF-0AB7B327711D}"/>
              </a:ext>
            </a:extLst>
          </p:cNvPr>
          <p:cNvSpPr>
            <a:spLocks noChangeAspect="1" noChangeArrowheads="1"/>
          </p:cNvSpPr>
          <p:nvPr/>
        </p:nvSpPr>
        <p:spPr bwMode="auto">
          <a:xfrm>
            <a:off x="10475069" y="6021589"/>
            <a:ext cx="3444314" cy="344453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24" name="Pie 23">
            <a:extLst>
              <a:ext uri="{FF2B5EF4-FFF2-40B4-BE49-F238E27FC236}">
                <a16:creationId xmlns:a16="http://schemas.microsoft.com/office/drawing/2014/main" id="{6C38FCD1-BE9A-CC4F-B205-129ED182EF03}"/>
              </a:ext>
            </a:extLst>
          </p:cNvPr>
          <p:cNvSpPr>
            <a:spLocks/>
          </p:cNvSpPr>
          <p:nvPr/>
        </p:nvSpPr>
        <p:spPr>
          <a:xfrm>
            <a:off x="10470481" y="6021366"/>
            <a:ext cx="3448900" cy="3444536"/>
          </a:xfrm>
          <a:prstGeom prst="pie">
            <a:avLst>
              <a:gd name="adj1" fmla="val 16193829"/>
              <a:gd name="adj2" fmla="val 5404730"/>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6" name="Freeform 86">
            <a:extLst>
              <a:ext uri="{FF2B5EF4-FFF2-40B4-BE49-F238E27FC236}">
                <a16:creationId xmlns:a16="http://schemas.microsoft.com/office/drawing/2014/main" id="{5A3920C9-80A9-F24F-BA64-C9B83936B3A6}"/>
              </a:ext>
            </a:extLst>
          </p:cNvPr>
          <p:cNvSpPr>
            <a:spLocks noChangeAspect="1" noChangeArrowheads="1"/>
          </p:cNvSpPr>
          <p:nvPr/>
        </p:nvSpPr>
        <p:spPr bwMode="auto">
          <a:xfrm>
            <a:off x="14825392" y="6021589"/>
            <a:ext cx="3444314" cy="344453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27" name="Pie 26">
            <a:extLst>
              <a:ext uri="{FF2B5EF4-FFF2-40B4-BE49-F238E27FC236}">
                <a16:creationId xmlns:a16="http://schemas.microsoft.com/office/drawing/2014/main" id="{DA24DCA5-E0C8-F64C-A18E-5384FD4B41CE}"/>
              </a:ext>
            </a:extLst>
          </p:cNvPr>
          <p:cNvSpPr>
            <a:spLocks/>
          </p:cNvSpPr>
          <p:nvPr/>
        </p:nvSpPr>
        <p:spPr>
          <a:xfrm>
            <a:off x="14820804" y="6021366"/>
            <a:ext cx="3448900" cy="3444536"/>
          </a:xfrm>
          <a:prstGeom prst="pie">
            <a:avLst>
              <a:gd name="adj1" fmla="val 16187929"/>
              <a:gd name="adj2" fmla="val 10803614"/>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9" name="Freeform 86">
            <a:extLst>
              <a:ext uri="{FF2B5EF4-FFF2-40B4-BE49-F238E27FC236}">
                <a16:creationId xmlns:a16="http://schemas.microsoft.com/office/drawing/2014/main" id="{EC4E775D-7BC8-C249-9C3B-D4D12D808E78}"/>
              </a:ext>
            </a:extLst>
          </p:cNvPr>
          <p:cNvSpPr>
            <a:spLocks noChangeAspect="1" noChangeArrowheads="1"/>
          </p:cNvSpPr>
          <p:nvPr/>
        </p:nvSpPr>
        <p:spPr bwMode="auto">
          <a:xfrm>
            <a:off x="19175713" y="6021589"/>
            <a:ext cx="3444314" cy="344453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30" name="Pie 29">
            <a:extLst>
              <a:ext uri="{FF2B5EF4-FFF2-40B4-BE49-F238E27FC236}">
                <a16:creationId xmlns:a16="http://schemas.microsoft.com/office/drawing/2014/main" id="{ECC5B02F-59EC-8A47-8007-EDC8212E4D8C}"/>
              </a:ext>
            </a:extLst>
          </p:cNvPr>
          <p:cNvSpPr>
            <a:spLocks/>
          </p:cNvSpPr>
          <p:nvPr/>
        </p:nvSpPr>
        <p:spPr>
          <a:xfrm>
            <a:off x="19171125" y="6021366"/>
            <a:ext cx="3448900" cy="3444536"/>
          </a:xfrm>
          <a:prstGeom prst="pie">
            <a:avLst>
              <a:gd name="adj1" fmla="val 16149965"/>
              <a:gd name="adj2" fmla="val 16144464"/>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2" name="TextBox 31">
            <a:extLst>
              <a:ext uri="{FF2B5EF4-FFF2-40B4-BE49-F238E27FC236}">
                <a16:creationId xmlns:a16="http://schemas.microsoft.com/office/drawing/2014/main" id="{711AF75C-E613-9842-86DA-5CC2EC7E5010}"/>
              </a:ext>
            </a:extLst>
          </p:cNvPr>
          <p:cNvSpPr txBox="1"/>
          <p:nvPr/>
        </p:nvSpPr>
        <p:spPr>
          <a:xfrm>
            <a:off x="3098978" y="9715868"/>
            <a:ext cx="790602"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0%</a:t>
            </a:r>
          </a:p>
        </p:txBody>
      </p:sp>
      <p:sp>
        <p:nvSpPr>
          <p:cNvPr id="33" name="TextBox 32">
            <a:extLst>
              <a:ext uri="{FF2B5EF4-FFF2-40B4-BE49-F238E27FC236}">
                <a16:creationId xmlns:a16="http://schemas.microsoft.com/office/drawing/2014/main" id="{6FEFDB1C-4AB4-724E-BE25-14E8A8AF75BF}"/>
              </a:ext>
            </a:extLst>
          </p:cNvPr>
          <p:cNvSpPr txBox="1"/>
          <p:nvPr/>
        </p:nvSpPr>
        <p:spPr>
          <a:xfrm>
            <a:off x="11669678" y="9715868"/>
            <a:ext cx="1055097"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50%</a:t>
            </a:r>
          </a:p>
        </p:txBody>
      </p:sp>
      <p:sp>
        <p:nvSpPr>
          <p:cNvPr id="34" name="TextBox 33">
            <a:extLst>
              <a:ext uri="{FF2B5EF4-FFF2-40B4-BE49-F238E27FC236}">
                <a16:creationId xmlns:a16="http://schemas.microsoft.com/office/drawing/2014/main" id="{5E1ADAD7-CB28-9545-967A-A29F1168D6CC}"/>
              </a:ext>
            </a:extLst>
          </p:cNvPr>
          <p:cNvSpPr txBox="1"/>
          <p:nvPr/>
        </p:nvSpPr>
        <p:spPr>
          <a:xfrm>
            <a:off x="20235779" y="9715868"/>
            <a:ext cx="1319593"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100%</a:t>
            </a:r>
          </a:p>
        </p:txBody>
      </p:sp>
      <p:sp>
        <p:nvSpPr>
          <p:cNvPr id="35" name="TextBox 34">
            <a:extLst>
              <a:ext uri="{FF2B5EF4-FFF2-40B4-BE49-F238E27FC236}">
                <a16:creationId xmlns:a16="http://schemas.microsoft.com/office/drawing/2014/main" id="{AD02CD9E-BB90-0E4E-8A8D-3EC6ADB0D982}"/>
              </a:ext>
            </a:extLst>
          </p:cNvPr>
          <p:cNvSpPr txBox="1"/>
          <p:nvPr/>
        </p:nvSpPr>
        <p:spPr>
          <a:xfrm>
            <a:off x="7318014" y="5086927"/>
            <a:ext cx="1055097"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25%</a:t>
            </a:r>
          </a:p>
        </p:txBody>
      </p:sp>
      <p:sp>
        <p:nvSpPr>
          <p:cNvPr id="36" name="TextBox 35">
            <a:extLst>
              <a:ext uri="{FF2B5EF4-FFF2-40B4-BE49-F238E27FC236}">
                <a16:creationId xmlns:a16="http://schemas.microsoft.com/office/drawing/2014/main" id="{92E75F63-C519-0443-9834-7D5D21378542}"/>
              </a:ext>
            </a:extLst>
          </p:cNvPr>
          <p:cNvSpPr txBox="1"/>
          <p:nvPr/>
        </p:nvSpPr>
        <p:spPr>
          <a:xfrm>
            <a:off x="16020961" y="5086927"/>
            <a:ext cx="1055097"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75%</a:t>
            </a:r>
          </a:p>
        </p:txBody>
      </p:sp>
      <p:sp>
        <p:nvSpPr>
          <p:cNvPr id="38" name="TextBox 37">
            <a:extLst>
              <a:ext uri="{FF2B5EF4-FFF2-40B4-BE49-F238E27FC236}">
                <a16:creationId xmlns:a16="http://schemas.microsoft.com/office/drawing/2014/main" id="{94A3E16D-B0D3-BE4E-886B-888DABE4AC7B}"/>
              </a:ext>
            </a:extLst>
          </p:cNvPr>
          <p:cNvSpPr txBox="1"/>
          <p:nvPr/>
        </p:nvSpPr>
        <p:spPr>
          <a:xfrm>
            <a:off x="1742557" y="3539891"/>
            <a:ext cx="3503443" cy="1585178"/>
          </a:xfrm>
          <a:prstGeom prst="rect">
            <a:avLst/>
          </a:prstGeom>
          <a:noFill/>
        </p:spPr>
        <p:txBody>
          <a:bodyPr wrap="square" rtlCol="0" anchor="b">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39" name="TextBox 38">
            <a:extLst>
              <a:ext uri="{FF2B5EF4-FFF2-40B4-BE49-F238E27FC236}">
                <a16:creationId xmlns:a16="http://schemas.microsoft.com/office/drawing/2014/main" id="{5850CFA5-DDBE-B148-8F52-518406143073}"/>
              </a:ext>
            </a:extLst>
          </p:cNvPr>
          <p:cNvSpPr txBox="1"/>
          <p:nvPr/>
        </p:nvSpPr>
        <p:spPr>
          <a:xfrm>
            <a:off x="10437103" y="3539891"/>
            <a:ext cx="3503443" cy="1585178"/>
          </a:xfrm>
          <a:prstGeom prst="rect">
            <a:avLst/>
          </a:prstGeom>
          <a:noFill/>
        </p:spPr>
        <p:txBody>
          <a:bodyPr wrap="square" rtlCol="0" anchor="b">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40" name="TextBox 39">
            <a:extLst>
              <a:ext uri="{FF2B5EF4-FFF2-40B4-BE49-F238E27FC236}">
                <a16:creationId xmlns:a16="http://schemas.microsoft.com/office/drawing/2014/main" id="{FFC12456-1DE6-9843-91BD-FFE954660C44}"/>
              </a:ext>
            </a:extLst>
          </p:cNvPr>
          <p:cNvSpPr txBox="1"/>
          <p:nvPr/>
        </p:nvSpPr>
        <p:spPr>
          <a:xfrm>
            <a:off x="19143853" y="3539891"/>
            <a:ext cx="3503443" cy="1585178"/>
          </a:xfrm>
          <a:prstGeom prst="rect">
            <a:avLst/>
          </a:prstGeom>
          <a:noFill/>
        </p:spPr>
        <p:txBody>
          <a:bodyPr wrap="square" rtlCol="0" anchor="b">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42" name="TextBox 41">
            <a:extLst>
              <a:ext uri="{FF2B5EF4-FFF2-40B4-BE49-F238E27FC236}">
                <a16:creationId xmlns:a16="http://schemas.microsoft.com/office/drawing/2014/main" id="{965E5416-0782-424E-80EA-04062780E7D1}"/>
              </a:ext>
            </a:extLst>
          </p:cNvPr>
          <p:cNvSpPr txBox="1"/>
          <p:nvPr/>
        </p:nvSpPr>
        <p:spPr>
          <a:xfrm>
            <a:off x="6092884" y="10362199"/>
            <a:ext cx="3503443" cy="1585178"/>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sp>
        <p:nvSpPr>
          <p:cNvPr id="43" name="TextBox 42">
            <a:extLst>
              <a:ext uri="{FF2B5EF4-FFF2-40B4-BE49-F238E27FC236}">
                <a16:creationId xmlns:a16="http://schemas.microsoft.com/office/drawing/2014/main" id="{AF9F5CBA-AFBA-9148-B0F1-9FF9C6CAB65D}"/>
              </a:ext>
            </a:extLst>
          </p:cNvPr>
          <p:cNvSpPr txBox="1"/>
          <p:nvPr/>
        </p:nvSpPr>
        <p:spPr>
          <a:xfrm>
            <a:off x="14793532" y="10362199"/>
            <a:ext cx="3503443" cy="1585178"/>
          </a:xfrm>
          <a:prstGeom prst="rect">
            <a:avLst/>
          </a:prstGeom>
          <a:noFill/>
        </p:spPr>
        <p:txBody>
          <a:bodyPr wrap="square" rtlCol="0" anchor="t">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a:t>
            </a:r>
          </a:p>
        </p:txBody>
      </p:sp>
      <p:cxnSp>
        <p:nvCxnSpPr>
          <p:cNvPr id="44" name="Straight Connector 43">
            <a:extLst>
              <a:ext uri="{FF2B5EF4-FFF2-40B4-BE49-F238E27FC236}">
                <a16:creationId xmlns:a16="http://schemas.microsoft.com/office/drawing/2014/main" id="{44BDEBD5-F4B7-8147-9B30-3C31A0DE8226}"/>
              </a:ext>
            </a:extLst>
          </p:cNvPr>
          <p:cNvCxnSpPr>
            <a:cxnSpLocks/>
            <a:stCxn id="38" idx="2"/>
            <a:endCxn id="10" idx="0"/>
          </p:cNvCxnSpPr>
          <p:nvPr/>
        </p:nvCxnSpPr>
        <p:spPr>
          <a:xfrm>
            <a:off x="3494279" y="5125069"/>
            <a:ext cx="2295" cy="89652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85A822-CD44-5E47-9682-96018D7F6B5F}"/>
              </a:ext>
            </a:extLst>
          </p:cNvPr>
          <p:cNvCxnSpPr>
            <a:cxnSpLocks/>
          </p:cNvCxnSpPr>
          <p:nvPr/>
        </p:nvCxnSpPr>
        <p:spPr>
          <a:xfrm>
            <a:off x="12186529" y="5125069"/>
            <a:ext cx="2295" cy="89652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129256-4936-B448-8D30-CE69E126E4B2}"/>
              </a:ext>
            </a:extLst>
          </p:cNvPr>
          <p:cNvCxnSpPr>
            <a:cxnSpLocks/>
          </p:cNvCxnSpPr>
          <p:nvPr/>
        </p:nvCxnSpPr>
        <p:spPr>
          <a:xfrm>
            <a:off x="20895574" y="5125069"/>
            <a:ext cx="2295" cy="89652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46AB589-B49B-2F40-94DA-62BE457DE0DD}"/>
              </a:ext>
            </a:extLst>
          </p:cNvPr>
          <p:cNvCxnSpPr>
            <a:cxnSpLocks/>
            <a:stCxn id="43" idx="0"/>
            <a:endCxn id="27" idx="1"/>
          </p:cNvCxnSpPr>
          <p:nvPr/>
        </p:nvCxnSpPr>
        <p:spPr>
          <a:xfrm flipV="1">
            <a:off x="16545254" y="9465902"/>
            <a:ext cx="0" cy="896297"/>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DD9118C-25B9-9943-BFDA-B32B4BCB7F92}"/>
              </a:ext>
            </a:extLst>
          </p:cNvPr>
          <p:cNvCxnSpPr>
            <a:cxnSpLocks/>
          </p:cNvCxnSpPr>
          <p:nvPr/>
        </p:nvCxnSpPr>
        <p:spPr>
          <a:xfrm flipV="1">
            <a:off x="7844605" y="9465901"/>
            <a:ext cx="0" cy="896297"/>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6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9A5EA-B110-324E-A6FD-DBA9131E57A0}"/>
              </a:ext>
            </a:extLst>
          </p:cNvPr>
          <p:cNvSpPr txBox="1"/>
          <p:nvPr/>
        </p:nvSpPr>
        <p:spPr>
          <a:xfrm>
            <a:off x="8008835" y="523007"/>
            <a:ext cx="8359981"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53B2A83F-48A6-5247-90C3-B0E970A3130B}"/>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86">
            <a:extLst>
              <a:ext uri="{FF2B5EF4-FFF2-40B4-BE49-F238E27FC236}">
                <a16:creationId xmlns:a16="http://schemas.microsoft.com/office/drawing/2014/main" id="{6A8CC67D-D203-7F4D-92B4-6BC917DA8647}"/>
              </a:ext>
            </a:extLst>
          </p:cNvPr>
          <p:cNvSpPr>
            <a:spLocks noChangeAspect="1" noChangeArrowheads="1"/>
          </p:cNvSpPr>
          <p:nvPr/>
        </p:nvSpPr>
        <p:spPr bwMode="auto">
          <a:xfrm>
            <a:off x="9592856" y="4950524"/>
            <a:ext cx="4884932" cy="4885249"/>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865152AE-0622-CC46-A576-4B5DC9840D27}"/>
              </a:ext>
            </a:extLst>
          </p:cNvPr>
          <p:cNvSpPr>
            <a:spLocks/>
          </p:cNvSpPr>
          <p:nvPr/>
        </p:nvSpPr>
        <p:spPr>
          <a:xfrm>
            <a:off x="9586349" y="4950208"/>
            <a:ext cx="4891436" cy="4885247"/>
          </a:xfrm>
          <a:prstGeom prst="pie">
            <a:avLst>
              <a:gd name="adj1" fmla="val 16193829"/>
              <a:gd name="adj2" fmla="val 3320925"/>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 name="Freeform 86">
            <a:extLst>
              <a:ext uri="{FF2B5EF4-FFF2-40B4-BE49-F238E27FC236}">
                <a16:creationId xmlns:a16="http://schemas.microsoft.com/office/drawing/2014/main" id="{DE52CC0D-59AC-D84F-8EFD-B028B13B6671}"/>
              </a:ext>
            </a:extLst>
          </p:cNvPr>
          <p:cNvSpPr>
            <a:spLocks noChangeAspect="1" noChangeArrowheads="1"/>
          </p:cNvSpPr>
          <p:nvPr/>
        </p:nvSpPr>
        <p:spPr bwMode="auto">
          <a:xfrm>
            <a:off x="13588395" y="8720226"/>
            <a:ext cx="3610875" cy="3611109"/>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ADFCB6DD-AB48-3740-8311-4A0CCF9DC957}"/>
              </a:ext>
            </a:extLst>
          </p:cNvPr>
          <p:cNvSpPr>
            <a:spLocks/>
          </p:cNvSpPr>
          <p:nvPr/>
        </p:nvSpPr>
        <p:spPr>
          <a:xfrm>
            <a:off x="13583585" y="8719992"/>
            <a:ext cx="3615683" cy="3611108"/>
          </a:xfrm>
          <a:prstGeom prst="pie">
            <a:avLst>
              <a:gd name="adj1" fmla="val 16193829"/>
              <a:gd name="adj2" fmla="val 14143275"/>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1" name="Freeform 86">
            <a:extLst>
              <a:ext uri="{FF2B5EF4-FFF2-40B4-BE49-F238E27FC236}">
                <a16:creationId xmlns:a16="http://schemas.microsoft.com/office/drawing/2014/main" id="{D4110789-A754-BF48-B3EE-8CFDCB0FC389}"/>
              </a:ext>
            </a:extLst>
          </p:cNvPr>
          <p:cNvSpPr>
            <a:spLocks noChangeAspect="1" noChangeArrowheads="1"/>
          </p:cNvSpPr>
          <p:nvPr/>
        </p:nvSpPr>
        <p:spPr bwMode="auto">
          <a:xfrm>
            <a:off x="7214614" y="3249706"/>
            <a:ext cx="2941896" cy="294208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2" name="Pie 11">
            <a:extLst>
              <a:ext uri="{FF2B5EF4-FFF2-40B4-BE49-F238E27FC236}">
                <a16:creationId xmlns:a16="http://schemas.microsoft.com/office/drawing/2014/main" id="{4349356D-3E36-514E-A105-F4B9F4932B8D}"/>
              </a:ext>
            </a:extLst>
          </p:cNvPr>
          <p:cNvSpPr>
            <a:spLocks/>
          </p:cNvSpPr>
          <p:nvPr/>
        </p:nvSpPr>
        <p:spPr>
          <a:xfrm>
            <a:off x="7210695" y="3249516"/>
            <a:ext cx="2945813" cy="2942086"/>
          </a:xfrm>
          <a:prstGeom prst="pie">
            <a:avLst>
              <a:gd name="adj1" fmla="val 16193829"/>
              <a:gd name="adj2" fmla="val 18631802"/>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4" name="Freeform 86">
            <a:extLst>
              <a:ext uri="{FF2B5EF4-FFF2-40B4-BE49-F238E27FC236}">
                <a16:creationId xmlns:a16="http://schemas.microsoft.com/office/drawing/2014/main" id="{6D51015E-8647-CF4A-B0F7-1266C70CB4FE}"/>
              </a:ext>
            </a:extLst>
          </p:cNvPr>
          <p:cNvSpPr>
            <a:spLocks noChangeAspect="1" noChangeArrowheads="1"/>
          </p:cNvSpPr>
          <p:nvPr/>
        </p:nvSpPr>
        <p:spPr bwMode="auto">
          <a:xfrm>
            <a:off x="13796432" y="3484802"/>
            <a:ext cx="2367204" cy="2367357"/>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5" name="Pie 14">
            <a:extLst>
              <a:ext uri="{FF2B5EF4-FFF2-40B4-BE49-F238E27FC236}">
                <a16:creationId xmlns:a16="http://schemas.microsoft.com/office/drawing/2014/main" id="{8BB11FB6-81F0-9B40-9051-F9573C6DC741}"/>
              </a:ext>
            </a:extLst>
          </p:cNvPr>
          <p:cNvSpPr>
            <a:spLocks/>
          </p:cNvSpPr>
          <p:nvPr/>
        </p:nvSpPr>
        <p:spPr>
          <a:xfrm>
            <a:off x="13793279" y="3484649"/>
            <a:ext cx="2370356" cy="2367356"/>
          </a:xfrm>
          <a:prstGeom prst="pie">
            <a:avLst>
              <a:gd name="adj1" fmla="val 16193829"/>
              <a:gd name="adj2" fmla="val 9111790"/>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7" name="Freeform 86">
            <a:extLst>
              <a:ext uri="{FF2B5EF4-FFF2-40B4-BE49-F238E27FC236}">
                <a16:creationId xmlns:a16="http://schemas.microsoft.com/office/drawing/2014/main" id="{28632364-ECFC-2148-8280-8FD15F31D4F6}"/>
              </a:ext>
            </a:extLst>
          </p:cNvPr>
          <p:cNvSpPr>
            <a:spLocks noChangeAspect="1" noChangeArrowheads="1"/>
          </p:cNvSpPr>
          <p:nvPr/>
        </p:nvSpPr>
        <p:spPr bwMode="auto">
          <a:xfrm>
            <a:off x="8115691" y="8460944"/>
            <a:ext cx="1767455" cy="1767569"/>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8" name="Pie 17">
            <a:extLst>
              <a:ext uri="{FF2B5EF4-FFF2-40B4-BE49-F238E27FC236}">
                <a16:creationId xmlns:a16="http://schemas.microsoft.com/office/drawing/2014/main" id="{9E38927F-E9B7-9845-9938-D6FBAE70C4D7}"/>
              </a:ext>
            </a:extLst>
          </p:cNvPr>
          <p:cNvSpPr>
            <a:spLocks/>
          </p:cNvSpPr>
          <p:nvPr/>
        </p:nvSpPr>
        <p:spPr>
          <a:xfrm>
            <a:off x="8113337" y="8460830"/>
            <a:ext cx="1769808" cy="1767568"/>
          </a:xfrm>
          <a:prstGeom prst="pie">
            <a:avLst>
              <a:gd name="adj1" fmla="val 16193829"/>
              <a:gd name="adj2" fmla="val 7315556"/>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Freeform 86">
            <a:extLst>
              <a:ext uri="{FF2B5EF4-FFF2-40B4-BE49-F238E27FC236}">
                <a16:creationId xmlns:a16="http://schemas.microsoft.com/office/drawing/2014/main" id="{3037D41C-A3F0-0C45-9B3C-F362DCC136FE}"/>
              </a:ext>
            </a:extLst>
          </p:cNvPr>
          <p:cNvSpPr>
            <a:spLocks noChangeAspect="1" noChangeArrowheads="1"/>
          </p:cNvSpPr>
          <p:nvPr/>
        </p:nvSpPr>
        <p:spPr bwMode="auto">
          <a:xfrm>
            <a:off x="12033728" y="10734134"/>
            <a:ext cx="1245761" cy="1245841"/>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21" name="Pie 20">
            <a:extLst>
              <a:ext uri="{FF2B5EF4-FFF2-40B4-BE49-F238E27FC236}">
                <a16:creationId xmlns:a16="http://schemas.microsoft.com/office/drawing/2014/main" id="{B68328CD-06A8-A546-BCB0-8D6FB131D1DC}"/>
              </a:ext>
            </a:extLst>
          </p:cNvPr>
          <p:cNvSpPr>
            <a:spLocks/>
          </p:cNvSpPr>
          <p:nvPr/>
        </p:nvSpPr>
        <p:spPr>
          <a:xfrm>
            <a:off x="12032069" y="10734053"/>
            <a:ext cx="1247419" cy="1245841"/>
          </a:xfrm>
          <a:prstGeom prst="pie">
            <a:avLst>
              <a:gd name="adj1" fmla="val 16193829"/>
              <a:gd name="adj2" fmla="val 5404730"/>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cxnSp>
        <p:nvCxnSpPr>
          <p:cNvPr id="22" name="Straight Connector 21">
            <a:extLst>
              <a:ext uri="{FF2B5EF4-FFF2-40B4-BE49-F238E27FC236}">
                <a16:creationId xmlns:a16="http://schemas.microsoft.com/office/drawing/2014/main" id="{CBB7533E-271C-3445-90D3-5CA0576A035B}"/>
              </a:ext>
            </a:extLst>
          </p:cNvPr>
          <p:cNvCxnSpPr>
            <a:cxnSpLocks/>
          </p:cNvCxnSpPr>
          <p:nvPr/>
        </p:nvCxnSpPr>
        <p:spPr>
          <a:xfrm>
            <a:off x="16355490" y="4608698"/>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B73AEB6-1F18-4E46-B0B9-7371200EE893}"/>
              </a:ext>
            </a:extLst>
          </p:cNvPr>
          <p:cNvCxnSpPr>
            <a:cxnSpLocks/>
          </p:cNvCxnSpPr>
          <p:nvPr/>
        </p:nvCxnSpPr>
        <p:spPr>
          <a:xfrm>
            <a:off x="17269890" y="10486983"/>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9746117-2683-DC4A-88FD-C6DE30B850CA}"/>
              </a:ext>
            </a:extLst>
          </p:cNvPr>
          <p:cNvCxnSpPr>
            <a:cxnSpLocks/>
          </p:cNvCxnSpPr>
          <p:nvPr/>
        </p:nvCxnSpPr>
        <p:spPr>
          <a:xfrm>
            <a:off x="14631194" y="7378024"/>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4B32E3-C6A7-5349-8686-505F2385C663}"/>
              </a:ext>
            </a:extLst>
          </p:cNvPr>
          <p:cNvCxnSpPr>
            <a:cxnSpLocks/>
          </p:cNvCxnSpPr>
          <p:nvPr/>
        </p:nvCxnSpPr>
        <p:spPr>
          <a:xfrm flipH="1">
            <a:off x="5225145" y="4608698"/>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BC9F0A-6A0D-374D-A955-65E6004E9353}"/>
              </a:ext>
            </a:extLst>
          </p:cNvPr>
          <p:cNvCxnSpPr>
            <a:cxnSpLocks/>
          </p:cNvCxnSpPr>
          <p:nvPr/>
        </p:nvCxnSpPr>
        <p:spPr>
          <a:xfrm flipH="1">
            <a:off x="6139545" y="9415829"/>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60592F-41ED-4844-8B0D-2C0F0DF33A49}"/>
              </a:ext>
            </a:extLst>
          </p:cNvPr>
          <p:cNvCxnSpPr>
            <a:cxnSpLocks/>
          </p:cNvCxnSpPr>
          <p:nvPr/>
        </p:nvCxnSpPr>
        <p:spPr>
          <a:xfrm flipH="1">
            <a:off x="10066027" y="11375257"/>
            <a:ext cx="182880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A76C132-B09C-134F-8D39-F1AE5835975E}"/>
              </a:ext>
            </a:extLst>
          </p:cNvPr>
          <p:cNvSpPr txBox="1"/>
          <p:nvPr/>
        </p:nvSpPr>
        <p:spPr>
          <a:xfrm>
            <a:off x="18245514" y="4072589"/>
            <a:ext cx="4205447" cy="1072217"/>
          </a:xfrm>
          <a:prstGeom prst="rect">
            <a:avLst/>
          </a:prstGeom>
          <a:noFill/>
        </p:spPr>
        <p:txBody>
          <a:bodyPr wrap="squar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1" name="TextBox 30">
            <a:extLst>
              <a:ext uri="{FF2B5EF4-FFF2-40B4-BE49-F238E27FC236}">
                <a16:creationId xmlns:a16="http://schemas.microsoft.com/office/drawing/2014/main" id="{CB8075DC-6B6A-3047-B93A-B47389573250}"/>
              </a:ext>
            </a:extLst>
          </p:cNvPr>
          <p:cNvSpPr txBox="1"/>
          <p:nvPr/>
        </p:nvSpPr>
        <p:spPr>
          <a:xfrm>
            <a:off x="19247688" y="9950874"/>
            <a:ext cx="4205447" cy="1072217"/>
          </a:xfrm>
          <a:prstGeom prst="rect">
            <a:avLst/>
          </a:prstGeom>
          <a:noFill/>
        </p:spPr>
        <p:txBody>
          <a:bodyPr wrap="squar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2" name="TextBox 31">
            <a:extLst>
              <a:ext uri="{FF2B5EF4-FFF2-40B4-BE49-F238E27FC236}">
                <a16:creationId xmlns:a16="http://schemas.microsoft.com/office/drawing/2014/main" id="{55FC4040-4AAA-4645-B3AD-CBCB440A2E2F}"/>
              </a:ext>
            </a:extLst>
          </p:cNvPr>
          <p:cNvSpPr txBox="1"/>
          <p:nvPr/>
        </p:nvSpPr>
        <p:spPr>
          <a:xfrm>
            <a:off x="16561148" y="6841915"/>
            <a:ext cx="4205447" cy="1072217"/>
          </a:xfrm>
          <a:prstGeom prst="rect">
            <a:avLst/>
          </a:prstGeom>
          <a:noFill/>
        </p:spPr>
        <p:txBody>
          <a:bodyPr wrap="squar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3" name="TextBox 32">
            <a:extLst>
              <a:ext uri="{FF2B5EF4-FFF2-40B4-BE49-F238E27FC236}">
                <a16:creationId xmlns:a16="http://schemas.microsoft.com/office/drawing/2014/main" id="{55732A0E-B0C1-FF43-8ED9-9F31C24C1A67}"/>
              </a:ext>
            </a:extLst>
          </p:cNvPr>
          <p:cNvSpPr txBox="1"/>
          <p:nvPr/>
        </p:nvSpPr>
        <p:spPr>
          <a:xfrm>
            <a:off x="5687113" y="10839148"/>
            <a:ext cx="4205447" cy="1072217"/>
          </a:xfrm>
          <a:prstGeom prst="rect">
            <a:avLst/>
          </a:prstGeom>
          <a:noFill/>
        </p:spPr>
        <p:txBody>
          <a:bodyPr wrap="square" rtlCol="0" anchor="ctr">
            <a:spAutoFit/>
          </a:bodyPr>
          <a:lstStyle/>
          <a:p>
            <a:pPr algn="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4" name="TextBox 33">
            <a:extLst>
              <a:ext uri="{FF2B5EF4-FFF2-40B4-BE49-F238E27FC236}">
                <a16:creationId xmlns:a16="http://schemas.microsoft.com/office/drawing/2014/main" id="{DA520C4F-9007-F347-8FE9-6E08BFE3589B}"/>
              </a:ext>
            </a:extLst>
          </p:cNvPr>
          <p:cNvSpPr txBox="1"/>
          <p:nvPr/>
        </p:nvSpPr>
        <p:spPr>
          <a:xfrm>
            <a:off x="1777008" y="8885383"/>
            <a:ext cx="4205447" cy="1072217"/>
          </a:xfrm>
          <a:prstGeom prst="rect">
            <a:avLst/>
          </a:prstGeom>
          <a:noFill/>
        </p:spPr>
        <p:txBody>
          <a:bodyPr wrap="square" rtlCol="0" anchor="ctr">
            <a:spAutoFit/>
          </a:bodyPr>
          <a:lstStyle/>
          <a:p>
            <a:pPr algn="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5" name="TextBox 34">
            <a:extLst>
              <a:ext uri="{FF2B5EF4-FFF2-40B4-BE49-F238E27FC236}">
                <a16:creationId xmlns:a16="http://schemas.microsoft.com/office/drawing/2014/main" id="{0D1424B1-688E-294D-85A6-E658E9218C5C}"/>
              </a:ext>
            </a:extLst>
          </p:cNvPr>
          <p:cNvSpPr txBox="1"/>
          <p:nvPr/>
        </p:nvSpPr>
        <p:spPr>
          <a:xfrm>
            <a:off x="962609" y="4072588"/>
            <a:ext cx="4205447" cy="1072217"/>
          </a:xfrm>
          <a:prstGeom prst="rect">
            <a:avLst/>
          </a:prstGeom>
          <a:noFill/>
        </p:spPr>
        <p:txBody>
          <a:bodyPr wrap="square" rtlCol="0" anchor="ctr">
            <a:spAutoFit/>
          </a:bodyPr>
          <a:lstStyle/>
          <a:p>
            <a:pPr algn="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Tree>
    <p:extLst>
      <p:ext uri="{BB962C8B-B14F-4D97-AF65-F5344CB8AC3E}">
        <p14:creationId xmlns:p14="http://schemas.microsoft.com/office/powerpoint/2010/main" val="191582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B288D45-7768-9549-9181-1709825528AC}"/>
              </a:ext>
            </a:extLst>
          </p:cNvPr>
          <p:cNvSpPr/>
          <p:nvPr/>
        </p:nvSpPr>
        <p:spPr>
          <a:xfrm>
            <a:off x="9929355" y="4302474"/>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e 2">
            <a:extLst>
              <a:ext uri="{FF2B5EF4-FFF2-40B4-BE49-F238E27FC236}">
                <a16:creationId xmlns:a16="http://schemas.microsoft.com/office/drawing/2014/main" id="{3B83487B-1F6B-BF4A-A1B4-A68A8A3F0F3D}"/>
              </a:ext>
            </a:extLst>
          </p:cNvPr>
          <p:cNvSpPr/>
          <p:nvPr/>
        </p:nvSpPr>
        <p:spPr>
          <a:xfrm>
            <a:off x="9929355" y="4302474"/>
            <a:ext cx="1284190" cy="1263424"/>
          </a:xfrm>
          <a:prstGeom prst="pi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8387B84-4294-464C-9681-73A089C1B3AB}"/>
              </a:ext>
            </a:extLst>
          </p:cNvPr>
          <p:cNvSpPr/>
          <p:nvPr/>
        </p:nvSpPr>
        <p:spPr>
          <a:xfrm>
            <a:off x="9929355" y="6015879"/>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e 4">
            <a:extLst>
              <a:ext uri="{FF2B5EF4-FFF2-40B4-BE49-F238E27FC236}">
                <a16:creationId xmlns:a16="http://schemas.microsoft.com/office/drawing/2014/main" id="{4C3D8688-2BB2-394E-8E3B-84E301E649C4}"/>
              </a:ext>
            </a:extLst>
          </p:cNvPr>
          <p:cNvSpPr/>
          <p:nvPr/>
        </p:nvSpPr>
        <p:spPr>
          <a:xfrm>
            <a:off x="9929355" y="6015879"/>
            <a:ext cx="1284190" cy="1263424"/>
          </a:xfrm>
          <a:prstGeom prst="pie">
            <a:avLst>
              <a:gd name="adj1" fmla="val 5373011"/>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CAFB3FE-0E1C-8845-978E-9F806CB448F5}"/>
              </a:ext>
            </a:extLst>
          </p:cNvPr>
          <p:cNvSpPr/>
          <p:nvPr/>
        </p:nvSpPr>
        <p:spPr>
          <a:xfrm>
            <a:off x="9929355" y="7777703"/>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e 6">
            <a:extLst>
              <a:ext uri="{FF2B5EF4-FFF2-40B4-BE49-F238E27FC236}">
                <a16:creationId xmlns:a16="http://schemas.microsoft.com/office/drawing/2014/main" id="{F31469D3-CEA2-7747-86A8-7EFFECEEE4D7}"/>
              </a:ext>
            </a:extLst>
          </p:cNvPr>
          <p:cNvSpPr/>
          <p:nvPr/>
        </p:nvSpPr>
        <p:spPr>
          <a:xfrm>
            <a:off x="9929355" y="7777703"/>
            <a:ext cx="1284190" cy="1263424"/>
          </a:xfrm>
          <a:prstGeom prst="pie">
            <a:avLst>
              <a:gd name="adj1" fmla="val 10692023"/>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5EA14A-31E0-544B-8321-FB54AD0DE105}"/>
              </a:ext>
            </a:extLst>
          </p:cNvPr>
          <p:cNvSpPr/>
          <p:nvPr/>
        </p:nvSpPr>
        <p:spPr>
          <a:xfrm>
            <a:off x="9929355" y="9527476"/>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e 8">
            <a:extLst>
              <a:ext uri="{FF2B5EF4-FFF2-40B4-BE49-F238E27FC236}">
                <a16:creationId xmlns:a16="http://schemas.microsoft.com/office/drawing/2014/main" id="{66D4FADD-4FD3-4A4F-B737-87778B099BFB}"/>
              </a:ext>
            </a:extLst>
          </p:cNvPr>
          <p:cNvSpPr/>
          <p:nvPr/>
        </p:nvSpPr>
        <p:spPr>
          <a:xfrm>
            <a:off x="9929355" y="9527476"/>
            <a:ext cx="1284190" cy="1263424"/>
          </a:xfrm>
          <a:prstGeom prst="pie">
            <a:avLst>
              <a:gd name="adj1" fmla="val 16216965"/>
              <a:gd name="adj2" fmla="val 162103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1DCF293-D9AC-AD42-9836-DC328FF4624B}"/>
              </a:ext>
            </a:extLst>
          </p:cNvPr>
          <p:cNvSpPr/>
          <p:nvPr/>
        </p:nvSpPr>
        <p:spPr>
          <a:xfrm>
            <a:off x="9929355" y="11256467"/>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e 10">
            <a:extLst>
              <a:ext uri="{FF2B5EF4-FFF2-40B4-BE49-F238E27FC236}">
                <a16:creationId xmlns:a16="http://schemas.microsoft.com/office/drawing/2014/main" id="{F4CFDA5C-EAE8-3F4A-8DE5-7605027FD0A4}"/>
              </a:ext>
            </a:extLst>
          </p:cNvPr>
          <p:cNvSpPr/>
          <p:nvPr/>
        </p:nvSpPr>
        <p:spPr>
          <a:xfrm>
            <a:off x="9929355" y="11256467"/>
            <a:ext cx="1284190" cy="1263424"/>
          </a:xfrm>
          <a:prstGeom prst="pie">
            <a:avLst>
              <a:gd name="adj1" fmla="val 13508267"/>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E13E7F6-AC9B-D943-ADD3-85B9518E35BF}"/>
              </a:ext>
            </a:extLst>
          </p:cNvPr>
          <p:cNvSpPr/>
          <p:nvPr/>
        </p:nvSpPr>
        <p:spPr>
          <a:xfrm>
            <a:off x="13111813" y="4302474"/>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e 12">
            <a:extLst>
              <a:ext uri="{FF2B5EF4-FFF2-40B4-BE49-F238E27FC236}">
                <a16:creationId xmlns:a16="http://schemas.microsoft.com/office/drawing/2014/main" id="{96BA3A7D-4DD1-8544-8B2E-8C73FB94E288}"/>
              </a:ext>
            </a:extLst>
          </p:cNvPr>
          <p:cNvSpPr/>
          <p:nvPr/>
        </p:nvSpPr>
        <p:spPr>
          <a:xfrm>
            <a:off x="13111813" y="4302474"/>
            <a:ext cx="1284190" cy="1263424"/>
          </a:xfrm>
          <a:prstGeom prst="pie">
            <a:avLst>
              <a:gd name="adj1" fmla="val 1962743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97913A-DF2D-C443-8046-705C129D79E4}"/>
              </a:ext>
            </a:extLst>
          </p:cNvPr>
          <p:cNvSpPr/>
          <p:nvPr/>
        </p:nvSpPr>
        <p:spPr>
          <a:xfrm>
            <a:off x="13111813" y="6015879"/>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e 14">
            <a:extLst>
              <a:ext uri="{FF2B5EF4-FFF2-40B4-BE49-F238E27FC236}">
                <a16:creationId xmlns:a16="http://schemas.microsoft.com/office/drawing/2014/main" id="{A6FB8C0F-11BE-704F-8DCB-B1CFE76BDA75}"/>
              </a:ext>
            </a:extLst>
          </p:cNvPr>
          <p:cNvSpPr/>
          <p:nvPr/>
        </p:nvSpPr>
        <p:spPr>
          <a:xfrm>
            <a:off x="13111813" y="6015879"/>
            <a:ext cx="1284190" cy="1263424"/>
          </a:xfrm>
          <a:prstGeom prst="pie">
            <a:avLst>
              <a:gd name="adj1" fmla="val 18473056"/>
              <a:gd name="adj2" fmla="val 31211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A261B94-F404-7644-AAF0-E7C46847A60A}"/>
              </a:ext>
            </a:extLst>
          </p:cNvPr>
          <p:cNvSpPr/>
          <p:nvPr/>
        </p:nvSpPr>
        <p:spPr>
          <a:xfrm>
            <a:off x="13111813" y="7777703"/>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e 16">
            <a:extLst>
              <a:ext uri="{FF2B5EF4-FFF2-40B4-BE49-F238E27FC236}">
                <a16:creationId xmlns:a16="http://schemas.microsoft.com/office/drawing/2014/main" id="{AA57B6DF-A202-024E-8EAD-65C0A5284F31}"/>
              </a:ext>
            </a:extLst>
          </p:cNvPr>
          <p:cNvSpPr/>
          <p:nvPr/>
        </p:nvSpPr>
        <p:spPr>
          <a:xfrm>
            <a:off x="13111813" y="7777703"/>
            <a:ext cx="1284190" cy="1263424"/>
          </a:xfrm>
          <a:prstGeom prst="pie">
            <a:avLst>
              <a:gd name="adj1" fmla="val 1290323"/>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FF0953-D5B0-8941-8D1E-6626C82B042C}"/>
              </a:ext>
            </a:extLst>
          </p:cNvPr>
          <p:cNvSpPr/>
          <p:nvPr/>
        </p:nvSpPr>
        <p:spPr>
          <a:xfrm>
            <a:off x="13111813" y="9527476"/>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7700AAFC-4B72-D749-9C29-A6B81FE35144}"/>
              </a:ext>
            </a:extLst>
          </p:cNvPr>
          <p:cNvSpPr/>
          <p:nvPr/>
        </p:nvSpPr>
        <p:spPr>
          <a:xfrm>
            <a:off x="13111813" y="9527476"/>
            <a:ext cx="1284190" cy="1263424"/>
          </a:xfrm>
          <a:prstGeom prst="pie">
            <a:avLst>
              <a:gd name="adj1" fmla="val 16216965"/>
              <a:gd name="adj2" fmla="val 209884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273D23-B2E0-6D43-9F75-84159A5D587C}"/>
              </a:ext>
            </a:extLst>
          </p:cNvPr>
          <p:cNvSpPr/>
          <p:nvPr/>
        </p:nvSpPr>
        <p:spPr>
          <a:xfrm>
            <a:off x="13111813" y="11256467"/>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e 20">
            <a:extLst>
              <a:ext uri="{FF2B5EF4-FFF2-40B4-BE49-F238E27FC236}">
                <a16:creationId xmlns:a16="http://schemas.microsoft.com/office/drawing/2014/main" id="{0B69F420-7092-734A-8425-C54C31E4A549}"/>
              </a:ext>
            </a:extLst>
          </p:cNvPr>
          <p:cNvSpPr/>
          <p:nvPr/>
        </p:nvSpPr>
        <p:spPr>
          <a:xfrm>
            <a:off x="13111813" y="11256467"/>
            <a:ext cx="1284190" cy="1263424"/>
          </a:xfrm>
          <a:prstGeom prst="pie">
            <a:avLst>
              <a:gd name="adj1" fmla="val 16778425"/>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07DC707-4319-6241-8EED-898D4D5A1770}"/>
              </a:ext>
            </a:extLst>
          </p:cNvPr>
          <p:cNvSpPr/>
          <p:nvPr/>
        </p:nvSpPr>
        <p:spPr>
          <a:xfrm>
            <a:off x="16315017" y="4302474"/>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e 22">
            <a:extLst>
              <a:ext uri="{FF2B5EF4-FFF2-40B4-BE49-F238E27FC236}">
                <a16:creationId xmlns:a16="http://schemas.microsoft.com/office/drawing/2014/main" id="{E40D258B-2BA8-A84B-B470-F3AD8B4F10E8}"/>
              </a:ext>
            </a:extLst>
          </p:cNvPr>
          <p:cNvSpPr/>
          <p:nvPr/>
        </p:nvSpPr>
        <p:spPr>
          <a:xfrm>
            <a:off x="16315017" y="4302474"/>
            <a:ext cx="1284190" cy="1263424"/>
          </a:xfrm>
          <a:prstGeom prst="pie">
            <a:avLst>
              <a:gd name="adj1" fmla="val 14734418"/>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B22A9E-972F-1349-AB94-B3827BD9AA85}"/>
              </a:ext>
            </a:extLst>
          </p:cNvPr>
          <p:cNvSpPr/>
          <p:nvPr/>
        </p:nvSpPr>
        <p:spPr>
          <a:xfrm>
            <a:off x="16315017" y="6015879"/>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e 24">
            <a:extLst>
              <a:ext uri="{FF2B5EF4-FFF2-40B4-BE49-F238E27FC236}">
                <a16:creationId xmlns:a16="http://schemas.microsoft.com/office/drawing/2014/main" id="{4F22690F-D694-1047-A6D1-0D1E8F17FD37}"/>
              </a:ext>
            </a:extLst>
          </p:cNvPr>
          <p:cNvSpPr/>
          <p:nvPr/>
        </p:nvSpPr>
        <p:spPr>
          <a:xfrm>
            <a:off x="16315017" y="6015879"/>
            <a:ext cx="1284190" cy="1263424"/>
          </a:xfrm>
          <a:prstGeom prst="pie">
            <a:avLst>
              <a:gd name="adj1" fmla="val 18473056"/>
              <a:gd name="adj2" fmla="val 99252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DE86B54-F61A-E14E-BB73-BCEB7322EF44}"/>
              </a:ext>
            </a:extLst>
          </p:cNvPr>
          <p:cNvSpPr/>
          <p:nvPr/>
        </p:nvSpPr>
        <p:spPr>
          <a:xfrm>
            <a:off x="16315017" y="7777703"/>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e 26">
            <a:extLst>
              <a:ext uri="{FF2B5EF4-FFF2-40B4-BE49-F238E27FC236}">
                <a16:creationId xmlns:a16="http://schemas.microsoft.com/office/drawing/2014/main" id="{59A90AED-87A0-5D48-A168-DBF3FDCF60F4}"/>
              </a:ext>
            </a:extLst>
          </p:cNvPr>
          <p:cNvSpPr/>
          <p:nvPr/>
        </p:nvSpPr>
        <p:spPr>
          <a:xfrm>
            <a:off x="16315017" y="7777703"/>
            <a:ext cx="1284190" cy="1263424"/>
          </a:xfrm>
          <a:prstGeom prst="pie">
            <a:avLst>
              <a:gd name="adj1" fmla="val 18574662"/>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51E667E-DEF4-694C-B684-92C3BD71DE6E}"/>
              </a:ext>
            </a:extLst>
          </p:cNvPr>
          <p:cNvSpPr/>
          <p:nvPr/>
        </p:nvSpPr>
        <p:spPr>
          <a:xfrm>
            <a:off x="16315017" y="9527476"/>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e 28">
            <a:extLst>
              <a:ext uri="{FF2B5EF4-FFF2-40B4-BE49-F238E27FC236}">
                <a16:creationId xmlns:a16="http://schemas.microsoft.com/office/drawing/2014/main" id="{ABBBA218-7CD6-F744-9673-5C4E9D22229D}"/>
              </a:ext>
            </a:extLst>
          </p:cNvPr>
          <p:cNvSpPr/>
          <p:nvPr/>
        </p:nvSpPr>
        <p:spPr>
          <a:xfrm>
            <a:off x="16315017" y="9527476"/>
            <a:ext cx="1284190" cy="1263424"/>
          </a:xfrm>
          <a:prstGeom prst="pie">
            <a:avLst>
              <a:gd name="adj1" fmla="val 16216965"/>
              <a:gd name="adj2" fmla="val 54369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1113A8E-A7A2-964F-9136-882C7E05CC59}"/>
              </a:ext>
            </a:extLst>
          </p:cNvPr>
          <p:cNvSpPr/>
          <p:nvPr/>
        </p:nvSpPr>
        <p:spPr>
          <a:xfrm>
            <a:off x="16315017" y="11256467"/>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e 30">
            <a:extLst>
              <a:ext uri="{FF2B5EF4-FFF2-40B4-BE49-F238E27FC236}">
                <a16:creationId xmlns:a16="http://schemas.microsoft.com/office/drawing/2014/main" id="{46C0C6A6-E45B-0F4E-A4CB-8157BE713DA4}"/>
              </a:ext>
            </a:extLst>
          </p:cNvPr>
          <p:cNvSpPr/>
          <p:nvPr/>
        </p:nvSpPr>
        <p:spPr>
          <a:xfrm>
            <a:off x="16315017" y="11256467"/>
            <a:ext cx="1284190" cy="1263424"/>
          </a:xfrm>
          <a:prstGeom prst="pie">
            <a:avLst>
              <a:gd name="adj1" fmla="val 16778425"/>
              <a:gd name="adj2" fmla="val 1626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89D664D-A840-2842-8B6F-599E82E9BCF2}"/>
              </a:ext>
            </a:extLst>
          </p:cNvPr>
          <p:cNvSpPr/>
          <p:nvPr/>
        </p:nvSpPr>
        <p:spPr>
          <a:xfrm>
            <a:off x="19545897" y="4302474"/>
            <a:ext cx="1284190" cy="126342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e 32">
            <a:extLst>
              <a:ext uri="{FF2B5EF4-FFF2-40B4-BE49-F238E27FC236}">
                <a16:creationId xmlns:a16="http://schemas.microsoft.com/office/drawing/2014/main" id="{A63097C1-C4CB-D642-A71D-279503C0B9D2}"/>
              </a:ext>
            </a:extLst>
          </p:cNvPr>
          <p:cNvSpPr/>
          <p:nvPr/>
        </p:nvSpPr>
        <p:spPr>
          <a:xfrm>
            <a:off x="19545897" y="4302474"/>
            <a:ext cx="1284190" cy="1263424"/>
          </a:xfrm>
          <a:prstGeom prst="pie">
            <a:avLst>
              <a:gd name="adj1" fmla="val 18693"/>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13CAE2-3D20-4B48-A349-E531A1BB6337}"/>
              </a:ext>
            </a:extLst>
          </p:cNvPr>
          <p:cNvSpPr/>
          <p:nvPr/>
        </p:nvSpPr>
        <p:spPr>
          <a:xfrm>
            <a:off x="19545897" y="6015879"/>
            <a:ext cx="1284190" cy="126342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ie 34">
            <a:extLst>
              <a:ext uri="{FF2B5EF4-FFF2-40B4-BE49-F238E27FC236}">
                <a16:creationId xmlns:a16="http://schemas.microsoft.com/office/drawing/2014/main" id="{7C4EA3E1-17F9-1C46-8F93-EB2BF0145606}"/>
              </a:ext>
            </a:extLst>
          </p:cNvPr>
          <p:cNvSpPr/>
          <p:nvPr/>
        </p:nvSpPr>
        <p:spPr>
          <a:xfrm>
            <a:off x="19545897" y="6015879"/>
            <a:ext cx="1284190" cy="1263424"/>
          </a:xfrm>
          <a:prstGeom prst="pie">
            <a:avLst>
              <a:gd name="adj1" fmla="val 16243695"/>
              <a:gd name="adj2" fmla="val 83543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280E8B3-5204-9D46-9DC5-B947E70C10C5}"/>
              </a:ext>
            </a:extLst>
          </p:cNvPr>
          <p:cNvSpPr/>
          <p:nvPr/>
        </p:nvSpPr>
        <p:spPr>
          <a:xfrm>
            <a:off x="19545897" y="7777703"/>
            <a:ext cx="1284190" cy="126342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ie 36">
            <a:extLst>
              <a:ext uri="{FF2B5EF4-FFF2-40B4-BE49-F238E27FC236}">
                <a16:creationId xmlns:a16="http://schemas.microsoft.com/office/drawing/2014/main" id="{81C40D59-1163-8242-B569-3CC799BBF0BD}"/>
              </a:ext>
            </a:extLst>
          </p:cNvPr>
          <p:cNvSpPr/>
          <p:nvPr/>
        </p:nvSpPr>
        <p:spPr>
          <a:xfrm>
            <a:off x="19545897" y="7777703"/>
            <a:ext cx="1284190" cy="1263424"/>
          </a:xfrm>
          <a:prstGeom prst="pie">
            <a:avLst>
              <a:gd name="adj1" fmla="val 12085007"/>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7B38BA6-F085-214F-B61C-F89736BAD97C}"/>
              </a:ext>
            </a:extLst>
          </p:cNvPr>
          <p:cNvSpPr/>
          <p:nvPr/>
        </p:nvSpPr>
        <p:spPr>
          <a:xfrm>
            <a:off x="19545897" y="9527476"/>
            <a:ext cx="1284190" cy="126342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e 38">
            <a:extLst>
              <a:ext uri="{FF2B5EF4-FFF2-40B4-BE49-F238E27FC236}">
                <a16:creationId xmlns:a16="http://schemas.microsoft.com/office/drawing/2014/main" id="{F543BB77-CF74-9646-AF90-09488D2895F6}"/>
              </a:ext>
            </a:extLst>
          </p:cNvPr>
          <p:cNvSpPr/>
          <p:nvPr/>
        </p:nvSpPr>
        <p:spPr>
          <a:xfrm>
            <a:off x="19545897" y="9527476"/>
            <a:ext cx="1284190" cy="1263424"/>
          </a:xfrm>
          <a:prstGeom prst="pie">
            <a:avLst>
              <a:gd name="adj1" fmla="val 16216965"/>
              <a:gd name="adj2" fmla="val 1524920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AE1D311-641E-F849-BEE1-028E06F89015}"/>
              </a:ext>
            </a:extLst>
          </p:cNvPr>
          <p:cNvSpPr/>
          <p:nvPr/>
        </p:nvSpPr>
        <p:spPr>
          <a:xfrm>
            <a:off x="19545897" y="11256467"/>
            <a:ext cx="1284190" cy="126342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e 40">
            <a:extLst>
              <a:ext uri="{FF2B5EF4-FFF2-40B4-BE49-F238E27FC236}">
                <a16:creationId xmlns:a16="http://schemas.microsoft.com/office/drawing/2014/main" id="{DE5CA011-51CB-924B-9CE7-EA52A5958BC1}"/>
              </a:ext>
            </a:extLst>
          </p:cNvPr>
          <p:cNvSpPr/>
          <p:nvPr/>
        </p:nvSpPr>
        <p:spPr>
          <a:xfrm>
            <a:off x="19545897" y="11256467"/>
            <a:ext cx="1284190" cy="1263424"/>
          </a:xfrm>
          <a:prstGeom prst="pie">
            <a:avLst>
              <a:gd name="adj1" fmla="val 18391448"/>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15A2FC1-465B-2241-8616-24D96F4BDE3A}"/>
              </a:ext>
            </a:extLst>
          </p:cNvPr>
          <p:cNvSpPr txBox="1"/>
          <p:nvPr/>
        </p:nvSpPr>
        <p:spPr>
          <a:xfrm>
            <a:off x="8008835" y="523007"/>
            <a:ext cx="8359981"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43" name="Rectangle 42">
            <a:extLst>
              <a:ext uri="{FF2B5EF4-FFF2-40B4-BE49-F238E27FC236}">
                <a16:creationId xmlns:a16="http://schemas.microsoft.com/office/drawing/2014/main" id="{802E326E-3B2D-2448-B965-88989B59E08B}"/>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351EEE8-1929-8748-B4DA-37CC96525401}"/>
              </a:ext>
            </a:extLst>
          </p:cNvPr>
          <p:cNvSpPr txBox="1"/>
          <p:nvPr/>
        </p:nvSpPr>
        <p:spPr>
          <a:xfrm>
            <a:off x="9475637" y="3136308"/>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5" name="TextBox 44">
            <a:extLst>
              <a:ext uri="{FF2B5EF4-FFF2-40B4-BE49-F238E27FC236}">
                <a16:creationId xmlns:a16="http://schemas.microsoft.com/office/drawing/2014/main" id="{1456C3FD-F0C9-6240-933E-A9CC92686C3E}"/>
              </a:ext>
            </a:extLst>
          </p:cNvPr>
          <p:cNvSpPr txBox="1"/>
          <p:nvPr/>
        </p:nvSpPr>
        <p:spPr>
          <a:xfrm>
            <a:off x="12658095" y="3136308"/>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6" name="TextBox 45">
            <a:extLst>
              <a:ext uri="{FF2B5EF4-FFF2-40B4-BE49-F238E27FC236}">
                <a16:creationId xmlns:a16="http://schemas.microsoft.com/office/drawing/2014/main" id="{21794353-7E04-3941-9345-06FF15FBE47C}"/>
              </a:ext>
            </a:extLst>
          </p:cNvPr>
          <p:cNvSpPr txBox="1"/>
          <p:nvPr/>
        </p:nvSpPr>
        <p:spPr>
          <a:xfrm>
            <a:off x="15861299" y="3136308"/>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7" name="TextBox 46">
            <a:extLst>
              <a:ext uri="{FF2B5EF4-FFF2-40B4-BE49-F238E27FC236}">
                <a16:creationId xmlns:a16="http://schemas.microsoft.com/office/drawing/2014/main" id="{6ACB488F-967C-3B4E-B387-66089D7F6E97}"/>
              </a:ext>
            </a:extLst>
          </p:cNvPr>
          <p:cNvSpPr txBox="1"/>
          <p:nvPr/>
        </p:nvSpPr>
        <p:spPr>
          <a:xfrm>
            <a:off x="19092179" y="3136308"/>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8" name="TextBox 47">
            <a:extLst>
              <a:ext uri="{FF2B5EF4-FFF2-40B4-BE49-F238E27FC236}">
                <a16:creationId xmlns:a16="http://schemas.microsoft.com/office/drawing/2014/main" id="{D5EE215A-4DB8-774F-B28D-8EE75BADE21B}"/>
              </a:ext>
            </a:extLst>
          </p:cNvPr>
          <p:cNvSpPr txBox="1"/>
          <p:nvPr/>
        </p:nvSpPr>
        <p:spPr>
          <a:xfrm>
            <a:off x="2251382" y="3136308"/>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9" name="TextBox 48">
            <a:extLst>
              <a:ext uri="{FF2B5EF4-FFF2-40B4-BE49-F238E27FC236}">
                <a16:creationId xmlns:a16="http://schemas.microsoft.com/office/drawing/2014/main" id="{5476453B-451F-4949-A9BE-93F0FE71D1F0}"/>
              </a:ext>
            </a:extLst>
          </p:cNvPr>
          <p:cNvSpPr txBox="1"/>
          <p:nvPr/>
        </p:nvSpPr>
        <p:spPr>
          <a:xfrm>
            <a:off x="2221885" y="4336522"/>
            <a:ext cx="5929232"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Green marketing consists of marketing products and services based on.</a:t>
            </a:r>
          </a:p>
        </p:txBody>
      </p:sp>
      <p:sp>
        <p:nvSpPr>
          <p:cNvPr id="54" name="TextBox 53">
            <a:extLst>
              <a:ext uri="{FF2B5EF4-FFF2-40B4-BE49-F238E27FC236}">
                <a16:creationId xmlns:a16="http://schemas.microsoft.com/office/drawing/2014/main" id="{67011946-E368-E14E-871C-338D74964D74}"/>
              </a:ext>
            </a:extLst>
          </p:cNvPr>
          <p:cNvSpPr txBox="1"/>
          <p:nvPr/>
        </p:nvSpPr>
        <p:spPr>
          <a:xfrm>
            <a:off x="2221885" y="6111481"/>
            <a:ext cx="5929232"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Companies involved in green marketing make decisions relating to the entire.</a:t>
            </a:r>
          </a:p>
        </p:txBody>
      </p:sp>
      <p:sp>
        <p:nvSpPr>
          <p:cNvPr id="55" name="TextBox 54">
            <a:extLst>
              <a:ext uri="{FF2B5EF4-FFF2-40B4-BE49-F238E27FC236}">
                <a16:creationId xmlns:a16="http://schemas.microsoft.com/office/drawing/2014/main" id="{4D0EC16B-341E-FD42-852F-46169354A830}"/>
              </a:ext>
            </a:extLst>
          </p:cNvPr>
          <p:cNvSpPr txBox="1"/>
          <p:nvPr/>
        </p:nvSpPr>
        <p:spPr>
          <a:xfrm>
            <a:off x="2221885" y="7873306"/>
            <a:ext cx="5929232"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These practices may fall under the broader umbrella of environmental.</a:t>
            </a:r>
          </a:p>
        </p:txBody>
      </p:sp>
      <p:sp>
        <p:nvSpPr>
          <p:cNvPr id="56" name="TextBox 55">
            <a:extLst>
              <a:ext uri="{FF2B5EF4-FFF2-40B4-BE49-F238E27FC236}">
                <a16:creationId xmlns:a16="http://schemas.microsoft.com/office/drawing/2014/main" id="{72FE16B5-F1DC-A049-940A-5B69BF2F1E9A}"/>
              </a:ext>
            </a:extLst>
          </p:cNvPr>
          <p:cNvSpPr txBox="1"/>
          <p:nvPr/>
        </p:nvSpPr>
        <p:spPr>
          <a:xfrm>
            <a:off x="2221885" y="9623079"/>
            <a:ext cx="5929232"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Green marketing, here, means that producers use environmentally</a:t>
            </a:r>
          </a:p>
        </p:txBody>
      </p:sp>
      <p:sp>
        <p:nvSpPr>
          <p:cNvPr id="57" name="TextBox 56">
            <a:extLst>
              <a:ext uri="{FF2B5EF4-FFF2-40B4-BE49-F238E27FC236}">
                <a16:creationId xmlns:a16="http://schemas.microsoft.com/office/drawing/2014/main" id="{6FBCB74C-4B4B-5F41-BAD2-CA4CB3DB1F1D}"/>
              </a:ext>
            </a:extLst>
          </p:cNvPr>
          <p:cNvSpPr txBox="1"/>
          <p:nvPr/>
        </p:nvSpPr>
        <p:spPr>
          <a:xfrm>
            <a:off x="2221885" y="11352070"/>
            <a:ext cx="5929232"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Green marketing may also refer to the production and marketing of </a:t>
            </a:r>
          </a:p>
        </p:txBody>
      </p:sp>
    </p:spTree>
    <p:extLst>
      <p:ext uri="{BB962C8B-B14F-4D97-AF65-F5344CB8AC3E}">
        <p14:creationId xmlns:p14="http://schemas.microsoft.com/office/powerpoint/2010/main" val="115821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91395A-62C2-5548-B455-3B1C5EC952E3}"/>
              </a:ext>
            </a:extLst>
          </p:cNvPr>
          <p:cNvSpPr/>
          <p:nvPr/>
        </p:nvSpPr>
        <p:spPr>
          <a:xfrm>
            <a:off x="8524568" y="4660494"/>
            <a:ext cx="11092640" cy="503408"/>
          </a:xfrm>
          <a:prstGeom prst="rect">
            <a:avLst/>
          </a:prstGeom>
          <a:gradFill>
            <a:gsLst>
              <a:gs pos="100000">
                <a:schemeClr val="accent1">
                  <a:lumMod val="75000"/>
                </a:schemeClr>
              </a:gs>
              <a:gs pos="0">
                <a:schemeClr val="accent1">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A2474E-E3BF-3D47-85F0-AB66D3B76C84}"/>
              </a:ext>
            </a:extLst>
          </p:cNvPr>
          <p:cNvSpPr txBox="1"/>
          <p:nvPr/>
        </p:nvSpPr>
        <p:spPr>
          <a:xfrm>
            <a:off x="6520447" y="523007"/>
            <a:ext cx="1133675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3X3 HARVEY BALL DIAGRAM</a:t>
            </a:r>
          </a:p>
        </p:txBody>
      </p:sp>
      <p:sp>
        <p:nvSpPr>
          <p:cNvPr id="3" name="Rectangle 2">
            <a:extLst>
              <a:ext uri="{FF2B5EF4-FFF2-40B4-BE49-F238E27FC236}">
                <a16:creationId xmlns:a16="http://schemas.microsoft.com/office/drawing/2014/main" id="{03DABCC7-0D35-D048-B6CD-5EB1A3F5A9AD}"/>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1E99C57-BFB3-DE4D-8362-46DCDDC7DFC1}"/>
              </a:ext>
            </a:extLst>
          </p:cNvPr>
          <p:cNvGraphicFramePr>
            <a:graphicFrameLocks noGrp="1"/>
          </p:cNvGraphicFramePr>
          <p:nvPr>
            <p:extLst>
              <p:ext uri="{D42A27DB-BD31-4B8C-83A1-F6EECF244321}">
                <p14:modId xmlns:p14="http://schemas.microsoft.com/office/powerpoint/2010/main" val="1758835300"/>
              </p:ext>
            </p:extLst>
          </p:nvPr>
        </p:nvGraphicFramePr>
        <p:xfrm>
          <a:off x="1896039" y="6202992"/>
          <a:ext cx="20574000" cy="6282813"/>
        </p:xfrm>
        <a:graphic>
          <a:graphicData uri="http://schemas.openxmlformats.org/drawingml/2006/table">
            <a:tbl>
              <a:tblPr>
                <a:tableStyleId>{5C22544A-7EE6-4342-B048-85BDC9FD1C3A}</a:tableStyleId>
              </a:tblPr>
              <a:tblGrid>
                <a:gridCol w="4114800">
                  <a:extLst>
                    <a:ext uri="{9D8B030D-6E8A-4147-A177-3AD203B41FA5}">
                      <a16:colId xmlns:a16="http://schemas.microsoft.com/office/drawing/2014/main" val="146025140"/>
                    </a:ext>
                  </a:extLst>
                </a:gridCol>
                <a:gridCol w="5486400">
                  <a:extLst>
                    <a:ext uri="{9D8B030D-6E8A-4147-A177-3AD203B41FA5}">
                      <a16:colId xmlns:a16="http://schemas.microsoft.com/office/drawing/2014/main" val="266495022"/>
                    </a:ext>
                  </a:extLst>
                </a:gridCol>
                <a:gridCol w="5486400">
                  <a:extLst>
                    <a:ext uri="{9D8B030D-6E8A-4147-A177-3AD203B41FA5}">
                      <a16:colId xmlns:a16="http://schemas.microsoft.com/office/drawing/2014/main" val="2792541595"/>
                    </a:ext>
                  </a:extLst>
                </a:gridCol>
                <a:gridCol w="5486400">
                  <a:extLst>
                    <a:ext uri="{9D8B030D-6E8A-4147-A177-3AD203B41FA5}">
                      <a16:colId xmlns:a16="http://schemas.microsoft.com/office/drawing/2014/main" val="1926862248"/>
                    </a:ext>
                  </a:extLst>
                </a:gridCol>
              </a:tblGrid>
              <a:tr h="2094271">
                <a:tc>
                  <a:txBody>
                    <a:bodyPr/>
                    <a:lstStyle/>
                    <a:p>
                      <a:pPr marL="0" marR="0" lvl="0" indent="0" algn="r" defTabSz="1828343"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Roboto" panose="02000000000000000000" pitchFamily="2" charset="0"/>
                          <a:ea typeface="Roboto" charset="0"/>
                          <a:cs typeface="Poppins Bold" panose="02000000000000000000" pitchFamily="2" charset="77"/>
                        </a:rPr>
                        <a:t>Your Title</a:t>
                      </a:r>
                    </a:p>
                  </a:txBody>
                  <a:tcPr marL="274320" marR="274320" marT="137160" marB="13716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 and services based on environmental factors.</a:t>
                      </a: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a:latin typeface="Roboto Light" panose="02000000000000000000" pitchFamily="2" charset="0"/>
                          <a:ea typeface="Roboto Light" panose="02000000000000000000" pitchFamily="2" charset="0"/>
                        </a:rPr>
                        <a:t>Companies involved in green marketing make decisions relating to the entire process of.</a:t>
                      </a:r>
                      <a:endParaRPr lang="en-US" sz="2600" b="0" i="0" dirty="0">
                        <a:latin typeface="Roboto Light" panose="02000000000000000000" pitchFamily="2" charset="0"/>
                        <a:ea typeface="Roboto Light" panose="02000000000000000000" pitchFamily="2" charset="0"/>
                      </a:endParaRP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These practices may fall under the broader umbrella of environmental, social.</a:t>
                      </a:r>
                    </a:p>
                  </a:txBody>
                  <a:tcPr marL="182880" marR="182880" marT="91440" marB="91440" anchor="ctr">
                    <a:solidFill>
                      <a:schemeClr val="bg1">
                        <a:lumMod val="95000"/>
                      </a:schemeClr>
                    </a:solidFill>
                  </a:tcPr>
                </a:tc>
                <a:extLst>
                  <a:ext uri="{0D108BD9-81ED-4DB2-BD59-A6C34878D82A}">
                    <a16:rowId xmlns:a16="http://schemas.microsoft.com/office/drawing/2014/main" val="3355544440"/>
                  </a:ext>
                </a:extLst>
              </a:tr>
              <a:tr h="2094271">
                <a:tc>
                  <a:txBody>
                    <a:bodyPr/>
                    <a:lstStyle/>
                    <a:p>
                      <a:pPr marL="0" marR="0" lvl="0" indent="0" algn="r" defTabSz="1828343"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Roboto" panose="02000000000000000000" pitchFamily="2" charset="0"/>
                          <a:ea typeface="Roboto" charset="0"/>
                          <a:cs typeface="Poppins Bold" panose="02000000000000000000" pitchFamily="2" charset="77"/>
                        </a:rPr>
                        <a:t>Your Title</a:t>
                      </a:r>
                    </a:p>
                  </a:txBody>
                  <a:tcPr marL="274320" marR="274320" marT="137160" marB="13716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a:latin typeface="Roboto Light" panose="02000000000000000000" pitchFamily="2" charset="0"/>
                          <a:ea typeface="Roboto Light" panose="02000000000000000000" pitchFamily="2" charset="0"/>
                        </a:rPr>
                        <a:t>These practices may fall under the broader umbrella of environmental, social.</a:t>
                      </a:r>
                      <a:endParaRPr lang="en-US" sz="2600" b="0" i="0" dirty="0">
                        <a:latin typeface="Roboto Light" panose="02000000000000000000" pitchFamily="2" charset="0"/>
                        <a:ea typeface="Roboto Light" panose="02000000000000000000" pitchFamily="2" charset="0"/>
                      </a:endParaRP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 and services based on environmental factors.</a:t>
                      </a: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Companies involved in green marketing make decisions relating to the entire process of.</a:t>
                      </a:r>
                    </a:p>
                  </a:txBody>
                  <a:tcPr marL="182880" marR="182880" marT="91440" marB="91440" anchor="ctr">
                    <a:solidFill>
                      <a:schemeClr val="bg1">
                        <a:lumMod val="95000"/>
                      </a:schemeClr>
                    </a:solidFill>
                  </a:tcPr>
                </a:tc>
                <a:extLst>
                  <a:ext uri="{0D108BD9-81ED-4DB2-BD59-A6C34878D82A}">
                    <a16:rowId xmlns:a16="http://schemas.microsoft.com/office/drawing/2014/main" val="1997828559"/>
                  </a:ext>
                </a:extLst>
              </a:tr>
              <a:tr h="2094271">
                <a:tc>
                  <a:txBody>
                    <a:bodyPr/>
                    <a:lstStyle/>
                    <a:p>
                      <a:pPr marL="0" marR="0" lvl="0" indent="0" algn="r" defTabSz="1828343"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Roboto" panose="02000000000000000000" pitchFamily="2" charset="0"/>
                          <a:ea typeface="Roboto" charset="0"/>
                          <a:cs typeface="Poppins Bold" panose="02000000000000000000" pitchFamily="2" charset="77"/>
                        </a:rPr>
                        <a:t>Your Title</a:t>
                      </a:r>
                    </a:p>
                  </a:txBody>
                  <a:tcPr marL="274320" marR="274320" marT="137160" marB="13716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a:latin typeface="Roboto Light" panose="02000000000000000000" pitchFamily="2" charset="0"/>
                          <a:ea typeface="Roboto Light" panose="02000000000000000000" pitchFamily="2" charset="0"/>
                        </a:rPr>
                        <a:t>Companies involved in green marketing make decisions relating to the entire process of.</a:t>
                      </a:r>
                      <a:endParaRPr lang="en-US" sz="2600" b="0" i="0" dirty="0">
                        <a:latin typeface="Roboto Light" panose="02000000000000000000" pitchFamily="2" charset="0"/>
                        <a:ea typeface="Roboto Light" panose="02000000000000000000" pitchFamily="2" charset="0"/>
                      </a:endParaRP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These practices may fall under the broader umbrella of environmental, social.</a:t>
                      </a:r>
                    </a:p>
                  </a:txBody>
                  <a:tcPr marL="182880" marR="182880" marT="91440" marB="91440" anchor="ctr">
                    <a:solidFill>
                      <a:schemeClr val="bg1">
                        <a:lumMod val="95000"/>
                      </a:schemeClr>
                    </a:solidFill>
                  </a:tcPr>
                </a:tc>
                <a:tc>
                  <a:txBody>
                    <a:bodyPr/>
                    <a:lstStyle/>
                    <a:p>
                      <a:pPr marL="0" marR="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 and services based on environmental factors.</a:t>
                      </a:r>
                    </a:p>
                  </a:txBody>
                  <a:tcPr marL="182880" marR="182880" marT="91440" marB="91440" anchor="ctr">
                    <a:solidFill>
                      <a:schemeClr val="bg1">
                        <a:lumMod val="95000"/>
                      </a:schemeClr>
                    </a:solidFill>
                  </a:tcPr>
                </a:tc>
                <a:extLst>
                  <a:ext uri="{0D108BD9-81ED-4DB2-BD59-A6C34878D82A}">
                    <a16:rowId xmlns:a16="http://schemas.microsoft.com/office/drawing/2014/main" val="2962354356"/>
                  </a:ext>
                </a:extLst>
              </a:tr>
            </a:tbl>
          </a:graphicData>
        </a:graphic>
      </p:graphicFrame>
      <p:sp>
        <p:nvSpPr>
          <p:cNvPr id="5" name="Freeform 86">
            <a:extLst>
              <a:ext uri="{FF2B5EF4-FFF2-40B4-BE49-F238E27FC236}">
                <a16:creationId xmlns:a16="http://schemas.microsoft.com/office/drawing/2014/main" id="{BC854497-5B0E-B04D-B5FE-EEA74E7A653D}"/>
              </a:ext>
            </a:extLst>
          </p:cNvPr>
          <p:cNvSpPr>
            <a:spLocks noChangeAspect="1" noChangeArrowheads="1"/>
          </p:cNvSpPr>
          <p:nvPr/>
        </p:nvSpPr>
        <p:spPr bwMode="auto">
          <a:xfrm>
            <a:off x="7787175" y="4104186"/>
            <a:ext cx="1588621" cy="1588724"/>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6" name="Pie 5">
            <a:extLst>
              <a:ext uri="{FF2B5EF4-FFF2-40B4-BE49-F238E27FC236}">
                <a16:creationId xmlns:a16="http://schemas.microsoft.com/office/drawing/2014/main" id="{FB47D1FC-2B0C-C249-8924-69A94C6F5368}"/>
              </a:ext>
            </a:extLst>
          </p:cNvPr>
          <p:cNvSpPr>
            <a:spLocks/>
          </p:cNvSpPr>
          <p:nvPr/>
        </p:nvSpPr>
        <p:spPr>
          <a:xfrm>
            <a:off x="7785059" y="4104083"/>
            <a:ext cx="1590736" cy="1588724"/>
          </a:xfrm>
          <a:prstGeom prst="pie">
            <a:avLst>
              <a:gd name="adj1" fmla="val 16188444"/>
              <a:gd name="adj2" fmla="val 16193263"/>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7" name="Freeform 86">
            <a:extLst>
              <a:ext uri="{FF2B5EF4-FFF2-40B4-BE49-F238E27FC236}">
                <a16:creationId xmlns:a16="http://schemas.microsoft.com/office/drawing/2014/main" id="{DF742D8C-0948-4C4B-ABEC-304663336D6A}"/>
              </a:ext>
            </a:extLst>
          </p:cNvPr>
          <p:cNvSpPr>
            <a:spLocks noChangeAspect="1" noChangeArrowheads="1"/>
          </p:cNvSpPr>
          <p:nvPr/>
        </p:nvSpPr>
        <p:spPr bwMode="auto">
          <a:xfrm>
            <a:off x="13306624" y="4104186"/>
            <a:ext cx="1588621" cy="1588724"/>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8" name="Pie 7">
            <a:extLst>
              <a:ext uri="{FF2B5EF4-FFF2-40B4-BE49-F238E27FC236}">
                <a16:creationId xmlns:a16="http://schemas.microsoft.com/office/drawing/2014/main" id="{2CC4BBCB-0F74-7848-B134-5DA13AAA60FF}"/>
              </a:ext>
            </a:extLst>
          </p:cNvPr>
          <p:cNvSpPr>
            <a:spLocks/>
          </p:cNvSpPr>
          <p:nvPr/>
        </p:nvSpPr>
        <p:spPr>
          <a:xfrm>
            <a:off x="13304507" y="4104083"/>
            <a:ext cx="1590736" cy="1588724"/>
          </a:xfrm>
          <a:prstGeom prst="pie">
            <a:avLst>
              <a:gd name="adj1" fmla="val 16193829"/>
              <a:gd name="adj2" fmla="val 5404730"/>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9" name="Freeform 86">
            <a:extLst>
              <a:ext uri="{FF2B5EF4-FFF2-40B4-BE49-F238E27FC236}">
                <a16:creationId xmlns:a16="http://schemas.microsoft.com/office/drawing/2014/main" id="{B0C206E7-BBBA-BC4B-A629-5CAAE06818D6}"/>
              </a:ext>
            </a:extLst>
          </p:cNvPr>
          <p:cNvSpPr>
            <a:spLocks noChangeAspect="1" noChangeArrowheads="1"/>
          </p:cNvSpPr>
          <p:nvPr/>
        </p:nvSpPr>
        <p:spPr bwMode="auto">
          <a:xfrm>
            <a:off x="18823956" y="4104186"/>
            <a:ext cx="1588621" cy="1588724"/>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0" name="Pie 9">
            <a:extLst>
              <a:ext uri="{FF2B5EF4-FFF2-40B4-BE49-F238E27FC236}">
                <a16:creationId xmlns:a16="http://schemas.microsoft.com/office/drawing/2014/main" id="{DA18A27D-C84E-2044-8811-34E7A859BEA2}"/>
              </a:ext>
            </a:extLst>
          </p:cNvPr>
          <p:cNvSpPr>
            <a:spLocks/>
          </p:cNvSpPr>
          <p:nvPr/>
        </p:nvSpPr>
        <p:spPr>
          <a:xfrm>
            <a:off x="18821840" y="4104083"/>
            <a:ext cx="1590736" cy="1588724"/>
          </a:xfrm>
          <a:prstGeom prst="pie">
            <a:avLst>
              <a:gd name="adj1" fmla="val 16149965"/>
              <a:gd name="adj2" fmla="val 16144464"/>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3" name="TextBox 12">
            <a:extLst>
              <a:ext uri="{FF2B5EF4-FFF2-40B4-BE49-F238E27FC236}">
                <a16:creationId xmlns:a16="http://schemas.microsoft.com/office/drawing/2014/main" id="{E17B3A5D-C152-4642-AA5E-C85B6104B24C}"/>
              </a:ext>
            </a:extLst>
          </p:cNvPr>
          <p:cNvSpPr txBox="1"/>
          <p:nvPr/>
        </p:nvSpPr>
        <p:spPr>
          <a:xfrm>
            <a:off x="7484614" y="3115189"/>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4" name="TextBox 13">
            <a:extLst>
              <a:ext uri="{FF2B5EF4-FFF2-40B4-BE49-F238E27FC236}">
                <a16:creationId xmlns:a16="http://schemas.microsoft.com/office/drawing/2014/main" id="{89DDF7E4-093D-544E-86F2-DF3FBFF1F9D2}"/>
              </a:ext>
            </a:extLst>
          </p:cNvPr>
          <p:cNvSpPr txBox="1"/>
          <p:nvPr/>
        </p:nvSpPr>
        <p:spPr>
          <a:xfrm>
            <a:off x="13004062" y="3115189"/>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15" name="TextBox 14">
            <a:extLst>
              <a:ext uri="{FF2B5EF4-FFF2-40B4-BE49-F238E27FC236}">
                <a16:creationId xmlns:a16="http://schemas.microsoft.com/office/drawing/2014/main" id="{E54AC331-638C-7746-8F21-26B95D99B361}"/>
              </a:ext>
            </a:extLst>
          </p:cNvPr>
          <p:cNvSpPr txBox="1"/>
          <p:nvPr/>
        </p:nvSpPr>
        <p:spPr>
          <a:xfrm>
            <a:off x="18521395" y="3115189"/>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Tree>
    <p:extLst>
      <p:ext uri="{BB962C8B-B14F-4D97-AF65-F5344CB8AC3E}">
        <p14:creationId xmlns:p14="http://schemas.microsoft.com/office/powerpoint/2010/main" val="185230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39ED52-0DC1-3A4B-BCD8-34FA6B8FA1F7}"/>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BE1350B3-018E-0B40-8D67-13544DC3F62C}"/>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86">
            <a:extLst>
              <a:ext uri="{FF2B5EF4-FFF2-40B4-BE49-F238E27FC236}">
                <a16:creationId xmlns:a16="http://schemas.microsoft.com/office/drawing/2014/main" id="{6653D1BC-F7A2-3547-AED5-25F622F4F313}"/>
              </a:ext>
            </a:extLst>
          </p:cNvPr>
          <p:cNvSpPr>
            <a:spLocks noChangeArrowheads="1"/>
          </p:cNvSpPr>
          <p:nvPr/>
        </p:nvSpPr>
        <p:spPr bwMode="auto">
          <a:xfrm>
            <a:off x="10850968" y="2701655"/>
            <a:ext cx="2499958" cy="2500119"/>
          </a:xfrm>
          <a:prstGeom prst="ellipse">
            <a:avLst/>
          </a:prstGeom>
          <a:solidFill>
            <a:schemeClr val="accent1">
              <a:lumMod val="20000"/>
              <a:lumOff val="80000"/>
            </a:schemeClr>
          </a:solidFill>
          <a:ln>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C14BF932-26CC-DE40-B40B-38AD87467AFD}"/>
              </a:ext>
            </a:extLst>
          </p:cNvPr>
          <p:cNvSpPr/>
          <p:nvPr/>
        </p:nvSpPr>
        <p:spPr>
          <a:xfrm>
            <a:off x="10850807" y="2701655"/>
            <a:ext cx="2500119" cy="2500119"/>
          </a:xfrm>
          <a:prstGeom prst="pie">
            <a:avLst>
              <a:gd name="adj1" fmla="val 16247457"/>
              <a:gd name="adj2" fmla="val 15510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TextBox 5">
            <a:extLst>
              <a:ext uri="{FF2B5EF4-FFF2-40B4-BE49-F238E27FC236}">
                <a16:creationId xmlns:a16="http://schemas.microsoft.com/office/drawing/2014/main" id="{FF4844C2-B353-B14D-9084-727626221ACF}"/>
              </a:ext>
            </a:extLst>
          </p:cNvPr>
          <p:cNvSpPr txBox="1"/>
          <p:nvPr/>
        </p:nvSpPr>
        <p:spPr>
          <a:xfrm>
            <a:off x="13870830" y="3071063"/>
            <a:ext cx="3050835" cy="615553"/>
          </a:xfrm>
          <a:prstGeom prst="rect">
            <a:avLst/>
          </a:prstGeom>
          <a:noFill/>
        </p:spPr>
        <p:txBody>
          <a:bodyPr wrap="none" rtlCol="0">
            <a:spAutoFit/>
          </a:bodyPr>
          <a:lstStyle/>
          <a:p>
            <a:r>
              <a:rPr lang="en-US" sz="3400" b="1" dirty="0">
                <a:solidFill>
                  <a:schemeClr val="tx2"/>
                </a:solidFill>
                <a:latin typeface="Roboto" panose="02000000000000000000" pitchFamily="2" charset="0"/>
                <a:ea typeface="Roboto" charset="0"/>
                <a:cs typeface="Poppins Bold" panose="02000000000000000000" pitchFamily="2" charset="77"/>
              </a:rPr>
              <a:t>Your Title here</a:t>
            </a:r>
          </a:p>
        </p:txBody>
      </p:sp>
      <p:sp>
        <p:nvSpPr>
          <p:cNvPr id="7" name="TextBox 6">
            <a:extLst>
              <a:ext uri="{FF2B5EF4-FFF2-40B4-BE49-F238E27FC236}">
                <a16:creationId xmlns:a16="http://schemas.microsoft.com/office/drawing/2014/main" id="{038D8930-D57C-7349-A89A-CB6F3D665A52}"/>
              </a:ext>
            </a:extLst>
          </p:cNvPr>
          <p:cNvSpPr txBox="1"/>
          <p:nvPr/>
        </p:nvSpPr>
        <p:spPr>
          <a:xfrm>
            <a:off x="13870830" y="3686616"/>
            <a:ext cx="8985995" cy="1168333"/>
          </a:xfrm>
          <a:prstGeom prst="rect">
            <a:avLst/>
          </a:prstGeom>
          <a:noFill/>
        </p:spPr>
        <p:txBody>
          <a:bodyPr wrap="square" rtlCol="0">
            <a:spAutoFit/>
          </a:bodyPr>
          <a:lstStyle/>
          <a:p>
            <a:pPr>
              <a:lnSpc>
                <a:spcPts val="444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8" name="Freeform 86">
            <a:extLst>
              <a:ext uri="{FF2B5EF4-FFF2-40B4-BE49-F238E27FC236}">
                <a16:creationId xmlns:a16="http://schemas.microsoft.com/office/drawing/2014/main" id="{1A733220-6D70-3C49-BF4A-6D8E308D8F90}"/>
              </a:ext>
            </a:extLst>
          </p:cNvPr>
          <p:cNvSpPr>
            <a:spLocks noChangeArrowheads="1"/>
          </p:cNvSpPr>
          <p:nvPr/>
        </p:nvSpPr>
        <p:spPr bwMode="auto">
          <a:xfrm>
            <a:off x="7646348" y="5277688"/>
            <a:ext cx="2499958" cy="2500119"/>
          </a:xfrm>
          <a:prstGeom prst="ellipse">
            <a:avLst/>
          </a:prstGeom>
          <a:solidFill>
            <a:schemeClr val="accent2">
              <a:lumMod val="20000"/>
              <a:lumOff val="80000"/>
            </a:schemeClr>
          </a:solidFill>
          <a:ln>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2DEAFCEC-5B0A-5749-82C6-8A1DA057CE89}"/>
              </a:ext>
            </a:extLst>
          </p:cNvPr>
          <p:cNvSpPr/>
          <p:nvPr/>
        </p:nvSpPr>
        <p:spPr>
          <a:xfrm>
            <a:off x="7646187" y="5277688"/>
            <a:ext cx="2500119" cy="2500119"/>
          </a:xfrm>
          <a:prstGeom prst="pie">
            <a:avLst>
              <a:gd name="adj1" fmla="val 16252311"/>
              <a:gd name="adj2" fmla="val 423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TextBox 9">
            <a:extLst>
              <a:ext uri="{FF2B5EF4-FFF2-40B4-BE49-F238E27FC236}">
                <a16:creationId xmlns:a16="http://schemas.microsoft.com/office/drawing/2014/main" id="{EC7B1EFF-A50F-DA4A-A6F7-677DBF398D77}"/>
              </a:ext>
            </a:extLst>
          </p:cNvPr>
          <p:cNvSpPr txBox="1"/>
          <p:nvPr/>
        </p:nvSpPr>
        <p:spPr>
          <a:xfrm>
            <a:off x="10666210" y="5647096"/>
            <a:ext cx="3050835" cy="615553"/>
          </a:xfrm>
          <a:prstGeom prst="rect">
            <a:avLst/>
          </a:prstGeom>
          <a:noFill/>
        </p:spPr>
        <p:txBody>
          <a:bodyPr wrap="none" rtlCol="0">
            <a:spAutoFit/>
          </a:bodyPr>
          <a:lstStyle/>
          <a:p>
            <a:r>
              <a:rPr lang="en-US" sz="3400" b="1" dirty="0">
                <a:solidFill>
                  <a:schemeClr val="tx2"/>
                </a:solidFill>
                <a:latin typeface="Roboto" panose="02000000000000000000" pitchFamily="2" charset="0"/>
                <a:ea typeface="Roboto" charset="0"/>
                <a:cs typeface="Poppins Bold" panose="02000000000000000000" pitchFamily="2" charset="77"/>
              </a:rPr>
              <a:t>Your Title here</a:t>
            </a:r>
          </a:p>
        </p:txBody>
      </p:sp>
      <p:sp>
        <p:nvSpPr>
          <p:cNvPr id="11" name="TextBox 10">
            <a:extLst>
              <a:ext uri="{FF2B5EF4-FFF2-40B4-BE49-F238E27FC236}">
                <a16:creationId xmlns:a16="http://schemas.microsoft.com/office/drawing/2014/main" id="{A082FA9F-2230-0045-A397-8B18A2204788}"/>
              </a:ext>
            </a:extLst>
          </p:cNvPr>
          <p:cNvSpPr txBox="1"/>
          <p:nvPr/>
        </p:nvSpPr>
        <p:spPr>
          <a:xfrm>
            <a:off x="10666210" y="6262649"/>
            <a:ext cx="8988552" cy="1168333"/>
          </a:xfrm>
          <a:prstGeom prst="rect">
            <a:avLst/>
          </a:prstGeom>
          <a:noFill/>
        </p:spPr>
        <p:txBody>
          <a:bodyPr wrap="square" rtlCol="0">
            <a:spAutoFit/>
          </a:bodyPr>
          <a:lstStyle/>
          <a:p>
            <a:pPr>
              <a:lnSpc>
                <a:spcPts val="444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2" name="Freeform 86">
            <a:extLst>
              <a:ext uri="{FF2B5EF4-FFF2-40B4-BE49-F238E27FC236}">
                <a16:creationId xmlns:a16="http://schemas.microsoft.com/office/drawing/2014/main" id="{0C549AF4-5C2A-F948-91A8-1721F2D25AA5}"/>
              </a:ext>
            </a:extLst>
          </p:cNvPr>
          <p:cNvSpPr>
            <a:spLocks noChangeArrowheads="1"/>
          </p:cNvSpPr>
          <p:nvPr/>
        </p:nvSpPr>
        <p:spPr bwMode="auto">
          <a:xfrm>
            <a:off x="4556494" y="7871911"/>
            <a:ext cx="2499958" cy="2500119"/>
          </a:xfrm>
          <a:prstGeom prst="ellipse">
            <a:avLst/>
          </a:prstGeom>
          <a:solidFill>
            <a:schemeClr val="accent3">
              <a:lumMod val="90000"/>
            </a:schemeClr>
          </a:solidFill>
          <a:ln>
            <a:noFill/>
          </a:ln>
          <a:effectLst/>
        </p:spPr>
        <p:txBody>
          <a:bodyPr wrap="none" anchor="ctr"/>
          <a:lstStyle/>
          <a:p>
            <a:endParaRPr lang="en-US" sz="19900" b="1" dirty="0">
              <a:latin typeface="Roboto Bold" charset="0"/>
            </a:endParaRPr>
          </a:p>
        </p:txBody>
      </p:sp>
      <p:sp>
        <p:nvSpPr>
          <p:cNvPr id="13" name="Pie 12">
            <a:extLst>
              <a:ext uri="{FF2B5EF4-FFF2-40B4-BE49-F238E27FC236}">
                <a16:creationId xmlns:a16="http://schemas.microsoft.com/office/drawing/2014/main" id="{8BC0A4DE-7933-3042-96A0-69543AD6D179}"/>
              </a:ext>
            </a:extLst>
          </p:cNvPr>
          <p:cNvSpPr/>
          <p:nvPr/>
        </p:nvSpPr>
        <p:spPr>
          <a:xfrm>
            <a:off x="4556333" y="7871911"/>
            <a:ext cx="2500119" cy="2500119"/>
          </a:xfrm>
          <a:prstGeom prst="pie">
            <a:avLst>
              <a:gd name="adj1" fmla="val 16227090"/>
              <a:gd name="adj2" fmla="val 54000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4" name="TextBox 13">
            <a:extLst>
              <a:ext uri="{FF2B5EF4-FFF2-40B4-BE49-F238E27FC236}">
                <a16:creationId xmlns:a16="http://schemas.microsoft.com/office/drawing/2014/main" id="{247A823C-3FAA-1A40-9C10-E90B444580E4}"/>
              </a:ext>
            </a:extLst>
          </p:cNvPr>
          <p:cNvSpPr txBox="1"/>
          <p:nvPr/>
        </p:nvSpPr>
        <p:spPr>
          <a:xfrm>
            <a:off x="7576356" y="8241319"/>
            <a:ext cx="3050835" cy="615553"/>
          </a:xfrm>
          <a:prstGeom prst="rect">
            <a:avLst/>
          </a:prstGeom>
          <a:noFill/>
        </p:spPr>
        <p:txBody>
          <a:bodyPr wrap="none" rtlCol="0">
            <a:spAutoFit/>
          </a:bodyPr>
          <a:lstStyle/>
          <a:p>
            <a:r>
              <a:rPr lang="en-US" sz="3400" b="1" dirty="0">
                <a:solidFill>
                  <a:schemeClr val="tx2"/>
                </a:solidFill>
                <a:latin typeface="Roboto" panose="02000000000000000000" pitchFamily="2" charset="0"/>
                <a:ea typeface="Roboto" charset="0"/>
                <a:cs typeface="Poppins Bold" panose="02000000000000000000" pitchFamily="2" charset="77"/>
              </a:rPr>
              <a:t>Your Title here</a:t>
            </a:r>
          </a:p>
        </p:txBody>
      </p:sp>
      <p:sp>
        <p:nvSpPr>
          <p:cNvPr id="15" name="TextBox 14">
            <a:extLst>
              <a:ext uri="{FF2B5EF4-FFF2-40B4-BE49-F238E27FC236}">
                <a16:creationId xmlns:a16="http://schemas.microsoft.com/office/drawing/2014/main" id="{CCDB1B4C-D1D3-474B-BBA5-1ABACB4C6455}"/>
              </a:ext>
            </a:extLst>
          </p:cNvPr>
          <p:cNvSpPr txBox="1"/>
          <p:nvPr/>
        </p:nvSpPr>
        <p:spPr>
          <a:xfrm>
            <a:off x="7576356" y="8856872"/>
            <a:ext cx="8988552" cy="1168333"/>
          </a:xfrm>
          <a:prstGeom prst="rect">
            <a:avLst/>
          </a:prstGeom>
          <a:noFill/>
        </p:spPr>
        <p:txBody>
          <a:bodyPr wrap="square" rtlCol="0">
            <a:spAutoFit/>
          </a:bodyPr>
          <a:lstStyle/>
          <a:p>
            <a:pPr>
              <a:lnSpc>
                <a:spcPts val="444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
        <p:nvSpPr>
          <p:cNvPr id="16" name="Freeform 86">
            <a:extLst>
              <a:ext uri="{FF2B5EF4-FFF2-40B4-BE49-F238E27FC236}">
                <a16:creationId xmlns:a16="http://schemas.microsoft.com/office/drawing/2014/main" id="{EF438AC7-4C5E-4641-9693-207F98CE8535}"/>
              </a:ext>
            </a:extLst>
          </p:cNvPr>
          <p:cNvSpPr>
            <a:spLocks noChangeArrowheads="1"/>
          </p:cNvSpPr>
          <p:nvPr/>
        </p:nvSpPr>
        <p:spPr bwMode="auto">
          <a:xfrm>
            <a:off x="2217331" y="10477537"/>
            <a:ext cx="2499958" cy="2500119"/>
          </a:xfrm>
          <a:prstGeom prst="ellipse">
            <a:avLst/>
          </a:prstGeom>
          <a:solidFill>
            <a:schemeClr val="accent4">
              <a:lumMod val="20000"/>
              <a:lumOff val="80000"/>
            </a:schemeClr>
          </a:solidFill>
          <a:ln>
            <a:noFill/>
          </a:ln>
          <a:effectLst/>
        </p:spPr>
        <p:txBody>
          <a:bodyPr wrap="none" anchor="ctr"/>
          <a:lstStyle/>
          <a:p>
            <a:endParaRPr lang="en-US" sz="19900" b="1" dirty="0">
              <a:latin typeface="Roboto Bold" charset="0"/>
            </a:endParaRPr>
          </a:p>
        </p:txBody>
      </p:sp>
      <p:sp>
        <p:nvSpPr>
          <p:cNvPr id="17" name="Pie 16">
            <a:extLst>
              <a:ext uri="{FF2B5EF4-FFF2-40B4-BE49-F238E27FC236}">
                <a16:creationId xmlns:a16="http://schemas.microsoft.com/office/drawing/2014/main" id="{4F2DB044-BC09-0843-888E-8A3D23FAB647}"/>
              </a:ext>
            </a:extLst>
          </p:cNvPr>
          <p:cNvSpPr/>
          <p:nvPr/>
        </p:nvSpPr>
        <p:spPr>
          <a:xfrm>
            <a:off x="2217170" y="10477537"/>
            <a:ext cx="2500119" cy="2500119"/>
          </a:xfrm>
          <a:prstGeom prst="pie">
            <a:avLst>
              <a:gd name="adj1" fmla="val 16187032"/>
              <a:gd name="adj2" fmla="val 107444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8" name="TextBox 17">
            <a:extLst>
              <a:ext uri="{FF2B5EF4-FFF2-40B4-BE49-F238E27FC236}">
                <a16:creationId xmlns:a16="http://schemas.microsoft.com/office/drawing/2014/main" id="{D2822A13-F54F-0143-BC60-3CCC58C875DC}"/>
              </a:ext>
            </a:extLst>
          </p:cNvPr>
          <p:cNvSpPr txBox="1"/>
          <p:nvPr/>
        </p:nvSpPr>
        <p:spPr>
          <a:xfrm>
            <a:off x="5237193" y="10846945"/>
            <a:ext cx="3050835" cy="615553"/>
          </a:xfrm>
          <a:prstGeom prst="rect">
            <a:avLst/>
          </a:prstGeom>
          <a:noFill/>
        </p:spPr>
        <p:txBody>
          <a:bodyPr wrap="none" rtlCol="0">
            <a:spAutoFit/>
          </a:bodyPr>
          <a:lstStyle/>
          <a:p>
            <a:r>
              <a:rPr lang="en-US" sz="3400" b="1" dirty="0">
                <a:solidFill>
                  <a:schemeClr val="tx2"/>
                </a:solidFill>
                <a:latin typeface="Roboto" panose="02000000000000000000" pitchFamily="2" charset="0"/>
                <a:ea typeface="Roboto" charset="0"/>
                <a:cs typeface="Poppins Bold" panose="02000000000000000000" pitchFamily="2" charset="77"/>
              </a:rPr>
              <a:t>Your Title here</a:t>
            </a:r>
          </a:p>
        </p:txBody>
      </p:sp>
      <p:sp>
        <p:nvSpPr>
          <p:cNvPr id="19" name="TextBox 18">
            <a:extLst>
              <a:ext uri="{FF2B5EF4-FFF2-40B4-BE49-F238E27FC236}">
                <a16:creationId xmlns:a16="http://schemas.microsoft.com/office/drawing/2014/main" id="{2D264144-A1CB-A346-A31E-2981AFAD205D}"/>
              </a:ext>
            </a:extLst>
          </p:cNvPr>
          <p:cNvSpPr txBox="1"/>
          <p:nvPr/>
        </p:nvSpPr>
        <p:spPr>
          <a:xfrm>
            <a:off x="5237193" y="11462498"/>
            <a:ext cx="8988552" cy="1168333"/>
          </a:xfrm>
          <a:prstGeom prst="rect">
            <a:avLst/>
          </a:prstGeom>
          <a:noFill/>
        </p:spPr>
        <p:txBody>
          <a:bodyPr wrap="square" rtlCol="0">
            <a:spAutoFit/>
          </a:bodyPr>
          <a:lstStyle/>
          <a:p>
            <a:pPr>
              <a:lnSpc>
                <a:spcPts val="444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a:t>
            </a:r>
          </a:p>
        </p:txBody>
      </p:sp>
    </p:spTree>
    <p:extLst>
      <p:ext uri="{BB962C8B-B14F-4D97-AF65-F5344CB8AC3E}">
        <p14:creationId xmlns:p14="http://schemas.microsoft.com/office/powerpoint/2010/main" val="413812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334058-617E-104F-98B5-5B4BD2C512EB}"/>
              </a:ext>
            </a:extLst>
          </p:cNvPr>
          <p:cNvSpPr txBox="1"/>
          <p:nvPr/>
        </p:nvSpPr>
        <p:spPr>
          <a:xfrm>
            <a:off x="8008835" y="523007"/>
            <a:ext cx="8359981"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BAF941C7-6419-494E-8362-E53A803E6D6A}"/>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9B4AB7B-990A-3345-A898-68DDEFF166C6}"/>
              </a:ext>
            </a:extLst>
          </p:cNvPr>
          <p:cNvSpPr/>
          <p:nvPr/>
        </p:nvSpPr>
        <p:spPr>
          <a:xfrm>
            <a:off x="11138723" y="5581874"/>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e 4">
            <a:extLst>
              <a:ext uri="{FF2B5EF4-FFF2-40B4-BE49-F238E27FC236}">
                <a16:creationId xmlns:a16="http://schemas.microsoft.com/office/drawing/2014/main" id="{82AFBEC4-F461-884D-BF2B-6E68798C4BBB}"/>
              </a:ext>
            </a:extLst>
          </p:cNvPr>
          <p:cNvSpPr/>
          <p:nvPr/>
        </p:nvSpPr>
        <p:spPr>
          <a:xfrm>
            <a:off x="11138723" y="5581874"/>
            <a:ext cx="1284190" cy="1263424"/>
          </a:xfrm>
          <a:prstGeom prst="pie">
            <a:avLst>
              <a:gd name="adj1" fmla="val 10800000"/>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D21A82-567D-5247-8AAE-11252D137D69}"/>
              </a:ext>
            </a:extLst>
          </p:cNvPr>
          <p:cNvSpPr/>
          <p:nvPr/>
        </p:nvSpPr>
        <p:spPr>
          <a:xfrm>
            <a:off x="11138723" y="7960507"/>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e 6">
            <a:extLst>
              <a:ext uri="{FF2B5EF4-FFF2-40B4-BE49-F238E27FC236}">
                <a16:creationId xmlns:a16="http://schemas.microsoft.com/office/drawing/2014/main" id="{4E26F56A-6444-DC47-94DA-96E946DD6416}"/>
              </a:ext>
            </a:extLst>
          </p:cNvPr>
          <p:cNvSpPr/>
          <p:nvPr/>
        </p:nvSpPr>
        <p:spPr>
          <a:xfrm>
            <a:off x="11138723" y="7960507"/>
            <a:ext cx="1284190" cy="1263424"/>
          </a:xfrm>
          <a:prstGeom prst="pie">
            <a:avLst>
              <a:gd name="adj1" fmla="val 5373011"/>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C3DBB19-78CC-F040-8F68-0644A4EB6BB9}"/>
              </a:ext>
            </a:extLst>
          </p:cNvPr>
          <p:cNvSpPr/>
          <p:nvPr/>
        </p:nvSpPr>
        <p:spPr>
          <a:xfrm>
            <a:off x="11138723" y="10243537"/>
            <a:ext cx="1284190" cy="126342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e 8">
            <a:extLst>
              <a:ext uri="{FF2B5EF4-FFF2-40B4-BE49-F238E27FC236}">
                <a16:creationId xmlns:a16="http://schemas.microsoft.com/office/drawing/2014/main" id="{387C78CE-B403-084B-A804-17CF38108BD0}"/>
              </a:ext>
            </a:extLst>
          </p:cNvPr>
          <p:cNvSpPr/>
          <p:nvPr/>
        </p:nvSpPr>
        <p:spPr>
          <a:xfrm>
            <a:off x="11138723" y="10243537"/>
            <a:ext cx="1284190" cy="1263424"/>
          </a:xfrm>
          <a:prstGeom prst="pie">
            <a:avLst>
              <a:gd name="adj1" fmla="val 21577311"/>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6F0DDBA-36B9-7444-8035-09E5598ED201}"/>
              </a:ext>
            </a:extLst>
          </p:cNvPr>
          <p:cNvSpPr/>
          <p:nvPr/>
        </p:nvSpPr>
        <p:spPr>
          <a:xfrm>
            <a:off x="15618029" y="5581874"/>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e 14">
            <a:extLst>
              <a:ext uri="{FF2B5EF4-FFF2-40B4-BE49-F238E27FC236}">
                <a16:creationId xmlns:a16="http://schemas.microsoft.com/office/drawing/2014/main" id="{D3032BEE-F69A-C14D-A12A-F31C7A86416A}"/>
              </a:ext>
            </a:extLst>
          </p:cNvPr>
          <p:cNvSpPr/>
          <p:nvPr/>
        </p:nvSpPr>
        <p:spPr>
          <a:xfrm>
            <a:off x="15618029" y="5581874"/>
            <a:ext cx="1284190" cy="1263424"/>
          </a:xfrm>
          <a:prstGeom prst="pie">
            <a:avLst>
              <a:gd name="adj1" fmla="val 1621589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14DD00F-6C10-734F-9621-E56CA4D10904}"/>
              </a:ext>
            </a:extLst>
          </p:cNvPr>
          <p:cNvSpPr/>
          <p:nvPr/>
        </p:nvSpPr>
        <p:spPr>
          <a:xfrm>
            <a:off x="15618029" y="7960507"/>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e 16">
            <a:extLst>
              <a:ext uri="{FF2B5EF4-FFF2-40B4-BE49-F238E27FC236}">
                <a16:creationId xmlns:a16="http://schemas.microsoft.com/office/drawing/2014/main" id="{9E531EB1-7BF5-924F-802F-447A3BE5306D}"/>
              </a:ext>
            </a:extLst>
          </p:cNvPr>
          <p:cNvSpPr/>
          <p:nvPr/>
        </p:nvSpPr>
        <p:spPr>
          <a:xfrm>
            <a:off x="15618029" y="7960507"/>
            <a:ext cx="1284190" cy="1263424"/>
          </a:xfrm>
          <a:prstGeom prst="pie">
            <a:avLst>
              <a:gd name="adj1" fmla="val 16309147"/>
              <a:gd name="adj2" fmla="val 31211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82BD2F0-AC7B-0C47-B335-0E4DD5AC9278}"/>
              </a:ext>
            </a:extLst>
          </p:cNvPr>
          <p:cNvSpPr/>
          <p:nvPr/>
        </p:nvSpPr>
        <p:spPr>
          <a:xfrm>
            <a:off x="15618029" y="10243537"/>
            <a:ext cx="1284190" cy="126342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B149D959-DA1A-C440-ABDE-3D160E56389E}"/>
              </a:ext>
            </a:extLst>
          </p:cNvPr>
          <p:cNvSpPr/>
          <p:nvPr/>
        </p:nvSpPr>
        <p:spPr>
          <a:xfrm>
            <a:off x="15618029" y="10243537"/>
            <a:ext cx="1284190" cy="1263424"/>
          </a:xfrm>
          <a:prstGeom prst="pie">
            <a:avLst>
              <a:gd name="adj1" fmla="val 8890103"/>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58641E-4C46-2F44-874D-86312973FC10}"/>
              </a:ext>
            </a:extLst>
          </p:cNvPr>
          <p:cNvSpPr/>
          <p:nvPr/>
        </p:nvSpPr>
        <p:spPr>
          <a:xfrm>
            <a:off x="20097335" y="5581874"/>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e 24">
            <a:extLst>
              <a:ext uri="{FF2B5EF4-FFF2-40B4-BE49-F238E27FC236}">
                <a16:creationId xmlns:a16="http://schemas.microsoft.com/office/drawing/2014/main" id="{9A89F6F2-12CC-B247-865E-DFAE9F9249D1}"/>
              </a:ext>
            </a:extLst>
          </p:cNvPr>
          <p:cNvSpPr/>
          <p:nvPr/>
        </p:nvSpPr>
        <p:spPr>
          <a:xfrm>
            <a:off x="20097335" y="5581874"/>
            <a:ext cx="1284190" cy="1263424"/>
          </a:xfrm>
          <a:prstGeom prst="pie">
            <a:avLst>
              <a:gd name="adj1" fmla="val 16151569"/>
              <a:gd name="adj2" fmla="val 9977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E8F5B42-6885-CB49-81CC-93ABA7DD83C0}"/>
              </a:ext>
            </a:extLst>
          </p:cNvPr>
          <p:cNvSpPr/>
          <p:nvPr/>
        </p:nvSpPr>
        <p:spPr>
          <a:xfrm>
            <a:off x="20097335" y="7960507"/>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e 26">
            <a:extLst>
              <a:ext uri="{FF2B5EF4-FFF2-40B4-BE49-F238E27FC236}">
                <a16:creationId xmlns:a16="http://schemas.microsoft.com/office/drawing/2014/main" id="{7AFBC07E-EBA1-734E-8AC3-9F1E4C1D9347}"/>
              </a:ext>
            </a:extLst>
          </p:cNvPr>
          <p:cNvSpPr/>
          <p:nvPr/>
        </p:nvSpPr>
        <p:spPr>
          <a:xfrm>
            <a:off x="20097335" y="7960507"/>
            <a:ext cx="1284190" cy="1263424"/>
          </a:xfrm>
          <a:prstGeom prst="pie">
            <a:avLst>
              <a:gd name="adj1" fmla="val 16178229"/>
              <a:gd name="adj2" fmla="val 1624921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A82FED5-19F5-2142-9A0F-4538F68ADA86}"/>
              </a:ext>
            </a:extLst>
          </p:cNvPr>
          <p:cNvSpPr/>
          <p:nvPr/>
        </p:nvSpPr>
        <p:spPr>
          <a:xfrm>
            <a:off x="20097335" y="10243537"/>
            <a:ext cx="1284190" cy="1263424"/>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e 28">
            <a:extLst>
              <a:ext uri="{FF2B5EF4-FFF2-40B4-BE49-F238E27FC236}">
                <a16:creationId xmlns:a16="http://schemas.microsoft.com/office/drawing/2014/main" id="{5305F64B-35AE-1A47-A546-BE3D74DDDBDA}"/>
              </a:ext>
            </a:extLst>
          </p:cNvPr>
          <p:cNvSpPr/>
          <p:nvPr/>
        </p:nvSpPr>
        <p:spPr>
          <a:xfrm>
            <a:off x="20097335" y="10243537"/>
            <a:ext cx="1284190" cy="1263424"/>
          </a:xfrm>
          <a:prstGeom prst="pie">
            <a:avLst>
              <a:gd name="adj1" fmla="val 19002404"/>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D089B1A-E81B-B047-A4FC-86B8C9571758}"/>
              </a:ext>
            </a:extLst>
          </p:cNvPr>
          <p:cNvSpPr txBox="1"/>
          <p:nvPr/>
        </p:nvSpPr>
        <p:spPr>
          <a:xfrm>
            <a:off x="10685005" y="366725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5" name="TextBox 44">
            <a:extLst>
              <a:ext uri="{FF2B5EF4-FFF2-40B4-BE49-F238E27FC236}">
                <a16:creationId xmlns:a16="http://schemas.microsoft.com/office/drawing/2014/main" id="{3EB593BB-FFB1-204B-8D29-2823742E4B20}"/>
              </a:ext>
            </a:extLst>
          </p:cNvPr>
          <p:cNvSpPr txBox="1"/>
          <p:nvPr/>
        </p:nvSpPr>
        <p:spPr>
          <a:xfrm>
            <a:off x="15164311" y="366725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6" name="TextBox 45">
            <a:extLst>
              <a:ext uri="{FF2B5EF4-FFF2-40B4-BE49-F238E27FC236}">
                <a16:creationId xmlns:a16="http://schemas.microsoft.com/office/drawing/2014/main" id="{2ED2E681-7302-7A4E-84B0-34F803F54654}"/>
              </a:ext>
            </a:extLst>
          </p:cNvPr>
          <p:cNvSpPr txBox="1"/>
          <p:nvPr/>
        </p:nvSpPr>
        <p:spPr>
          <a:xfrm>
            <a:off x="19643617" y="3667250"/>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8" name="TextBox 47">
            <a:extLst>
              <a:ext uri="{FF2B5EF4-FFF2-40B4-BE49-F238E27FC236}">
                <a16:creationId xmlns:a16="http://schemas.microsoft.com/office/drawing/2014/main" id="{F16EA535-31B6-5142-A43D-4B87F919C0DD}"/>
              </a:ext>
            </a:extLst>
          </p:cNvPr>
          <p:cNvSpPr txBox="1"/>
          <p:nvPr/>
        </p:nvSpPr>
        <p:spPr>
          <a:xfrm>
            <a:off x="2251382" y="3667250"/>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9" name="TextBox 48">
            <a:extLst>
              <a:ext uri="{FF2B5EF4-FFF2-40B4-BE49-F238E27FC236}">
                <a16:creationId xmlns:a16="http://schemas.microsoft.com/office/drawing/2014/main" id="{C16F5C56-98DE-D54F-AFE9-7FD8F4A65CA3}"/>
              </a:ext>
            </a:extLst>
          </p:cNvPr>
          <p:cNvSpPr txBox="1"/>
          <p:nvPr/>
        </p:nvSpPr>
        <p:spPr>
          <a:xfrm>
            <a:off x="2221884" y="5615922"/>
            <a:ext cx="6863121"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Green marketing consists of marketing products and services based on.</a:t>
            </a:r>
          </a:p>
        </p:txBody>
      </p:sp>
      <p:sp>
        <p:nvSpPr>
          <p:cNvPr id="50" name="TextBox 49">
            <a:extLst>
              <a:ext uri="{FF2B5EF4-FFF2-40B4-BE49-F238E27FC236}">
                <a16:creationId xmlns:a16="http://schemas.microsoft.com/office/drawing/2014/main" id="{6828442D-A1D8-414C-9C07-7F9C6B39389E}"/>
              </a:ext>
            </a:extLst>
          </p:cNvPr>
          <p:cNvSpPr txBox="1"/>
          <p:nvPr/>
        </p:nvSpPr>
        <p:spPr>
          <a:xfrm>
            <a:off x="2221884" y="8056109"/>
            <a:ext cx="6863121"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Companies involved in green marketing make decisions relating to the entire.</a:t>
            </a:r>
          </a:p>
        </p:txBody>
      </p:sp>
      <p:sp>
        <p:nvSpPr>
          <p:cNvPr id="51" name="TextBox 50">
            <a:extLst>
              <a:ext uri="{FF2B5EF4-FFF2-40B4-BE49-F238E27FC236}">
                <a16:creationId xmlns:a16="http://schemas.microsoft.com/office/drawing/2014/main" id="{FAD82561-8B8E-CF4B-B6B8-E2ABED4F7E58}"/>
              </a:ext>
            </a:extLst>
          </p:cNvPr>
          <p:cNvSpPr txBox="1"/>
          <p:nvPr/>
        </p:nvSpPr>
        <p:spPr>
          <a:xfrm>
            <a:off x="2221884" y="10339140"/>
            <a:ext cx="6863121" cy="1072217"/>
          </a:xfrm>
          <a:prstGeom prst="rect">
            <a:avLst/>
          </a:prstGeom>
          <a:noFill/>
        </p:spPr>
        <p:txBody>
          <a:bodyPr wrap="square" rtlCol="0" anchor="ctr">
            <a:spAutoFit/>
          </a:bodyPr>
          <a:lstStyle/>
          <a:p>
            <a:pPr>
              <a:lnSpc>
                <a:spcPts val="4000"/>
              </a:lnSpc>
            </a:pPr>
            <a:r>
              <a:rPr lang="en-US" sz="26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These practices may fall under the broader umbrella of environmental.</a:t>
            </a:r>
          </a:p>
        </p:txBody>
      </p:sp>
    </p:spTree>
    <p:extLst>
      <p:ext uri="{BB962C8B-B14F-4D97-AF65-F5344CB8AC3E}">
        <p14:creationId xmlns:p14="http://schemas.microsoft.com/office/powerpoint/2010/main" val="255798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2B4B2-808B-F64E-83E3-40FAB60939B5}"/>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09042B73-476D-9341-A59E-978EC9D98B78}"/>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F9E77D-D99E-B849-99D2-6E268A30F519}"/>
              </a:ext>
            </a:extLst>
          </p:cNvPr>
          <p:cNvSpPr txBox="1"/>
          <p:nvPr/>
        </p:nvSpPr>
        <p:spPr>
          <a:xfrm>
            <a:off x="20747864" y="4355654"/>
            <a:ext cx="2191626" cy="646331"/>
          </a:xfrm>
          <a:prstGeom prst="rect">
            <a:avLst/>
          </a:prstGeom>
          <a:noFill/>
        </p:spPr>
        <p:txBody>
          <a:bodyPr wrap="none" rtlCol="0">
            <a:spAutoFit/>
          </a:bodyPr>
          <a:lstStyle/>
          <a:p>
            <a:pPr algn="r"/>
            <a:r>
              <a:rPr lang="en-US" b="1" dirty="0">
                <a:solidFill>
                  <a:schemeClr val="tx2"/>
                </a:solidFill>
                <a:latin typeface="Roboto" panose="02000000000000000000" pitchFamily="2" charset="0"/>
                <a:ea typeface="Roboto" charset="0"/>
                <a:cs typeface="Poppins Bold" panose="02000000000000000000" pitchFamily="2" charset="77"/>
              </a:rPr>
              <a:t>Title Here</a:t>
            </a:r>
          </a:p>
        </p:txBody>
      </p:sp>
      <p:sp>
        <p:nvSpPr>
          <p:cNvPr id="5" name="TextBox 4">
            <a:extLst>
              <a:ext uri="{FF2B5EF4-FFF2-40B4-BE49-F238E27FC236}">
                <a16:creationId xmlns:a16="http://schemas.microsoft.com/office/drawing/2014/main" id="{0929E63C-AEAB-EF4A-9DAF-17B06DABCCB0}"/>
              </a:ext>
            </a:extLst>
          </p:cNvPr>
          <p:cNvSpPr txBox="1"/>
          <p:nvPr/>
        </p:nvSpPr>
        <p:spPr>
          <a:xfrm>
            <a:off x="17485303" y="5021446"/>
            <a:ext cx="5435146" cy="1585178"/>
          </a:xfrm>
          <a:prstGeom prst="rect">
            <a:avLst/>
          </a:prstGeom>
          <a:noFill/>
        </p:spPr>
        <p:txBody>
          <a:bodyPr wrap="square" rtlCol="0">
            <a:spAutoFit/>
          </a:bodyPr>
          <a:lstStyle/>
          <a:p>
            <a:pPr lvl="0" algn="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6" name="TextBox 5">
            <a:extLst>
              <a:ext uri="{FF2B5EF4-FFF2-40B4-BE49-F238E27FC236}">
                <a16:creationId xmlns:a16="http://schemas.microsoft.com/office/drawing/2014/main" id="{86956D0C-96F7-FA48-9016-D3F52CBDBD86}"/>
              </a:ext>
            </a:extLst>
          </p:cNvPr>
          <p:cNvSpPr txBox="1"/>
          <p:nvPr/>
        </p:nvSpPr>
        <p:spPr>
          <a:xfrm>
            <a:off x="1478972" y="440154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Title Here</a:t>
            </a:r>
          </a:p>
        </p:txBody>
      </p:sp>
      <p:sp>
        <p:nvSpPr>
          <p:cNvPr id="7" name="TextBox 6">
            <a:extLst>
              <a:ext uri="{FF2B5EF4-FFF2-40B4-BE49-F238E27FC236}">
                <a16:creationId xmlns:a16="http://schemas.microsoft.com/office/drawing/2014/main" id="{B0F45AA9-B885-314C-B42B-8C65C4921DB8}"/>
              </a:ext>
            </a:extLst>
          </p:cNvPr>
          <p:cNvSpPr txBox="1"/>
          <p:nvPr/>
        </p:nvSpPr>
        <p:spPr>
          <a:xfrm>
            <a:off x="1438160" y="5021446"/>
            <a:ext cx="5435146" cy="1585178"/>
          </a:xfrm>
          <a:prstGeom prst="rect">
            <a:avLst/>
          </a:prstGeom>
          <a:noFill/>
        </p:spPr>
        <p:txBody>
          <a:bodyPr wrap="square" rtlCol="0">
            <a:spAutoFit/>
          </a:bodyPr>
          <a:lstStyle/>
          <a:p>
            <a:pPr lvl="0">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8" name="TextBox 7">
            <a:extLst>
              <a:ext uri="{FF2B5EF4-FFF2-40B4-BE49-F238E27FC236}">
                <a16:creationId xmlns:a16="http://schemas.microsoft.com/office/drawing/2014/main" id="{F84E71C0-27A2-9048-9B68-8EDA234A4D0B}"/>
              </a:ext>
            </a:extLst>
          </p:cNvPr>
          <p:cNvSpPr txBox="1"/>
          <p:nvPr/>
        </p:nvSpPr>
        <p:spPr>
          <a:xfrm>
            <a:off x="11057781" y="11182593"/>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Title Here</a:t>
            </a:r>
          </a:p>
        </p:txBody>
      </p:sp>
      <p:sp>
        <p:nvSpPr>
          <p:cNvPr id="9" name="TextBox 8">
            <a:extLst>
              <a:ext uri="{FF2B5EF4-FFF2-40B4-BE49-F238E27FC236}">
                <a16:creationId xmlns:a16="http://schemas.microsoft.com/office/drawing/2014/main" id="{0867F827-A116-1744-A3F9-01BF638A525C}"/>
              </a:ext>
            </a:extLst>
          </p:cNvPr>
          <p:cNvSpPr txBox="1"/>
          <p:nvPr/>
        </p:nvSpPr>
        <p:spPr>
          <a:xfrm>
            <a:off x="9013289" y="11879947"/>
            <a:ext cx="6364634" cy="1072217"/>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10" name="Freeform 86">
            <a:extLst>
              <a:ext uri="{FF2B5EF4-FFF2-40B4-BE49-F238E27FC236}">
                <a16:creationId xmlns:a16="http://schemas.microsoft.com/office/drawing/2014/main" id="{76C67A22-F2F3-3C47-B4D5-F98C3E8BB617}"/>
              </a:ext>
            </a:extLst>
          </p:cNvPr>
          <p:cNvSpPr>
            <a:spLocks noChangeArrowheads="1"/>
          </p:cNvSpPr>
          <p:nvPr/>
        </p:nvSpPr>
        <p:spPr bwMode="auto">
          <a:xfrm>
            <a:off x="12423960" y="2527452"/>
            <a:ext cx="4370401" cy="4370684"/>
          </a:xfrm>
          <a:prstGeom prst="ellipse">
            <a:avLst/>
          </a:prstGeom>
          <a:solidFill>
            <a:schemeClr val="accent2"/>
          </a:solidFill>
          <a:ln w="57150">
            <a:noFill/>
          </a:ln>
          <a:effectLst/>
        </p:spPr>
        <p:txBody>
          <a:bodyPr wrap="none" anchor="ctr"/>
          <a:lstStyle/>
          <a:p>
            <a:endParaRPr lang="en-US" sz="19900" b="1" dirty="0">
              <a:latin typeface="Roboto Bold" charset="0"/>
            </a:endParaRPr>
          </a:p>
        </p:txBody>
      </p:sp>
      <p:cxnSp>
        <p:nvCxnSpPr>
          <p:cNvPr id="11" name="Straight Connector 10">
            <a:extLst>
              <a:ext uri="{FF2B5EF4-FFF2-40B4-BE49-F238E27FC236}">
                <a16:creationId xmlns:a16="http://schemas.microsoft.com/office/drawing/2014/main" id="{DA9F2117-3F79-584C-99A6-3FB96A35D507}"/>
              </a:ext>
            </a:extLst>
          </p:cNvPr>
          <p:cNvCxnSpPr>
            <a:cxnSpLocks/>
          </p:cNvCxnSpPr>
          <p:nvPr/>
        </p:nvCxnSpPr>
        <p:spPr>
          <a:xfrm flipH="1">
            <a:off x="17070480" y="4679597"/>
            <a:ext cx="2423160"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04A737-2CBF-F644-834C-A97B2EA2FDCC}"/>
              </a:ext>
            </a:extLst>
          </p:cNvPr>
          <p:cNvCxnSpPr>
            <a:cxnSpLocks/>
          </p:cNvCxnSpPr>
          <p:nvPr/>
        </p:nvCxnSpPr>
        <p:spPr>
          <a:xfrm>
            <a:off x="4815341" y="4679597"/>
            <a:ext cx="2424224"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Pie 12">
            <a:extLst>
              <a:ext uri="{FF2B5EF4-FFF2-40B4-BE49-F238E27FC236}">
                <a16:creationId xmlns:a16="http://schemas.microsoft.com/office/drawing/2014/main" id="{4F1C848E-C253-E946-91E2-8159075B4077}"/>
              </a:ext>
            </a:extLst>
          </p:cNvPr>
          <p:cNvSpPr>
            <a:spLocks noChangeAspect="1"/>
          </p:cNvSpPr>
          <p:nvPr/>
        </p:nvSpPr>
        <p:spPr>
          <a:xfrm>
            <a:off x="12423959" y="2518155"/>
            <a:ext cx="4370401" cy="4379976"/>
          </a:xfrm>
          <a:prstGeom prst="pie">
            <a:avLst>
              <a:gd name="adj1" fmla="val 21557235"/>
              <a:gd name="adj2" fmla="val 5368824"/>
            </a:avLst>
          </a:prstGeom>
          <a:solidFill>
            <a:schemeClr val="accent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4" name="TextBox 13">
            <a:extLst>
              <a:ext uri="{FF2B5EF4-FFF2-40B4-BE49-F238E27FC236}">
                <a16:creationId xmlns:a16="http://schemas.microsoft.com/office/drawing/2014/main" id="{5CC195CD-913E-1D49-B1BA-0FB10B5CFB81}"/>
              </a:ext>
            </a:extLst>
          </p:cNvPr>
          <p:cNvSpPr txBox="1"/>
          <p:nvPr/>
        </p:nvSpPr>
        <p:spPr>
          <a:xfrm>
            <a:off x="15045370" y="5260929"/>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75%</a:t>
            </a:r>
          </a:p>
        </p:txBody>
      </p:sp>
      <p:sp>
        <p:nvSpPr>
          <p:cNvPr id="15" name="Freeform 86">
            <a:extLst>
              <a:ext uri="{FF2B5EF4-FFF2-40B4-BE49-F238E27FC236}">
                <a16:creationId xmlns:a16="http://schemas.microsoft.com/office/drawing/2014/main" id="{7CB2FA1D-1509-4A4A-BDBC-C9FA9D84AD8E}"/>
              </a:ext>
            </a:extLst>
          </p:cNvPr>
          <p:cNvSpPr>
            <a:spLocks noChangeArrowheads="1"/>
          </p:cNvSpPr>
          <p:nvPr/>
        </p:nvSpPr>
        <p:spPr bwMode="auto">
          <a:xfrm>
            <a:off x="10003624" y="6478220"/>
            <a:ext cx="4370401" cy="4370684"/>
          </a:xfrm>
          <a:prstGeom prst="ellipse">
            <a:avLst/>
          </a:prstGeom>
          <a:solidFill>
            <a:schemeClr val="accent3"/>
          </a:solidFill>
          <a:ln w="57150">
            <a:noFill/>
          </a:ln>
          <a:effectLst/>
        </p:spPr>
        <p:txBody>
          <a:bodyPr wrap="none" anchor="ctr"/>
          <a:lstStyle/>
          <a:p>
            <a:endParaRPr lang="en-US" sz="19900" b="1" dirty="0">
              <a:latin typeface="Roboto Bold" charset="0"/>
            </a:endParaRPr>
          </a:p>
        </p:txBody>
      </p:sp>
      <p:sp>
        <p:nvSpPr>
          <p:cNvPr id="16" name="Pie 15">
            <a:extLst>
              <a:ext uri="{FF2B5EF4-FFF2-40B4-BE49-F238E27FC236}">
                <a16:creationId xmlns:a16="http://schemas.microsoft.com/office/drawing/2014/main" id="{C44D1F2B-AFDF-C14E-AFEC-277607991838}"/>
              </a:ext>
            </a:extLst>
          </p:cNvPr>
          <p:cNvSpPr>
            <a:spLocks noChangeAspect="1"/>
          </p:cNvSpPr>
          <p:nvPr/>
        </p:nvSpPr>
        <p:spPr>
          <a:xfrm>
            <a:off x="10003623" y="6478219"/>
            <a:ext cx="4348928" cy="4370685"/>
          </a:xfrm>
          <a:prstGeom prst="pie">
            <a:avLst>
              <a:gd name="adj1" fmla="val 5383561"/>
              <a:gd name="adj2" fmla="val 16224306"/>
            </a:avLst>
          </a:prstGeom>
          <a:solidFill>
            <a:schemeClr val="accent3">
              <a:lumMod val="9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7" name="TextBox 16">
            <a:extLst>
              <a:ext uri="{FF2B5EF4-FFF2-40B4-BE49-F238E27FC236}">
                <a16:creationId xmlns:a16="http://schemas.microsoft.com/office/drawing/2014/main" id="{11E2E0BB-E89C-7D40-8519-5909155959EB}"/>
              </a:ext>
            </a:extLst>
          </p:cNvPr>
          <p:cNvSpPr txBox="1"/>
          <p:nvPr/>
        </p:nvSpPr>
        <p:spPr>
          <a:xfrm>
            <a:off x="10740227" y="8373458"/>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50%</a:t>
            </a:r>
          </a:p>
        </p:txBody>
      </p:sp>
      <p:sp>
        <p:nvSpPr>
          <p:cNvPr id="18" name="Freeform 86">
            <a:extLst>
              <a:ext uri="{FF2B5EF4-FFF2-40B4-BE49-F238E27FC236}">
                <a16:creationId xmlns:a16="http://schemas.microsoft.com/office/drawing/2014/main" id="{91533C9A-EF30-D34D-8D0C-C8E6B8CE5CA7}"/>
              </a:ext>
            </a:extLst>
          </p:cNvPr>
          <p:cNvSpPr>
            <a:spLocks noChangeArrowheads="1"/>
          </p:cNvSpPr>
          <p:nvPr/>
        </p:nvSpPr>
        <p:spPr bwMode="auto">
          <a:xfrm>
            <a:off x="7559576" y="2527452"/>
            <a:ext cx="4370401" cy="437068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9" name="Pie 18">
            <a:extLst>
              <a:ext uri="{FF2B5EF4-FFF2-40B4-BE49-F238E27FC236}">
                <a16:creationId xmlns:a16="http://schemas.microsoft.com/office/drawing/2014/main" id="{86C66B73-88E1-DE4C-96B8-8A0804C30D58}"/>
              </a:ext>
            </a:extLst>
          </p:cNvPr>
          <p:cNvSpPr>
            <a:spLocks noChangeAspect="1"/>
          </p:cNvSpPr>
          <p:nvPr/>
        </p:nvSpPr>
        <p:spPr>
          <a:xfrm>
            <a:off x="7559575" y="2527447"/>
            <a:ext cx="4370402" cy="4370684"/>
          </a:xfrm>
          <a:prstGeom prst="pie">
            <a:avLst>
              <a:gd name="adj1" fmla="val 21557235"/>
              <a:gd name="adj2" fmla="val 16191754"/>
            </a:avLst>
          </a:prstGeom>
          <a:solidFill>
            <a:schemeClr val="accent1">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TextBox 19">
            <a:extLst>
              <a:ext uri="{FF2B5EF4-FFF2-40B4-BE49-F238E27FC236}">
                <a16:creationId xmlns:a16="http://schemas.microsoft.com/office/drawing/2014/main" id="{636332D3-9F42-4643-A13E-44F3880C8224}"/>
              </a:ext>
            </a:extLst>
          </p:cNvPr>
          <p:cNvSpPr txBox="1"/>
          <p:nvPr/>
        </p:nvSpPr>
        <p:spPr>
          <a:xfrm>
            <a:off x="9201702" y="5154604"/>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25%</a:t>
            </a:r>
          </a:p>
        </p:txBody>
      </p:sp>
    </p:spTree>
    <p:extLst>
      <p:ext uri="{BB962C8B-B14F-4D97-AF65-F5344CB8AC3E}">
        <p14:creationId xmlns:p14="http://schemas.microsoft.com/office/powerpoint/2010/main" val="295641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BC72C-507F-1D4A-A444-FE5BE4AF52F7}"/>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AEAD55FE-4306-8E4F-B6F8-08C999A0EE72}"/>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86">
            <a:extLst>
              <a:ext uri="{FF2B5EF4-FFF2-40B4-BE49-F238E27FC236}">
                <a16:creationId xmlns:a16="http://schemas.microsoft.com/office/drawing/2014/main" id="{17A5D33D-EE7E-7548-8A97-D8DE77454811}"/>
              </a:ext>
            </a:extLst>
          </p:cNvPr>
          <p:cNvSpPr>
            <a:spLocks noChangeAspect="1" noChangeArrowheads="1"/>
          </p:cNvSpPr>
          <p:nvPr/>
        </p:nvSpPr>
        <p:spPr bwMode="auto">
          <a:xfrm>
            <a:off x="12693045" y="3784022"/>
            <a:ext cx="4397979" cy="4398264"/>
          </a:xfrm>
          <a:prstGeom prst="ellipse">
            <a:avLst/>
          </a:prstGeom>
          <a:solidFill>
            <a:schemeClr val="accent3">
              <a:lumMod val="90000"/>
            </a:schemeClr>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408BDEA8-3315-1D4E-9EC0-281575AB7539}"/>
              </a:ext>
            </a:extLst>
          </p:cNvPr>
          <p:cNvSpPr>
            <a:spLocks noChangeAspect="1"/>
          </p:cNvSpPr>
          <p:nvPr/>
        </p:nvSpPr>
        <p:spPr>
          <a:xfrm>
            <a:off x="12692760" y="3784021"/>
            <a:ext cx="4398264" cy="4398264"/>
          </a:xfrm>
          <a:prstGeom prst="pie">
            <a:avLst>
              <a:gd name="adj1" fmla="val 10787996"/>
              <a:gd name="adj2" fmla="val 16236473"/>
            </a:avLst>
          </a:prstGeom>
          <a:solidFill>
            <a:schemeClr val="accent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Freeform 86">
            <a:extLst>
              <a:ext uri="{FF2B5EF4-FFF2-40B4-BE49-F238E27FC236}">
                <a16:creationId xmlns:a16="http://schemas.microsoft.com/office/drawing/2014/main" id="{8478BF52-FC5D-0A49-A812-C6A7EC529F24}"/>
              </a:ext>
            </a:extLst>
          </p:cNvPr>
          <p:cNvSpPr>
            <a:spLocks noChangeAspect="1" noChangeArrowheads="1"/>
          </p:cNvSpPr>
          <p:nvPr/>
        </p:nvSpPr>
        <p:spPr bwMode="auto">
          <a:xfrm>
            <a:off x="13268642" y="4352376"/>
            <a:ext cx="3224771" cy="3224980"/>
          </a:xfrm>
          <a:prstGeom prst="ellipse">
            <a:avLst/>
          </a:prstGeom>
          <a:solidFill>
            <a:schemeClr val="bg2"/>
          </a:solidFill>
          <a:ln w="57150">
            <a:noFill/>
          </a:ln>
          <a:effectLst/>
        </p:spPr>
        <p:txBody>
          <a:bodyPr wrap="none" anchor="ctr"/>
          <a:lstStyle/>
          <a:p>
            <a:endParaRPr lang="en-US" sz="19900" b="1" dirty="0">
              <a:latin typeface="Roboto Bold" charset="0"/>
            </a:endParaRPr>
          </a:p>
        </p:txBody>
      </p:sp>
      <p:sp>
        <p:nvSpPr>
          <p:cNvPr id="7" name="TextBox 6">
            <a:extLst>
              <a:ext uri="{FF2B5EF4-FFF2-40B4-BE49-F238E27FC236}">
                <a16:creationId xmlns:a16="http://schemas.microsoft.com/office/drawing/2014/main" id="{05CBB22A-3A0D-2D43-9A65-C0A786F90202}"/>
              </a:ext>
            </a:extLst>
          </p:cNvPr>
          <p:cNvSpPr txBox="1"/>
          <p:nvPr/>
        </p:nvSpPr>
        <p:spPr>
          <a:xfrm>
            <a:off x="14358929" y="5659665"/>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25%</a:t>
            </a:r>
          </a:p>
        </p:txBody>
      </p:sp>
      <p:sp>
        <p:nvSpPr>
          <p:cNvPr id="10" name="Freeform 86">
            <a:extLst>
              <a:ext uri="{FF2B5EF4-FFF2-40B4-BE49-F238E27FC236}">
                <a16:creationId xmlns:a16="http://schemas.microsoft.com/office/drawing/2014/main" id="{BC90367F-BAEC-1A4F-A318-A27245C9C521}"/>
              </a:ext>
            </a:extLst>
          </p:cNvPr>
          <p:cNvSpPr>
            <a:spLocks noChangeAspect="1" noChangeArrowheads="1"/>
          </p:cNvSpPr>
          <p:nvPr/>
        </p:nvSpPr>
        <p:spPr bwMode="auto">
          <a:xfrm>
            <a:off x="18152372" y="3784022"/>
            <a:ext cx="4397979" cy="4398264"/>
          </a:xfrm>
          <a:prstGeom prst="ellipse">
            <a:avLst/>
          </a:prstGeom>
          <a:solidFill>
            <a:schemeClr val="accent4">
              <a:lumMod val="20000"/>
              <a:lumOff val="80000"/>
            </a:schemeClr>
          </a:solidFill>
          <a:ln w="57150">
            <a:noFill/>
          </a:ln>
          <a:effectLst/>
        </p:spPr>
        <p:txBody>
          <a:bodyPr wrap="none" anchor="ctr"/>
          <a:lstStyle/>
          <a:p>
            <a:endParaRPr lang="en-US" sz="19900" b="1" dirty="0">
              <a:latin typeface="Roboto Bold" charset="0"/>
            </a:endParaRPr>
          </a:p>
        </p:txBody>
      </p:sp>
      <p:sp>
        <p:nvSpPr>
          <p:cNvPr id="11" name="Pie 10">
            <a:extLst>
              <a:ext uri="{FF2B5EF4-FFF2-40B4-BE49-F238E27FC236}">
                <a16:creationId xmlns:a16="http://schemas.microsoft.com/office/drawing/2014/main" id="{8D7AF214-D974-5E43-A06F-0A5E3675E4FD}"/>
              </a:ext>
            </a:extLst>
          </p:cNvPr>
          <p:cNvSpPr>
            <a:spLocks noChangeAspect="1"/>
          </p:cNvSpPr>
          <p:nvPr/>
        </p:nvSpPr>
        <p:spPr>
          <a:xfrm>
            <a:off x="18152087" y="3784021"/>
            <a:ext cx="4398264" cy="4398264"/>
          </a:xfrm>
          <a:prstGeom prst="pie">
            <a:avLst>
              <a:gd name="adj1" fmla="val 17419938"/>
              <a:gd name="adj2" fmla="val 16178555"/>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2" name="Freeform 86">
            <a:extLst>
              <a:ext uri="{FF2B5EF4-FFF2-40B4-BE49-F238E27FC236}">
                <a16:creationId xmlns:a16="http://schemas.microsoft.com/office/drawing/2014/main" id="{CBC57D72-D184-6F4B-B179-03065586BC15}"/>
              </a:ext>
            </a:extLst>
          </p:cNvPr>
          <p:cNvSpPr>
            <a:spLocks noChangeAspect="1" noChangeArrowheads="1"/>
          </p:cNvSpPr>
          <p:nvPr/>
        </p:nvSpPr>
        <p:spPr bwMode="auto">
          <a:xfrm>
            <a:off x="18738975" y="4370662"/>
            <a:ext cx="3224771" cy="3224980"/>
          </a:xfrm>
          <a:prstGeom prst="ellipse">
            <a:avLst/>
          </a:prstGeom>
          <a:solidFill>
            <a:schemeClr val="bg2"/>
          </a:solidFill>
          <a:ln w="57150">
            <a:noFill/>
          </a:ln>
          <a:effectLst/>
        </p:spPr>
        <p:txBody>
          <a:bodyPr wrap="none" anchor="ctr"/>
          <a:lstStyle/>
          <a:p>
            <a:endParaRPr lang="en-US" sz="19900" b="1" dirty="0">
              <a:latin typeface="Roboto Bold" charset="0"/>
            </a:endParaRPr>
          </a:p>
        </p:txBody>
      </p:sp>
      <p:sp>
        <p:nvSpPr>
          <p:cNvPr id="13" name="TextBox 12">
            <a:extLst>
              <a:ext uri="{FF2B5EF4-FFF2-40B4-BE49-F238E27FC236}">
                <a16:creationId xmlns:a16="http://schemas.microsoft.com/office/drawing/2014/main" id="{05F11F59-F58F-2143-9BC0-E77AAC7C519A}"/>
              </a:ext>
            </a:extLst>
          </p:cNvPr>
          <p:cNvSpPr txBox="1"/>
          <p:nvPr/>
        </p:nvSpPr>
        <p:spPr>
          <a:xfrm>
            <a:off x="19824390" y="5659665"/>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90%</a:t>
            </a:r>
          </a:p>
        </p:txBody>
      </p:sp>
      <p:sp>
        <p:nvSpPr>
          <p:cNvPr id="16" name="Freeform 86">
            <a:extLst>
              <a:ext uri="{FF2B5EF4-FFF2-40B4-BE49-F238E27FC236}">
                <a16:creationId xmlns:a16="http://schemas.microsoft.com/office/drawing/2014/main" id="{B4549420-E94C-384D-8830-5A6A4957B21C}"/>
              </a:ext>
            </a:extLst>
          </p:cNvPr>
          <p:cNvSpPr>
            <a:spLocks noChangeAspect="1" noChangeArrowheads="1"/>
          </p:cNvSpPr>
          <p:nvPr/>
        </p:nvSpPr>
        <p:spPr bwMode="auto">
          <a:xfrm>
            <a:off x="1826725" y="3784022"/>
            <a:ext cx="4397979" cy="4398264"/>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7" name="Pie 16">
            <a:extLst>
              <a:ext uri="{FF2B5EF4-FFF2-40B4-BE49-F238E27FC236}">
                <a16:creationId xmlns:a16="http://schemas.microsoft.com/office/drawing/2014/main" id="{284A7C4B-2664-2142-848F-FE378B80576D}"/>
              </a:ext>
            </a:extLst>
          </p:cNvPr>
          <p:cNvSpPr>
            <a:spLocks noChangeAspect="1"/>
          </p:cNvSpPr>
          <p:nvPr/>
        </p:nvSpPr>
        <p:spPr>
          <a:xfrm>
            <a:off x="1826724" y="3784021"/>
            <a:ext cx="4397979" cy="4398264"/>
          </a:xfrm>
          <a:prstGeom prst="pie">
            <a:avLst>
              <a:gd name="adj1" fmla="val 5414869"/>
              <a:gd name="adj2" fmla="val 16197063"/>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8" name="Freeform 86">
            <a:extLst>
              <a:ext uri="{FF2B5EF4-FFF2-40B4-BE49-F238E27FC236}">
                <a16:creationId xmlns:a16="http://schemas.microsoft.com/office/drawing/2014/main" id="{E24961C9-7ADC-0340-8689-A08A153E1838}"/>
              </a:ext>
            </a:extLst>
          </p:cNvPr>
          <p:cNvSpPr>
            <a:spLocks noChangeAspect="1" noChangeArrowheads="1"/>
          </p:cNvSpPr>
          <p:nvPr/>
        </p:nvSpPr>
        <p:spPr bwMode="auto">
          <a:xfrm>
            <a:off x="2413327" y="4370663"/>
            <a:ext cx="3224771" cy="3224980"/>
          </a:xfrm>
          <a:prstGeom prst="ellipse">
            <a:avLst/>
          </a:prstGeom>
          <a:solidFill>
            <a:schemeClr val="bg2"/>
          </a:solidFill>
          <a:ln w="57150">
            <a:noFill/>
          </a:ln>
          <a:effectLst/>
        </p:spPr>
        <p:txBody>
          <a:bodyPr wrap="none" anchor="ctr"/>
          <a:lstStyle/>
          <a:p>
            <a:endParaRPr lang="en-US" sz="19900" b="1" dirty="0">
              <a:latin typeface="Roboto Bold" charset="0"/>
            </a:endParaRPr>
          </a:p>
        </p:txBody>
      </p:sp>
      <p:sp>
        <p:nvSpPr>
          <p:cNvPr id="19" name="TextBox 18">
            <a:extLst>
              <a:ext uri="{FF2B5EF4-FFF2-40B4-BE49-F238E27FC236}">
                <a16:creationId xmlns:a16="http://schemas.microsoft.com/office/drawing/2014/main" id="{C387E0D2-A23B-E540-B883-47ACE67155FA}"/>
              </a:ext>
            </a:extLst>
          </p:cNvPr>
          <p:cNvSpPr txBox="1"/>
          <p:nvPr/>
        </p:nvSpPr>
        <p:spPr>
          <a:xfrm>
            <a:off x="3498163" y="5659987"/>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50%</a:t>
            </a:r>
          </a:p>
        </p:txBody>
      </p:sp>
      <p:sp>
        <p:nvSpPr>
          <p:cNvPr id="22" name="Freeform 86">
            <a:extLst>
              <a:ext uri="{FF2B5EF4-FFF2-40B4-BE49-F238E27FC236}">
                <a16:creationId xmlns:a16="http://schemas.microsoft.com/office/drawing/2014/main" id="{7C5A710D-D57B-D040-A38E-3BCC7E471E7A}"/>
              </a:ext>
            </a:extLst>
          </p:cNvPr>
          <p:cNvSpPr>
            <a:spLocks noChangeAspect="1" noChangeArrowheads="1"/>
          </p:cNvSpPr>
          <p:nvPr/>
        </p:nvSpPr>
        <p:spPr bwMode="auto">
          <a:xfrm>
            <a:off x="7286052" y="3784022"/>
            <a:ext cx="4397979" cy="4398264"/>
          </a:xfrm>
          <a:prstGeom prst="ellipse">
            <a:avLst/>
          </a:prstGeom>
          <a:solidFill>
            <a:schemeClr val="accent2">
              <a:lumMod val="20000"/>
              <a:lumOff val="80000"/>
            </a:schemeClr>
          </a:solidFill>
          <a:ln w="57150">
            <a:noFill/>
          </a:ln>
          <a:effectLst/>
        </p:spPr>
        <p:txBody>
          <a:bodyPr wrap="none" anchor="ctr"/>
          <a:lstStyle/>
          <a:p>
            <a:endParaRPr lang="en-US" sz="19900" b="1" dirty="0">
              <a:latin typeface="Roboto Bold" charset="0"/>
            </a:endParaRPr>
          </a:p>
        </p:txBody>
      </p:sp>
      <p:sp>
        <p:nvSpPr>
          <p:cNvPr id="23" name="Pie 22">
            <a:extLst>
              <a:ext uri="{FF2B5EF4-FFF2-40B4-BE49-F238E27FC236}">
                <a16:creationId xmlns:a16="http://schemas.microsoft.com/office/drawing/2014/main" id="{2239E7F3-4D3D-2C4B-ABFE-B79CDD7D0FB1}"/>
              </a:ext>
            </a:extLst>
          </p:cNvPr>
          <p:cNvSpPr>
            <a:spLocks noChangeAspect="1"/>
          </p:cNvSpPr>
          <p:nvPr/>
        </p:nvSpPr>
        <p:spPr>
          <a:xfrm>
            <a:off x="7309539" y="3784021"/>
            <a:ext cx="4374492" cy="4398264"/>
          </a:xfrm>
          <a:prstGeom prst="pie">
            <a:avLst>
              <a:gd name="adj1" fmla="val 21579683"/>
              <a:gd name="adj2" fmla="val 16210879"/>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4" name="Freeform 86">
            <a:extLst>
              <a:ext uri="{FF2B5EF4-FFF2-40B4-BE49-F238E27FC236}">
                <a16:creationId xmlns:a16="http://schemas.microsoft.com/office/drawing/2014/main" id="{2B72830B-7AF3-D94C-AF04-C3FB2E5445C6}"/>
              </a:ext>
            </a:extLst>
          </p:cNvPr>
          <p:cNvSpPr>
            <a:spLocks noChangeAspect="1" noChangeArrowheads="1"/>
          </p:cNvSpPr>
          <p:nvPr/>
        </p:nvSpPr>
        <p:spPr bwMode="auto">
          <a:xfrm>
            <a:off x="7872655" y="4370662"/>
            <a:ext cx="3224771" cy="3224980"/>
          </a:xfrm>
          <a:prstGeom prst="ellipse">
            <a:avLst/>
          </a:prstGeom>
          <a:solidFill>
            <a:schemeClr val="bg2"/>
          </a:solidFill>
          <a:ln w="57150">
            <a:noFill/>
          </a:ln>
          <a:effectLst/>
        </p:spPr>
        <p:txBody>
          <a:bodyPr wrap="none" anchor="ctr"/>
          <a:lstStyle/>
          <a:p>
            <a:endParaRPr lang="en-US" sz="19900" b="1" dirty="0">
              <a:latin typeface="Roboto Bold" charset="0"/>
            </a:endParaRPr>
          </a:p>
        </p:txBody>
      </p:sp>
      <p:sp>
        <p:nvSpPr>
          <p:cNvPr id="25" name="TextBox 24">
            <a:extLst>
              <a:ext uri="{FF2B5EF4-FFF2-40B4-BE49-F238E27FC236}">
                <a16:creationId xmlns:a16="http://schemas.microsoft.com/office/drawing/2014/main" id="{AA9303A7-2709-2044-B819-D2719234E3F8}"/>
              </a:ext>
            </a:extLst>
          </p:cNvPr>
          <p:cNvSpPr txBox="1"/>
          <p:nvPr/>
        </p:nvSpPr>
        <p:spPr>
          <a:xfrm>
            <a:off x="8969236" y="5659986"/>
            <a:ext cx="1055097" cy="646331"/>
          </a:xfrm>
          <a:prstGeom prst="rect">
            <a:avLst/>
          </a:prstGeom>
          <a:noFill/>
        </p:spPr>
        <p:txBody>
          <a:bodyPr wrap="none" rtlCol="0" anchor="ctr">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75%</a:t>
            </a:r>
          </a:p>
        </p:txBody>
      </p:sp>
      <p:sp>
        <p:nvSpPr>
          <p:cNvPr id="28" name="TextBox 27">
            <a:extLst>
              <a:ext uri="{FF2B5EF4-FFF2-40B4-BE49-F238E27FC236}">
                <a16:creationId xmlns:a16="http://schemas.microsoft.com/office/drawing/2014/main" id="{703C8CDC-21AD-2245-8638-78010064E8C5}"/>
              </a:ext>
            </a:extLst>
          </p:cNvPr>
          <p:cNvSpPr txBox="1"/>
          <p:nvPr/>
        </p:nvSpPr>
        <p:spPr>
          <a:xfrm>
            <a:off x="19128209"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29" name="TextBox 28">
            <a:extLst>
              <a:ext uri="{FF2B5EF4-FFF2-40B4-BE49-F238E27FC236}">
                <a16:creationId xmlns:a16="http://schemas.microsoft.com/office/drawing/2014/main" id="{4A501E5E-167F-DB48-AB82-196F8AE1AC76}"/>
              </a:ext>
            </a:extLst>
          </p:cNvPr>
          <p:cNvSpPr txBox="1"/>
          <p:nvPr/>
        </p:nvSpPr>
        <p:spPr>
          <a:xfrm>
            <a:off x="13790665"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0" name="TextBox 29">
            <a:extLst>
              <a:ext uri="{FF2B5EF4-FFF2-40B4-BE49-F238E27FC236}">
                <a16:creationId xmlns:a16="http://schemas.microsoft.com/office/drawing/2014/main" id="{FEA0D4B6-134A-F749-9228-85018F2C5E52}"/>
              </a:ext>
            </a:extLst>
          </p:cNvPr>
          <p:cNvSpPr txBox="1"/>
          <p:nvPr/>
        </p:nvSpPr>
        <p:spPr>
          <a:xfrm>
            <a:off x="8453121"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1" name="TextBox 30">
            <a:extLst>
              <a:ext uri="{FF2B5EF4-FFF2-40B4-BE49-F238E27FC236}">
                <a16:creationId xmlns:a16="http://schemas.microsoft.com/office/drawing/2014/main" id="{D9AB8B8B-699C-6C4C-9BC2-D35C0F16054D}"/>
              </a:ext>
            </a:extLst>
          </p:cNvPr>
          <p:cNvSpPr txBox="1"/>
          <p:nvPr/>
        </p:nvSpPr>
        <p:spPr>
          <a:xfrm>
            <a:off x="3115577" y="8800177"/>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2" name="TextBox 31">
            <a:extLst>
              <a:ext uri="{FF2B5EF4-FFF2-40B4-BE49-F238E27FC236}">
                <a16:creationId xmlns:a16="http://schemas.microsoft.com/office/drawing/2014/main" id="{72580C24-045E-4648-A82E-3D44902DC3BF}"/>
              </a:ext>
            </a:extLst>
          </p:cNvPr>
          <p:cNvSpPr txBox="1"/>
          <p:nvPr/>
        </p:nvSpPr>
        <p:spPr>
          <a:xfrm>
            <a:off x="17803041"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33" name="TextBox 32">
            <a:extLst>
              <a:ext uri="{FF2B5EF4-FFF2-40B4-BE49-F238E27FC236}">
                <a16:creationId xmlns:a16="http://schemas.microsoft.com/office/drawing/2014/main" id="{DAA0784E-2946-CF48-A292-6FDF9FE712A9}"/>
              </a:ext>
            </a:extLst>
          </p:cNvPr>
          <p:cNvSpPr txBox="1"/>
          <p:nvPr/>
        </p:nvSpPr>
        <p:spPr>
          <a:xfrm>
            <a:off x="12430359"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34" name="TextBox 33">
            <a:extLst>
              <a:ext uri="{FF2B5EF4-FFF2-40B4-BE49-F238E27FC236}">
                <a16:creationId xmlns:a16="http://schemas.microsoft.com/office/drawing/2014/main" id="{4B7A3F5B-BBDF-3440-B878-C4DC69465FA2}"/>
              </a:ext>
            </a:extLst>
          </p:cNvPr>
          <p:cNvSpPr txBox="1"/>
          <p:nvPr/>
        </p:nvSpPr>
        <p:spPr>
          <a:xfrm>
            <a:off x="7119630" y="9649645"/>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35" name="TextBox 34">
            <a:extLst>
              <a:ext uri="{FF2B5EF4-FFF2-40B4-BE49-F238E27FC236}">
                <a16:creationId xmlns:a16="http://schemas.microsoft.com/office/drawing/2014/main" id="{3F364057-539D-9949-970F-1A7CE2207276}"/>
              </a:ext>
            </a:extLst>
          </p:cNvPr>
          <p:cNvSpPr txBox="1"/>
          <p:nvPr/>
        </p:nvSpPr>
        <p:spPr>
          <a:xfrm>
            <a:off x="1782086" y="9649645"/>
            <a:ext cx="4848445" cy="1585178"/>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Tree>
    <p:extLst>
      <p:ext uri="{BB962C8B-B14F-4D97-AF65-F5344CB8AC3E}">
        <p14:creationId xmlns:p14="http://schemas.microsoft.com/office/powerpoint/2010/main" val="278178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86">
            <a:extLst>
              <a:ext uri="{FF2B5EF4-FFF2-40B4-BE49-F238E27FC236}">
                <a16:creationId xmlns:a16="http://schemas.microsoft.com/office/drawing/2014/main" id="{6708B2A2-5E83-E64E-8E35-0229BCDFE92C}"/>
              </a:ext>
            </a:extLst>
          </p:cNvPr>
          <p:cNvSpPr>
            <a:spLocks noChangeArrowheads="1"/>
          </p:cNvSpPr>
          <p:nvPr/>
        </p:nvSpPr>
        <p:spPr bwMode="auto">
          <a:xfrm>
            <a:off x="2470040" y="4008194"/>
            <a:ext cx="3931920" cy="3931920"/>
          </a:xfrm>
          <a:prstGeom prst="ellipse">
            <a:avLst/>
          </a:prstGeom>
          <a:noFill/>
          <a:ln w="38100">
            <a:solidFill>
              <a:schemeClr val="accent1"/>
            </a:solidFill>
          </a:ln>
          <a:effectLst/>
        </p:spPr>
        <p:txBody>
          <a:bodyPr wrap="none" anchor="ctr"/>
          <a:lstStyle/>
          <a:p>
            <a:endParaRPr lang="en-US" sz="19900" b="1" dirty="0">
              <a:latin typeface="Roboto Bold" charset="0"/>
            </a:endParaRPr>
          </a:p>
        </p:txBody>
      </p:sp>
      <p:sp>
        <p:nvSpPr>
          <p:cNvPr id="2" name="TextBox 1">
            <a:extLst>
              <a:ext uri="{FF2B5EF4-FFF2-40B4-BE49-F238E27FC236}">
                <a16:creationId xmlns:a16="http://schemas.microsoft.com/office/drawing/2014/main" id="{D0E9E7B7-0AD5-F644-B89E-E0625EBBD1B9}"/>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96DEB893-7353-FC47-9152-1FEA533CF4C1}"/>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86">
            <a:extLst>
              <a:ext uri="{FF2B5EF4-FFF2-40B4-BE49-F238E27FC236}">
                <a16:creationId xmlns:a16="http://schemas.microsoft.com/office/drawing/2014/main" id="{7A7AC434-D509-8E44-B5FA-889FED1FC8F0}"/>
              </a:ext>
            </a:extLst>
          </p:cNvPr>
          <p:cNvSpPr>
            <a:spLocks noChangeAspect="1" noChangeArrowheads="1"/>
          </p:cNvSpPr>
          <p:nvPr/>
        </p:nvSpPr>
        <p:spPr bwMode="auto">
          <a:xfrm>
            <a:off x="2735835" y="4273880"/>
            <a:ext cx="3400330" cy="3400550"/>
          </a:xfrm>
          <a:prstGeom prst="ellipse">
            <a:avLst/>
          </a:prstGeom>
          <a:solidFill>
            <a:schemeClr val="accent1">
              <a:lumMod val="20000"/>
              <a:lumOff val="80000"/>
            </a:schemeClr>
          </a:solidFill>
          <a:ln w="57150">
            <a:noFill/>
          </a:ln>
          <a:effectLst/>
        </p:spPr>
        <p:txBody>
          <a:bodyPr wrap="none" anchor="ctr"/>
          <a:lstStyle/>
          <a:p>
            <a:endParaRPr lang="en-US" sz="19900" b="1" dirty="0">
              <a:latin typeface="Roboto Bold" charset="0"/>
            </a:endParaRPr>
          </a:p>
        </p:txBody>
      </p:sp>
      <p:sp>
        <p:nvSpPr>
          <p:cNvPr id="13" name="Pie 12">
            <a:extLst>
              <a:ext uri="{FF2B5EF4-FFF2-40B4-BE49-F238E27FC236}">
                <a16:creationId xmlns:a16="http://schemas.microsoft.com/office/drawing/2014/main" id="{5AACE334-D3C8-DB44-B213-667E9D4B665B}"/>
              </a:ext>
            </a:extLst>
          </p:cNvPr>
          <p:cNvSpPr>
            <a:spLocks noChangeAspect="1"/>
          </p:cNvSpPr>
          <p:nvPr/>
        </p:nvSpPr>
        <p:spPr>
          <a:xfrm>
            <a:off x="2735769" y="4273879"/>
            <a:ext cx="3400330" cy="3400550"/>
          </a:xfrm>
          <a:prstGeom prst="pie">
            <a:avLst>
              <a:gd name="adj1" fmla="val 5414869"/>
              <a:gd name="adj2" fmla="val 16197063"/>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0" name="Oval 19">
            <a:extLst>
              <a:ext uri="{FF2B5EF4-FFF2-40B4-BE49-F238E27FC236}">
                <a16:creationId xmlns:a16="http://schemas.microsoft.com/office/drawing/2014/main" id="{F3B721CD-AC90-C547-8FA6-E94A3669A4D9}"/>
              </a:ext>
            </a:extLst>
          </p:cNvPr>
          <p:cNvSpPr/>
          <p:nvPr/>
        </p:nvSpPr>
        <p:spPr>
          <a:xfrm>
            <a:off x="1616109" y="4170069"/>
            <a:ext cx="1542721" cy="15427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98C0899-E68E-DE4C-999A-10209C9FEF19}"/>
              </a:ext>
            </a:extLst>
          </p:cNvPr>
          <p:cNvSpPr txBox="1"/>
          <p:nvPr/>
        </p:nvSpPr>
        <p:spPr>
          <a:xfrm>
            <a:off x="1862846" y="4618587"/>
            <a:ext cx="1055097" cy="646331"/>
          </a:xfrm>
          <a:prstGeom prst="rect">
            <a:avLst/>
          </a:prstGeom>
          <a:noFill/>
        </p:spPr>
        <p:txBody>
          <a:bodyPr wrap="none" rtlCol="0" anchor="ctr">
            <a:spAutoFit/>
          </a:bodyPr>
          <a:lstStyle/>
          <a:p>
            <a:pPr algn="ctr"/>
            <a:r>
              <a:rPr lang="en-US" b="1" dirty="0">
                <a:solidFill>
                  <a:schemeClr val="bg1"/>
                </a:solidFill>
                <a:latin typeface="Roboto" panose="02000000000000000000" pitchFamily="2" charset="0"/>
                <a:ea typeface="Roboto" charset="0"/>
                <a:cs typeface="Poppins Bold" panose="02000000000000000000" pitchFamily="2" charset="77"/>
              </a:rPr>
              <a:t>50%</a:t>
            </a:r>
          </a:p>
        </p:txBody>
      </p:sp>
      <p:sp>
        <p:nvSpPr>
          <p:cNvPr id="25" name="Freeform 86">
            <a:extLst>
              <a:ext uri="{FF2B5EF4-FFF2-40B4-BE49-F238E27FC236}">
                <a16:creationId xmlns:a16="http://schemas.microsoft.com/office/drawing/2014/main" id="{50EE4DB8-18EE-0A41-9726-23B2236DB951}"/>
              </a:ext>
            </a:extLst>
          </p:cNvPr>
          <p:cNvSpPr>
            <a:spLocks noChangeArrowheads="1"/>
          </p:cNvSpPr>
          <p:nvPr/>
        </p:nvSpPr>
        <p:spPr bwMode="auto">
          <a:xfrm>
            <a:off x="7909696" y="4008194"/>
            <a:ext cx="3931920" cy="3931920"/>
          </a:xfrm>
          <a:prstGeom prst="ellipse">
            <a:avLst/>
          </a:prstGeom>
          <a:noFill/>
          <a:ln w="38100">
            <a:solidFill>
              <a:schemeClr val="accent2"/>
            </a:solidFill>
          </a:ln>
          <a:effectLst/>
        </p:spPr>
        <p:txBody>
          <a:bodyPr wrap="none" anchor="ctr"/>
          <a:lstStyle/>
          <a:p>
            <a:endParaRPr lang="en-US" sz="19900" b="1" dirty="0">
              <a:latin typeface="Roboto Bold" charset="0"/>
            </a:endParaRPr>
          </a:p>
        </p:txBody>
      </p:sp>
      <p:sp>
        <p:nvSpPr>
          <p:cNvPr id="26" name="Freeform 86">
            <a:extLst>
              <a:ext uri="{FF2B5EF4-FFF2-40B4-BE49-F238E27FC236}">
                <a16:creationId xmlns:a16="http://schemas.microsoft.com/office/drawing/2014/main" id="{18EDCDB5-F3CF-5744-9A06-BC1907A0F28F}"/>
              </a:ext>
            </a:extLst>
          </p:cNvPr>
          <p:cNvSpPr>
            <a:spLocks noChangeAspect="1" noChangeArrowheads="1"/>
          </p:cNvSpPr>
          <p:nvPr/>
        </p:nvSpPr>
        <p:spPr bwMode="auto">
          <a:xfrm>
            <a:off x="8175491" y="4273880"/>
            <a:ext cx="3400330" cy="3400550"/>
          </a:xfrm>
          <a:prstGeom prst="ellipse">
            <a:avLst/>
          </a:prstGeom>
          <a:solidFill>
            <a:schemeClr val="accent2">
              <a:lumMod val="20000"/>
              <a:lumOff val="80000"/>
            </a:schemeClr>
          </a:solidFill>
          <a:ln w="57150">
            <a:noFill/>
          </a:ln>
          <a:effectLst/>
        </p:spPr>
        <p:txBody>
          <a:bodyPr wrap="none" anchor="ctr"/>
          <a:lstStyle/>
          <a:p>
            <a:endParaRPr lang="en-US" sz="19900" b="1" dirty="0">
              <a:latin typeface="Roboto Bold" charset="0"/>
            </a:endParaRPr>
          </a:p>
        </p:txBody>
      </p:sp>
      <p:sp>
        <p:nvSpPr>
          <p:cNvPr id="27" name="Pie 26">
            <a:extLst>
              <a:ext uri="{FF2B5EF4-FFF2-40B4-BE49-F238E27FC236}">
                <a16:creationId xmlns:a16="http://schemas.microsoft.com/office/drawing/2014/main" id="{6913858C-4E6B-184D-A241-9DAC8DFA4F90}"/>
              </a:ext>
            </a:extLst>
          </p:cNvPr>
          <p:cNvSpPr>
            <a:spLocks noChangeAspect="1"/>
          </p:cNvSpPr>
          <p:nvPr/>
        </p:nvSpPr>
        <p:spPr>
          <a:xfrm>
            <a:off x="8175425" y="4273879"/>
            <a:ext cx="3400330" cy="3400550"/>
          </a:xfrm>
          <a:prstGeom prst="pie">
            <a:avLst>
              <a:gd name="adj1" fmla="val 38409"/>
              <a:gd name="adj2" fmla="val 1619706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8" name="Oval 27">
            <a:extLst>
              <a:ext uri="{FF2B5EF4-FFF2-40B4-BE49-F238E27FC236}">
                <a16:creationId xmlns:a16="http://schemas.microsoft.com/office/drawing/2014/main" id="{E12B27F1-624C-3D44-BF42-10E7B43C4E28}"/>
              </a:ext>
            </a:extLst>
          </p:cNvPr>
          <p:cNvSpPr/>
          <p:nvPr/>
        </p:nvSpPr>
        <p:spPr>
          <a:xfrm>
            <a:off x="7055765" y="4170069"/>
            <a:ext cx="1542721" cy="15427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E42685C-3893-3844-8A9B-336CCAAE6332}"/>
              </a:ext>
            </a:extLst>
          </p:cNvPr>
          <p:cNvSpPr txBox="1"/>
          <p:nvPr/>
        </p:nvSpPr>
        <p:spPr>
          <a:xfrm>
            <a:off x="7299576" y="4618587"/>
            <a:ext cx="1055097" cy="646331"/>
          </a:xfrm>
          <a:prstGeom prst="rect">
            <a:avLst/>
          </a:prstGeom>
          <a:noFill/>
        </p:spPr>
        <p:txBody>
          <a:bodyPr wrap="none" rtlCol="0" anchor="ctr">
            <a:spAutoFit/>
          </a:bodyPr>
          <a:lstStyle/>
          <a:p>
            <a:pPr algn="ctr"/>
            <a:r>
              <a:rPr lang="en-US" b="1" dirty="0">
                <a:solidFill>
                  <a:schemeClr val="bg1"/>
                </a:solidFill>
                <a:latin typeface="Roboto" panose="02000000000000000000" pitchFamily="2" charset="0"/>
                <a:ea typeface="Roboto" charset="0"/>
                <a:cs typeface="Poppins Bold" panose="02000000000000000000" pitchFamily="2" charset="77"/>
              </a:rPr>
              <a:t>75%</a:t>
            </a:r>
          </a:p>
        </p:txBody>
      </p:sp>
      <p:sp>
        <p:nvSpPr>
          <p:cNvPr id="30" name="Freeform 86">
            <a:extLst>
              <a:ext uri="{FF2B5EF4-FFF2-40B4-BE49-F238E27FC236}">
                <a16:creationId xmlns:a16="http://schemas.microsoft.com/office/drawing/2014/main" id="{BC6089E8-C6FA-4941-9E7D-D195B467676A}"/>
              </a:ext>
            </a:extLst>
          </p:cNvPr>
          <p:cNvSpPr>
            <a:spLocks noChangeArrowheads="1"/>
          </p:cNvSpPr>
          <p:nvPr/>
        </p:nvSpPr>
        <p:spPr bwMode="auto">
          <a:xfrm>
            <a:off x="13352744" y="4008194"/>
            <a:ext cx="3931920" cy="3931920"/>
          </a:xfrm>
          <a:prstGeom prst="ellipse">
            <a:avLst/>
          </a:prstGeom>
          <a:noFill/>
          <a:ln w="38100">
            <a:solidFill>
              <a:schemeClr val="accent3"/>
            </a:solidFill>
          </a:ln>
          <a:effectLst/>
        </p:spPr>
        <p:txBody>
          <a:bodyPr wrap="none" anchor="ctr"/>
          <a:lstStyle/>
          <a:p>
            <a:endParaRPr lang="en-US" sz="19900" b="1" dirty="0">
              <a:latin typeface="Roboto Bold" charset="0"/>
            </a:endParaRPr>
          </a:p>
        </p:txBody>
      </p:sp>
      <p:sp>
        <p:nvSpPr>
          <p:cNvPr id="31" name="Freeform 86">
            <a:extLst>
              <a:ext uri="{FF2B5EF4-FFF2-40B4-BE49-F238E27FC236}">
                <a16:creationId xmlns:a16="http://schemas.microsoft.com/office/drawing/2014/main" id="{8F72A0B6-8FF2-5349-AF2D-425FAE7FE2A8}"/>
              </a:ext>
            </a:extLst>
          </p:cNvPr>
          <p:cNvSpPr>
            <a:spLocks noChangeAspect="1" noChangeArrowheads="1"/>
          </p:cNvSpPr>
          <p:nvPr/>
        </p:nvSpPr>
        <p:spPr bwMode="auto">
          <a:xfrm>
            <a:off x="13618539" y="4273880"/>
            <a:ext cx="3400330" cy="3400550"/>
          </a:xfrm>
          <a:prstGeom prst="ellipse">
            <a:avLst/>
          </a:prstGeom>
          <a:solidFill>
            <a:schemeClr val="accent3">
              <a:lumMod val="90000"/>
            </a:schemeClr>
          </a:solidFill>
          <a:ln w="57150">
            <a:noFill/>
          </a:ln>
          <a:effectLst/>
        </p:spPr>
        <p:txBody>
          <a:bodyPr wrap="none" anchor="ctr"/>
          <a:lstStyle/>
          <a:p>
            <a:endParaRPr lang="en-US" sz="19900" b="1" dirty="0">
              <a:latin typeface="Roboto Bold" charset="0"/>
            </a:endParaRPr>
          </a:p>
        </p:txBody>
      </p:sp>
      <p:sp>
        <p:nvSpPr>
          <p:cNvPr id="32" name="Pie 31">
            <a:extLst>
              <a:ext uri="{FF2B5EF4-FFF2-40B4-BE49-F238E27FC236}">
                <a16:creationId xmlns:a16="http://schemas.microsoft.com/office/drawing/2014/main" id="{E89E868E-C027-524F-BC70-FC180EF6F175}"/>
              </a:ext>
            </a:extLst>
          </p:cNvPr>
          <p:cNvSpPr>
            <a:spLocks noChangeAspect="1"/>
          </p:cNvSpPr>
          <p:nvPr/>
        </p:nvSpPr>
        <p:spPr>
          <a:xfrm>
            <a:off x="13618473" y="4273879"/>
            <a:ext cx="3400330" cy="3400550"/>
          </a:xfrm>
          <a:prstGeom prst="pie">
            <a:avLst>
              <a:gd name="adj1" fmla="val 10788501"/>
              <a:gd name="adj2" fmla="val 16197063"/>
            </a:avLst>
          </a:prstGeom>
          <a:solidFill>
            <a:schemeClr val="accent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3" name="Oval 32">
            <a:extLst>
              <a:ext uri="{FF2B5EF4-FFF2-40B4-BE49-F238E27FC236}">
                <a16:creationId xmlns:a16="http://schemas.microsoft.com/office/drawing/2014/main" id="{EBBEB2D2-30C4-E443-A1C9-0D3294DAAE19}"/>
              </a:ext>
            </a:extLst>
          </p:cNvPr>
          <p:cNvSpPr/>
          <p:nvPr/>
        </p:nvSpPr>
        <p:spPr>
          <a:xfrm>
            <a:off x="12498813" y="4170069"/>
            <a:ext cx="1542721" cy="1542721"/>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C0956A5-E240-2F44-91A7-90A20A8BCDDF}"/>
              </a:ext>
            </a:extLst>
          </p:cNvPr>
          <p:cNvSpPr txBox="1"/>
          <p:nvPr/>
        </p:nvSpPr>
        <p:spPr>
          <a:xfrm>
            <a:off x="12742624" y="4618587"/>
            <a:ext cx="1055097" cy="646331"/>
          </a:xfrm>
          <a:prstGeom prst="rect">
            <a:avLst/>
          </a:prstGeom>
          <a:noFill/>
        </p:spPr>
        <p:txBody>
          <a:bodyPr wrap="none" rtlCol="0" anchor="ctr">
            <a:spAutoFit/>
          </a:bodyPr>
          <a:lstStyle/>
          <a:p>
            <a:pPr algn="ctr"/>
            <a:r>
              <a:rPr lang="en-US" b="1" dirty="0">
                <a:solidFill>
                  <a:schemeClr val="bg1"/>
                </a:solidFill>
                <a:latin typeface="Roboto" panose="02000000000000000000" pitchFamily="2" charset="0"/>
                <a:ea typeface="Roboto" charset="0"/>
                <a:cs typeface="Poppins Bold" panose="02000000000000000000" pitchFamily="2" charset="77"/>
              </a:rPr>
              <a:t>25%</a:t>
            </a:r>
          </a:p>
        </p:txBody>
      </p:sp>
      <p:sp>
        <p:nvSpPr>
          <p:cNvPr id="35" name="Freeform 86">
            <a:extLst>
              <a:ext uri="{FF2B5EF4-FFF2-40B4-BE49-F238E27FC236}">
                <a16:creationId xmlns:a16="http://schemas.microsoft.com/office/drawing/2014/main" id="{41AD219E-72A6-A946-8EE1-67BE5BF7520D}"/>
              </a:ext>
            </a:extLst>
          </p:cNvPr>
          <p:cNvSpPr>
            <a:spLocks noChangeArrowheads="1"/>
          </p:cNvSpPr>
          <p:nvPr/>
        </p:nvSpPr>
        <p:spPr bwMode="auto">
          <a:xfrm>
            <a:off x="18795792" y="4008194"/>
            <a:ext cx="3931920" cy="3931920"/>
          </a:xfrm>
          <a:prstGeom prst="ellipse">
            <a:avLst/>
          </a:prstGeom>
          <a:noFill/>
          <a:ln w="38100">
            <a:solidFill>
              <a:schemeClr val="accent4"/>
            </a:solidFill>
          </a:ln>
          <a:effectLst/>
        </p:spPr>
        <p:txBody>
          <a:bodyPr wrap="none" anchor="ctr"/>
          <a:lstStyle/>
          <a:p>
            <a:endParaRPr lang="en-US" sz="19900" b="1" dirty="0">
              <a:latin typeface="Roboto Bold" charset="0"/>
            </a:endParaRPr>
          </a:p>
        </p:txBody>
      </p:sp>
      <p:sp>
        <p:nvSpPr>
          <p:cNvPr id="36" name="Freeform 86">
            <a:extLst>
              <a:ext uri="{FF2B5EF4-FFF2-40B4-BE49-F238E27FC236}">
                <a16:creationId xmlns:a16="http://schemas.microsoft.com/office/drawing/2014/main" id="{397F124B-5DE9-8240-A8E5-D8A872E5E216}"/>
              </a:ext>
            </a:extLst>
          </p:cNvPr>
          <p:cNvSpPr>
            <a:spLocks noChangeAspect="1" noChangeArrowheads="1"/>
          </p:cNvSpPr>
          <p:nvPr/>
        </p:nvSpPr>
        <p:spPr bwMode="auto">
          <a:xfrm>
            <a:off x="19061587" y="4273880"/>
            <a:ext cx="3400330" cy="3400550"/>
          </a:xfrm>
          <a:prstGeom prst="ellipse">
            <a:avLst/>
          </a:prstGeom>
          <a:solidFill>
            <a:schemeClr val="accent4">
              <a:lumMod val="20000"/>
              <a:lumOff val="80000"/>
            </a:schemeClr>
          </a:solidFill>
          <a:ln w="57150">
            <a:noFill/>
          </a:ln>
          <a:effectLst/>
        </p:spPr>
        <p:txBody>
          <a:bodyPr wrap="none" anchor="ctr"/>
          <a:lstStyle/>
          <a:p>
            <a:endParaRPr lang="en-US" sz="19900" b="1" dirty="0">
              <a:latin typeface="Roboto Bold" charset="0"/>
            </a:endParaRPr>
          </a:p>
        </p:txBody>
      </p:sp>
      <p:sp>
        <p:nvSpPr>
          <p:cNvPr id="37" name="Pie 36">
            <a:extLst>
              <a:ext uri="{FF2B5EF4-FFF2-40B4-BE49-F238E27FC236}">
                <a16:creationId xmlns:a16="http://schemas.microsoft.com/office/drawing/2014/main" id="{6664FCAB-DBAF-8D4D-A1B2-29BEF3EBA703}"/>
              </a:ext>
            </a:extLst>
          </p:cNvPr>
          <p:cNvSpPr>
            <a:spLocks noChangeAspect="1"/>
          </p:cNvSpPr>
          <p:nvPr/>
        </p:nvSpPr>
        <p:spPr>
          <a:xfrm>
            <a:off x="19061521" y="4273879"/>
            <a:ext cx="3400330" cy="3400550"/>
          </a:xfrm>
          <a:prstGeom prst="pie">
            <a:avLst>
              <a:gd name="adj1" fmla="val 17257894"/>
              <a:gd name="adj2" fmla="val 16197063"/>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8" name="Oval 37">
            <a:extLst>
              <a:ext uri="{FF2B5EF4-FFF2-40B4-BE49-F238E27FC236}">
                <a16:creationId xmlns:a16="http://schemas.microsoft.com/office/drawing/2014/main" id="{4A08CFA9-6DDC-874F-A28E-AB7EFC61FBA0}"/>
              </a:ext>
            </a:extLst>
          </p:cNvPr>
          <p:cNvSpPr/>
          <p:nvPr/>
        </p:nvSpPr>
        <p:spPr>
          <a:xfrm>
            <a:off x="17941861" y="4170069"/>
            <a:ext cx="1542721" cy="15427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398374F-6ED3-9B44-9699-8474C89D31E7}"/>
              </a:ext>
            </a:extLst>
          </p:cNvPr>
          <p:cNvSpPr txBox="1"/>
          <p:nvPr/>
        </p:nvSpPr>
        <p:spPr>
          <a:xfrm>
            <a:off x="18185672" y="4618587"/>
            <a:ext cx="1055097" cy="646331"/>
          </a:xfrm>
          <a:prstGeom prst="rect">
            <a:avLst/>
          </a:prstGeom>
          <a:noFill/>
        </p:spPr>
        <p:txBody>
          <a:bodyPr wrap="none" rtlCol="0" anchor="ctr">
            <a:spAutoFit/>
          </a:bodyPr>
          <a:lstStyle/>
          <a:p>
            <a:pPr algn="ctr"/>
            <a:r>
              <a:rPr lang="en-US" b="1" dirty="0">
                <a:solidFill>
                  <a:schemeClr val="bg1"/>
                </a:solidFill>
                <a:latin typeface="Roboto" panose="02000000000000000000" pitchFamily="2" charset="0"/>
                <a:ea typeface="Roboto" charset="0"/>
                <a:cs typeface="Poppins Bold" panose="02000000000000000000" pitchFamily="2" charset="77"/>
              </a:rPr>
              <a:t>90%</a:t>
            </a:r>
          </a:p>
        </p:txBody>
      </p:sp>
      <p:cxnSp>
        <p:nvCxnSpPr>
          <p:cNvPr id="41" name="Straight Connector 40">
            <a:extLst>
              <a:ext uri="{FF2B5EF4-FFF2-40B4-BE49-F238E27FC236}">
                <a16:creationId xmlns:a16="http://schemas.microsoft.com/office/drawing/2014/main" id="{ADEB0CD6-5922-7D41-8326-349451EB88D7}"/>
              </a:ext>
            </a:extLst>
          </p:cNvPr>
          <p:cNvCxnSpPr>
            <a:cxnSpLocks/>
          </p:cNvCxnSpPr>
          <p:nvPr/>
        </p:nvCxnSpPr>
        <p:spPr>
          <a:xfrm flipH="1">
            <a:off x="4435934" y="8012303"/>
            <a:ext cx="66" cy="1396391"/>
          </a:xfrm>
          <a:prstGeom prst="line">
            <a:avLst/>
          </a:prstGeom>
          <a:ln w="38100" cap="rnd">
            <a:solidFill>
              <a:schemeClr val="tx1">
                <a:lumMod val="50000"/>
                <a:lumOff val="50000"/>
              </a:schemeClr>
            </a:solidFill>
            <a:prstDash val="lgDashDot"/>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F72319-5458-CD40-B023-30A33E2C3326}"/>
              </a:ext>
            </a:extLst>
          </p:cNvPr>
          <p:cNvCxnSpPr/>
          <p:nvPr/>
        </p:nvCxnSpPr>
        <p:spPr>
          <a:xfrm flipH="1">
            <a:off x="9875524" y="8012303"/>
            <a:ext cx="66" cy="1396391"/>
          </a:xfrm>
          <a:prstGeom prst="line">
            <a:avLst/>
          </a:prstGeom>
          <a:ln w="38100" cap="rnd">
            <a:solidFill>
              <a:schemeClr val="tx1">
                <a:lumMod val="50000"/>
                <a:lumOff val="50000"/>
              </a:schemeClr>
            </a:solidFill>
            <a:prstDash val="lgDashDot"/>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35CE03-87AC-A549-AF67-5D8BBAD6D4B8}"/>
              </a:ext>
            </a:extLst>
          </p:cNvPr>
          <p:cNvCxnSpPr/>
          <p:nvPr/>
        </p:nvCxnSpPr>
        <p:spPr>
          <a:xfrm flipH="1">
            <a:off x="15318572" y="8012303"/>
            <a:ext cx="66" cy="1396391"/>
          </a:xfrm>
          <a:prstGeom prst="line">
            <a:avLst/>
          </a:prstGeom>
          <a:ln w="38100" cap="rnd">
            <a:solidFill>
              <a:schemeClr val="tx1">
                <a:lumMod val="50000"/>
                <a:lumOff val="50000"/>
              </a:schemeClr>
            </a:solidFill>
            <a:prstDash val="lgDashDot"/>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32352A-4C3E-4B4D-B7E2-9161476054A0}"/>
              </a:ext>
            </a:extLst>
          </p:cNvPr>
          <p:cNvCxnSpPr/>
          <p:nvPr/>
        </p:nvCxnSpPr>
        <p:spPr>
          <a:xfrm flipH="1">
            <a:off x="20761620" y="8012303"/>
            <a:ext cx="66" cy="1396391"/>
          </a:xfrm>
          <a:prstGeom prst="line">
            <a:avLst/>
          </a:prstGeom>
          <a:ln w="38100" cap="rnd">
            <a:solidFill>
              <a:schemeClr val="tx1">
                <a:lumMod val="50000"/>
                <a:lumOff val="50000"/>
              </a:schemeClr>
            </a:solidFill>
            <a:prstDash val="lgDashDot"/>
            <a:headEnd type="none" w="med" len="med"/>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AC27CE5-1AAB-FB44-A9EB-699E8676E928}"/>
              </a:ext>
            </a:extLst>
          </p:cNvPr>
          <p:cNvSpPr txBox="1"/>
          <p:nvPr/>
        </p:nvSpPr>
        <p:spPr>
          <a:xfrm>
            <a:off x="19661413" y="9674825"/>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6" name="TextBox 45">
            <a:extLst>
              <a:ext uri="{FF2B5EF4-FFF2-40B4-BE49-F238E27FC236}">
                <a16:creationId xmlns:a16="http://schemas.microsoft.com/office/drawing/2014/main" id="{48D2E4CB-DA71-E844-931F-43F03EFFAD2F}"/>
              </a:ext>
            </a:extLst>
          </p:cNvPr>
          <p:cNvSpPr txBox="1"/>
          <p:nvPr/>
        </p:nvSpPr>
        <p:spPr>
          <a:xfrm>
            <a:off x="14216294" y="9674825"/>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7" name="TextBox 46">
            <a:extLst>
              <a:ext uri="{FF2B5EF4-FFF2-40B4-BE49-F238E27FC236}">
                <a16:creationId xmlns:a16="http://schemas.microsoft.com/office/drawing/2014/main" id="{335DF381-3835-254A-B4C4-29D362C03D47}"/>
              </a:ext>
            </a:extLst>
          </p:cNvPr>
          <p:cNvSpPr txBox="1"/>
          <p:nvPr/>
        </p:nvSpPr>
        <p:spPr>
          <a:xfrm>
            <a:off x="8771175" y="9674825"/>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8" name="TextBox 47">
            <a:extLst>
              <a:ext uri="{FF2B5EF4-FFF2-40B4-BE49-F238E27FC236}">
                <a16:creationId xmlns:a16="http://schemas.microsoft.com/office/drawing/2014/main" id="{931BE3AC-8D2D-4747-8505-D6ECCB251FAF}"/>
              </a:ext>
            </a:extLst>
          </p:cNvPr>
          <p:cNvSpPr txBox="1"/>
          <p:nvPr/>
        </p:nvSpPr>
        <p:spPr>
          <a:xfrm>
            <a:off x="3326056" y="9674825"/>
            <a:ext cx="2191626"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49" name="TextBox 48">
            <a:extLst>
              <a:ext uri="{FF2B5EF4-FFF2-40B4-BE49-F238E27FC236}">
                <a16:creationId xmlns:a16="http://schemas.microsoft.com/office/drawing/2014/main" id="{76EDF491-73B4-CB45-8C3C-D4FFA1564E07}"/>
              </a:ext>
            </a:extLst>
          </p:cNvPr>
          <p:cNvSpPr txBox="1"/>
          <p:nvPr/>
        </p:nvSpPr>
        <p:spPr>
          <a:xfrm>
            <a:off x="18336245" y="10524293"/>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50" name="TextBox 49">
            <a:extLst>
              <a:ext uri="{FF2B5EF4-FFF2-40B4-BE49-F238E27FC236}">
                <a16:creationId xmlns:a16="http://schemas.microsoft.com/office/drawing/2014/main" id="{3D933E1D-499B-AC42-B7CD-A41B2192A1FE}"/>
              </a:ext>
            </a:extLst>
          </p:cNvPr>
          <p:cNvSpPr txBox="1"/>
          <p:nvPr/>
        </p:nvSpPr>
        <p:spPr>
          <a:xfrm>
            <a:off x="12855988" y="10524293"/>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51" name="TextBox 50">
            <a:extLst>
              <a:ext uri="{FF2B5EF4-FFF2-40B4-BE49-F238E27FC236}">
                <a16:creationId xmlns:a16="http://schemas.microsoft.com/office/drawing/2014/main" id="{011B7D24-9421-2146-82D8-BDC66761DB04}"/>
              </a:ext>
            </a:extLst>
          </p:cNvPr>
          <p:cNvSpPr txBox="1"/>
          <p:nvPr/>
        </p:nvSpPr>
        <p:spPr>
          <a:xfrm>
            <a:off x="7437684" y="10524293"/>
            <a:ext cx="4848445" cy="1585178"/>
          </a:xfrm>
          <a:prstGeom prst="rect">
            <a:avLst/>
          </a:prstGeom>
          <a:noFill/>
        </p:spPr>
        <p:txBody>
          <a:bodyPr wrap="square" rtlCol="0">
            <a:spAutoFit/>
          </a:bodyPr>
          <a:lstStyle/>
          <a:p>
            <a:pPr lvl="0" algn="ctr">
              <a:lnSpc>
                <a:spcPts val="4000"/>
              </a:lnSpc>
            </a:pPr>
            <a:r>
              <a:rPr lang="en-US" sz="2600" dirty="0">
                <a:solidFill>
                  <a:srgbClr val="272727"/>
                </a:solidFill>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52" name="TextBox 51">
            <a:extLst>
              <a:ext uri="{FF2B5EF4-FFF2-40B4-BE49-F238E27FC236}">
                <a16:creationId xmlns:a16="http://schemas.microsoft.com/office/drawing/2014/main" id="{F0540388-22B5-924B-B45A-2DFCB69F19D9}"/>
              </a:ext>
            </a:extLst>
          </p:cNvPr>
          <p:cNvSpPr txBox="1"/>
          <p:nvPr/>
        </p:nvSpPr>
        <p:spPr>
          <a:xfrm>
            <a:off x="1992565" y="10524293"/>
            <a:ext cx="4848445" cy="1585178"/>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Tree>
    <p:extLst>
      <p:ext uri="{BB962C8B-B14F-4D97-AF65-F5344CB8AC3E}">
        <p14:creationId xmlns:p14="http://schemas.microsoft.com/office/powerpoint/2010/main" val="328943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CEA55-EB25-3C4E-9471-DEECDB94543C}"/>
              </a:ext>
            </a:extLst>
          </p:cNvPr>
          <p:cNvSpPr txBox="1"/>
          <p:nvPr/>
        </p:nvSpPr>
        <p:spPr>
          <a:xfrm>
            <a:off x="6134928" y="523007"/>
            <a:ext cx="12107802"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TIMELINE SLIDE</a:t>
            </a:r>
          </a:p>
        </p:txBody>
      </p:sp>
      <p:sp>
        <p:nvSpPr>
          <p:cNvPr id="3" name="Rectangle 2">
            <a:extLst>
              <a:ext uri="{FF2B5EF4-FFF2-40B4-BE49-F238E27FC236}">
                <a16:creationId xmlns:a16="http://schemas.microsoft.com/office/drawing/2014/main" id="{8DEA60D2-B811-7F4E-B3BF-9796D31427F7}"/>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C367414-667A-CC4D-8E25-6DEA899CD6C7}"/>
              </a:ext>
            </a:extLst>
          </p:cNvPr>
          <p:cNvCxnSpPr>
            <a:cxnSpLocks/>
          </p:cNvCxnSpPr>
          <p:nvPr/>
        </p:nvCxnSpPr>
        <p:spPr>
          <a:xfrm flipV="1">
            <a:off x="5645912" y="3835449"/>
            <a:ext cx="0" cy="3179487"/>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ABE012-7B51-3D46-8FFA-11AD314D784A}"/>
              </a:ext>
            </a:extLst>
          </p:cNvPr>
          <p:cNvCxnSpPr/>
          <p:nvPr/>
        </p:nvCxnSpPr>
        <p:spPr>
          <a:xfrm>
            <a:off x="5645912" y="7014936"/>
            <a:ext cx="12954641" cy="0"/>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18F0CD7-4500-AC44-9B08-8F4B5D930616}"/>
              </a:ext>
            </a:extLst>
          </p:cNvPr>
          <p:cNvSpPr/>
          <p:nvPr/>
        </p:nvSpPr>
        <p:spPr>
          <a:xfrm>
            <a:off x="3613319" y="4982342"/>
            <a:ext cx="4065186" cy="4065187"/>
          </a:xfrm>
          <a:prstGeom prst="ellipse">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86">
            <a:extLst>
              <a:ext uri="{FF2B5EF4-FFF2-40B4-BE49-F238E27FC236}">
                <a16:creationId xmlns:a16="http://schemas.microsoft.com/office/drawing/2014/main" id="{1F42AF45-88E6-8C42-95D5-8F20A6C49A50}"/>
              </a:ext>
            </a:extLst>
          </p:cNvPr>
          <p:cNvSpPr>
            <a:spLocks noChangeAspect="1" noChangeArrowheads="1"/>
          </p:cNvSpPr>
          <p:nvPr/>
        </p:nvSpPr>
        <p:spPr bwMode="auto">
          <a:xfrm>
            <a:off x="17359289" y="5775008"/>
            <a:ext cx="2482529" cy="2482691"/>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0477BCFC-7925-D64A-B3EC-5EA1DE5AA086}"/>
              </a:ext>
            </a:extLst>
          </p:cNvPr>
          <p:cNvSpPr>
            <a:spLocks noChangeAspect="1"/>
          </p:cNvSpPr>
          <p:nvPr/>
        </p:nvSpPr>
        <p:spPr>
          <a:xfrm>
            <a:off x="17362595" y="5771703"/>
            <a:ext cx="2485835" cy="2485835"/>
          </a:xfrm>
          <a:prstGeom prst="pie">
            <a:avLst>
              <a:gd name="adj1" fmla="val 16215088"/>
              <a:gd name="adj2" fmla="val 16193263"/>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Freeform 86">
            <a:extLst>
              <a:ext uri="{FF2B5EF4-FFF2-40B4-BE49-F238E27FC236}">
                <a16:creationId xmlns:a16="http://schemas.microsoft.com/office/drawing/2014/main" id="{6C45257F-A268-8347-871B-08BBE24D2170}"/>
              </a:ext>
            </a:extLst>
          </p:cNvPr>
          <p:cNvSpPr>
            <a:spLocks noChangeAspect="1" noChangeArrowheads="1"/>
          </p:cNvSpPr>
          <p:nvPr/>
        </p:nvSpPr>
        <p:spPr bwMode="auto">
          <a:xfrm>
            <a:off x="13237729" y="5775008"/>
            <a:ext cx="2482529" cy="2482691"/>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7" name="Pie 6">
            <a:extLst>
              <a:ext uri="{FF2B5EF4-FFF2-40B4-BE49-F238E27FC236}">
                <a16:creationId xmlns:a16="http://schemas.microsoft.com/office/drawing/2014/main" id="{65FEA083-D8B1-8646-9E2B-C5ED35AD6E27}"/>
              </a:ext>
            </a:extLst>
          </p:cNvPr>
          <p:cNvSpPr>
            <a:spLocks noChangeAspect="1"/>
          </p:cNvSpPr>
          <p:nvPr/>
        </p:nvSpPr>
        <p:spPr>
          <a:xfrm>
            <a:off x="13237727" y="5775168"/>
            <a:ext cx="2472040" cy="2482530"/>
          </a:xfrm>
          <a:prstGeom prst="pie">
            <a:avLst>
              <a:gd name="adj1" fmla="val 21594398"/>
              <a:gd name="adj2" fmla="val 16193263"/>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 name="Freeform 86">
            <a:extLst>
              <a:ext uri="{FF2B5EF4-FFF2-40B4-BE49-F238E27FC236}">
                <a16:creationId xmlns:a16="http://schemas.microsoft.com/office/drawing/2014/main" id="{70CBC8B7-EB0A-A54C-975C-A24C25549C49}"/>
              </a:ext>
            </a:extLst>
          </p:cNvPr>
          <p:cNvSpPr>
            <a:spLocks noChangeAspect="1" noChangeArrowheads="1"/>
          </p:cNvSpPr>
          <p:nvPr/>
        </p:nvSpPr>
        <p:spPr bwMode="auto">
          <a:xfrm>
            <a:off x="9102370" y="5775008"/>
            <a:ext cx="2482529" cy="2482691"/>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D7EBA5A1-51A1-3346-98B4-E8EA203EA873}"/>
              </a:ext>
            </a:extLst>
          </p:cNvPr>
          <p:cNvSpPr>
            <a:spLocks noChangeAspect="1"/>
          </p:cNvSpPr>
          <p:nvPr/>
        </p:nvSpPr>
        <p:spPr>
          <a:xfrm>
            <a:off x="9102369" y="5774847"/>
            <a:ext cx="2482529" cy="2482690"/>
          </a:xfrm>
          <a:prstGeom prst="pie">
            <a:avLst>
              <a:gd name="adj1" fmla="val 5404476"/>
              <a:gd name="adj2" fmla="val 16194974"/>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Freeform 86">
            <a:extLst>
              <a:ext uri="{FF2B5EF4-FFF2-40B4-BE49-F238E27FC236}">
                <a16:creationId xmlns:a16="http://schemas.microsoft.com/office/drawing/2014/main" id="{FF6A345A-F3F3-3147-9F74-841DB09A6745}"/>
              </a:ext>
            </a:extLst>
          </p:cNvPr>
          <p:cNvSpPr>
            <a:spLocks noChangeAspect="1" noChangeArrowheads="1"/>
          </p:cNvSpPr>
          <p:nvPr/>
        </p:nvSpPr>
        <p:spPr bwMode="auto">
          <a:xfrm>
            <a:off x="3847086" y="5213591"/>
            <a:ext cx="3602454" cy="3602688"/>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1" name="Pie 10">
            <a:extLst>
              <a:ext uri="{FF2B5EF4-FFF2-40B4-BE49-F238E27FC236}">
                <a16:creationId xmlns:a16="http://schemas.microsoft.com/office/drawing/2014/main" id="{94C52598-F0F4-8D4D-9017-9FC0AFA3737C}"/>
              </a:ext>
            </a:extLst>
          </p:cNvPr>
          <p:cNvSpPr>
            <a:spLocks/>
          </p:cNvSpPr>
          <p:nvPr/>
        </p:nvSpPr>
        <p:spPr>
          <a:xfrm>
            <a:off x="3842287" y="5213358"/>
            <a:ext cx="3607250" cy="3602687"/>
          </a:xfrm>
          <a:prstGeom prst="pie">
            <a:avLst>
              <a:gd name="adj1" fmla="val 16228849"/>
              <a:gd name="adj2" fmla="val 31978"/>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1" name="TextBox 20">
            <a:extLst>
              <a:ext uri="{FF2B5EF4-FFF2-40B4-BE49-F238E27FC236}">
                <a16:creationId xmlns:a16="http://schemas.microsoft.com/office/drawing/2014/main" id="{55FBF17F-04E8-4242-94BD-DDFF6194B128}"/>
              </a:ext>
            </a:extLst>
          </p:cNvPr>
          <p:cNvSpPr txBox="1"/>
          <p:nvPr/>
        </p:nvSpPr>
        <p:spPr>
          <a:xfrm>
            <a:off x="9750937" y="8608649"/>
            <a:ext cx="1242648"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2020</a:t>
            </a:r>
          </a:p>
        </p:txBody>
      </p:sp>
      <p:sp>
        <p:nvSpPr>
          <p:cNvPr id="22" name="TextBox 21">
            <a:extLst>
              <a:ext uri="{FF2B5EF4-FFF2-40B4-BE49-F238E27FC236}">
                <a16:creationId xmlns:a16="http://schemas.microsoft.com/office/drawing/2014/main" id="{8789DB71-2252-F248-A238-8A8BACA5680D}"/>
              </a:ext>
            </a:extLst>
          </p:cNvPr>
          <p:cNvSpPr txBox="1"/>
          <p:nvPr/>
        </p:nvSpPr>
        <p:spPr>
          <a:xfrm>
            <a:off x="17979230" y="8603794"/>
            <a:ext cx="1242648"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2022</a:t>
            </a:r>
          </a:p>
        </p:txBody>
      </p:sp>
      <p:sp>
        <p:nvSpPr>
          <p:cNvPr id="23" name="TextBox 22">
            <a:extLst>
              <a:ext uri="{FF2B5EF4-FFF2-40B4-BE49-F238E27FC236}">
                <a16:creationId xmlns:a16="http://schemas.microsoft.com/office/drawing/2014/main" id="{A7F1A856-EE05-B24F-BFB5-9AB77C76DB44}"/>
              </a:ext>
            </a:extLst>
          </p:cNvPr>
          <p:cNvSpPr txBox="1"/>
          <p:nvPr/>
        </p:nvSpPr>
        <p:spPr>
          <a:xfrm>
            <a:off x="13813221" y="4840939"/>
            <a:ext cx="1242648" cy="646331"/>
          </a:xfrm>
          <a:prstGeom prst="rect">
            <a:avLst/>
          </a:prstGeom>
          <a:noFill/>
        </p:spPr>
        <p:txBody>
          <a:bodyPr wrap="none" rtlCol="0">
            <a:spAutoFit/>
          </a:bodyPr>
          <a:lstStyle/>
          <a:p>
            <a:pPr algn="ctr"/>
            <a:r>
              <a:rPr lang="en-US" b="1" dirty="0">
                <a:solidFill>
                  <a:schemeClr val="tx2"/>
                </a:solidFill>
                <a:latin typeface="Roboto" panose="02000000000000000000" pitchFamily="2" charset="0"/>
                <a:ea typeface="Roboto" charset="0"/>
                <a:cs typeface="Poppins Bold" panose="02000000000000000000" pitchFamily="2" charset="77"/>
              </a:rPr>
              <a:t>2021</a:t>
            </a:r>
          </a:p>
        </p:txBody>
      </p:sp>
      <p:sp>
        <p:nvSpPr>
          <p:cNvPr id="24" name="TextBox 23">
            <a:extLst>
              <a:ext uri="{FF2B5EF4-FFF2-40B4-BE49-F238E27FC236}">
                <a16:creationId xmlns:a16="http://schemas.microsoft.com/office/drawing/2014/main" id="{E1DA868A-F9EE-BA45-B59D-D66E7BEB6A72}"/>
              </a:ext>
            </a:extLst>
          </p:cNvPr>
          <p:cNvSpPr txBox="1"/>
          <p:nvPr/>
        </p:nvSpPr>
        <p:spPr>
          <a:xfrm>
            <a:off x="4970873" y="7255350"/>
            <a:ext cx="1242648" cy="646331"/>
          </a:xfrm>
          <a:prstGeom prst="rect">
            <a:avLst/>
          </a:prstGeom>
          <a:noFill/>
        </p:spPr>
        <p:txBody>
          <a:bodyPr wrap="none" rtlCol="0">
            <a:spAutoFit/>
          </a:bodyPr>
          <a:lstStyle/>
          <a:p>
            <a:pPr algn="ctr"/>
            <a:r>
              <a:rPr lang="en-US" b="1" dirty="0">
                <a:solidFill>
                  <a:schemeClr val="bg1"/>
                </a:solidFill>
                <a:latin typeface="Roboto" panose="02000000000000000000" pitchFamily="2" charset="0"/>
                <a:ea typeface="Roboto" charset="0"/>
                <a:cs typeface="Poppins Bold" panose="02000000000000000000" pitchFamily="2" charset="77"/>
              </a:rPr>
              <a:t>2019</a:t>
            </a:r>
          </a:p>
        </p:txBody>
      </p:sp>
      <p:sp>
        <p:nvSpPr>
          <p:cNvPr id="25" name="TextBox 24">
            <a:extLst>
              <a:ext uri="{FF2B5EF4-FFF2-40B4-BE49-F238E27FC236}">
                <a16:creationId xmlns:a16="http://schemas.microsoft.com/office/drawing/2014/main" id="{164CF3E0-6AF2-C248-930C-268336D4ED27}"/>
              </a:ext>
            </a:extLst>
          </p:cNvPr>
          <p:cNvSpPr txBox="1"/>
          <p:nvPr/>
        </p:nvSpPr>
        <p:spPr>
          <a:xfrm>
            <a:off x="7948037" y="9218464"/>
            <a:ext cx="4848445"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26" name="TextBox 25">
            <a:extLst>
              <a:ext uri="{FF2B5EF4-FFF2-40B4-BE49-F238E27FC236}">
                <a16:creationId xmlns:a16="http://schemas.microsoft.com/office/drawing/2014/main" id="{E872479B-8DE8-754D-8CDB-ED583F90E3C4}"/>
              </a:ext>
            </a:extLst>
          </p:cNvPr>
          <p:cNvSpPr txBox="1"/>
          <p:nvPr/>
        </p:nvSpPr>
        <p:spPr>
          <a:xfrm>
            <a:off x="16176330" y="9213609"/>
            <a:ext cx="4848445" cy="1072217"/>
          </a:xfrm>
          <a:prstGeom prst="rect">
            <a:avLst/>
          </a:prstGeom>
          <a:noFill/>
        </p:spPr>
        <p:txBody>
          <a:bodyPr wrap="square" rtlCol="0">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27" name="TextBox 26">
            <a:extLst>
              <a:ext uri="{FF2B5EF4-FFF2-40B4-BE49-F238E27FC236}">
                <a16:creationId xmlns:a16="http://schemas.microsoft.com/office/drawing/2014/main" id="{11C7AFFD-CE6F-5A47-A1E0-CDD9F29E4EA9}"/>
              </a:ext>
            </a:extLst>
          </p:cNvPr>
          <p:cNvSpPr txBox="1"/>
          <p:nvPr/>
        </p:nvSpPr>
        <p:spPr>
          <a:xfrm>
            <a:off x="12010321" y="3545066"/>
            <a:ext cx="4848445" cy="1072217"/>
          </a:xfrm>
          <a:prstGeom prst="rect">
            <a:avLst/>
          </a:prstGeom>
          <a:noFill/>
        </p:spPr>
        <p:txBody>
          <a:bodyPr wrap="square" rtlCol="0" anchor="b">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28" name="TextBox 27">
            <a:extLst>
              <a:ext uri="{FF2B5EF4-FFF2-40B4-BE49-F238E27FC236}">
                <a16:creationId xmlns:a16="http://schemas.microsoft.com/office/drawing/2014/main" id="{17CA9979-0738-494A-BE6C-294EE48943A4}"/>
              </a:ext>
            </a:extLst>
          </p:cNvPr>
          <p:cNvSpPr txBox="1"/>
          <p:nvPr/>
        </p:nvSpPr>
        <p:spPr>
          <a:xfrm>
            <a:off x="3221689" y="2522818"/>
            <a:ext cx="4848445" cy="1072217"/>
          </a:xfrm>
          <a:prstGeom prst="rect">
            <a:avLst/>
          </a:prstGeom>
          <a:noFill/>
        </p:spPr>
        <p:txBody>
          <a:bodyPr wrap="square" rtlCol="0" anchor="b">
            <a:spAutoFit/>
          </a:bodyPr>
          <a:lstStyle/>
          <a:p>
            <a:pPr algn="ct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a:t>
            </a:r>
          </a:p>
        </p:txBody>
      </p:sp>
      <p:sp>
        <p:nvSpPr>
          <p:cNvPr id="31" name="TextBox 30">
            <a:extLst>
              <a:ext uri="{FF2B5EF4-FFF2-40B4-BE49-F238E27FC236}">
                <a16:creationId xmlns:a16="http://schemas.microsoft.com/office/drawing/2014/main" id="{0E84C334-CEF3-2047-8003-FFB322307B20}"/>
              </a:ext>
            </a:extLst>
          </p:cNvPr>
          <p:cNvSpPr txBox="1"/>
          <p:nvPr/>
        </p:nvSpPr>
        <p:spPr>
          <a:xfrm>
            <a:off x="1520825" y="11080161"/>
            <a:ext cx="21336000" cy="1585178"/>
          </a:xfrm>
          <a:prstGeom prst="rect">
            <a:avLst/>
          </a:prstGeom>
          <a:noFill/>
        </p:spPr>
        <p:txBody>
          <a:bodyPr wrap="square" rtlCol="0" anchor="ctr">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Companies involved in green marketing make decisions relating to the entire process of the company's products, such as methods of processing, packaging and distribution. </a:t>
            </a:r>
          </a:p>
        </p:txBody>
      </p:sp>
    </p:spTree>
    <p:extLst>
      <p:ext uri="{BB962C8B-B14F-4D97-AF65-F5344CB8AC3E}">
        <p14:creationId xmlns:p14="http://schemas.microsoft.com/office/powerpoint/2010/main" val="243674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8A997-7FD1-AE4D-95E2-2EF0F41CACD3}"/>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DA8767E7-260A-DF42-8234-18E9FDEE5FDA}"/>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ABE7506-3EC1-9347-BEF6-56F033917D16}"/>
              </a:ext>
            </a:extLst>
          </p:cNvPr>
          <p:cNvGraphicFramePr>
            <a:graphicFrameLocks noGrp="1"/>
          </p:cNvGraphicFramePr>
          <p:nvPr>
            <p:extLst>
              <p:ext uri="{D42A27DB-BD31-4B8C-83A1-F6EECF244321}">
                <p14:modId xmlns:p14="http://schemas.microsoft.com/office/powerpoint/2010/main" val="1313896785"/>
              </p:ext>
            </p:extLst>
          </p:nvPr>
        </p:nvGraphicFramePr>
        <p:xfrm>
          <a:off x="3055518" y="2449199"/>
          <a:ext cx="18288000" cy="8050446"/>
        </p:xfrm>
        <a:graphic>
          <a:graphicData uri="http://schemas.openxmlformats.org/drawingml/2006/table">
            <a:tbl>
              <a:tblPr firstRow="1" firstCol="1">
                <a:tableStyleId>{5A111915-BE36-4E01-A7E5-04B1672EAD32}</a:tableStyleId>
              </a:tblPr>
              <a:tblGrid>
                <a:gridCol w="5486400">
                  <a:extLst>
                    <a:ext uri="{9D8B030D-6E8A-4147-A177-3AD203B41FA5}">
                      <a16:colId xmlns:a16="http://schemas.microsoft.com/office/drawing/2014/main" val="3217080445"/>
                    </a:ext>
                  </a:extLst>
                </a:gridCol>
                <a:gridCol w="3200400">
                  <a:extLst>
                    <a:ext uri="{9D8B030D-6E8A-4147-A177-3AD203B41FA5}">
                      <a16:colId xmlns:a16="http://schemas.microsoft.com/office/drawing/2014/main" val="2441850317"/>
                    </a:ext>
                  </a:extLst>
                </a:gridCol>
                <a:gridCol w="3200400">
                  <a:extLst>
                    <a:ext uri="{9D8B030D-6E8A-4147-A177-3AD203B41FA5}">
                      <a16:colId xmlns:a16="http://schemas.microsoft.com/office/drawing/2014/main" val="3825669539"/>
                    </a:ext>
                  </a:extLst>
                </a:gridCol>
                <a:gridCol w="3200400">
                  <a:extLst>
                    <a:ext uri="{9D8B030D-6E8A-4147-A177-3AD203B41FA5}">
                      <a16:colId xmlns:a16="http://schemas.microsoft.com/office/drawing/2014/main" val="2643082913"/>
                    </a:ext>
                  </a:extLst>
                </a:gridCol>
                <a:gridCol w="3200400">
                  <a:extLst>
                    <a:ext uri="{9D8B030D-6E8A-4147-A177-3AD203B41FA5}">
                      <a16:colId xmlns:a16="http://schemas.microsoft.com/office/drawing/2014/main" val="374085253"/>
                    </a:ext>
                  </a:extLst>
                </a:gridCol>
              </a:tblGrid>
              <a:tr h="782951">
                <a:tc>
                  <a:txBody>
                    <a:bodyPr/>
                    <a:lstStyle/>
                    <a:p>
                      <a:r>
                        <a:rPr lang="en-US" sz="3600" b="1" i="0" dirty="0">
                          <a:latin typeface="Roboto" panose="02000000000000000000" pitchFamily="2" charset="0"/>
                          <a:ea typeface="Roboto" panose="02000000000000000000" pitchFamily="2" charset="0"/>
                        </a:rPr>
                        <a:t> </a:t>
                      </a:r>
                    </a:p>
                  </a:txBody>
                  <a:tcPr>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solidFill>
                      <a:schemeClr val="accent5">
                        <a:lumMod val="75000"/>
                      </a:schemeClr>
                    </a:solidFill>
                  </a:tcPr>
                </a:tc>
                <a:tc>
                  <a:txBody>
                    <a:bodyPr/>
                    <a:lstStyle/>
                    <a:p>
                      <a:pPr algn="ctr"/>
                      <a:r>
                        <a:rPr lang="en-US" sz="3600" b="1" i="0" dirty="0">
                          <a:solidFill>
                            <a:schemeClr val="bg1"/>
                          </a:solidFill>
                          <a:latin typeface="Roboto" panose="02000000000000000000" pitchFamily="2" charset="0"/>
                          <a:ea typeface="Roboto" panose="02000000000000000000" pitchFamily="2" charset="0"/>
                        </a:rPr>
                        <a:t>Your Title</a:t>
                      </a:r>
                    </a:p>
                  </a:txBody>
                  <a:tcPr anchor="ctr">
                    <a:lnL>
                      <a:noFill/>
                    </a:lnL>
                    <a:lnR>
                      <a:noFill/>
                    </a:lnR>
                    <a:lnT w="6350" cap="flat" cmpd="sng" algn="ctr">
                      <a:noFill/>
                      <a:prstDash val="solid"/>
                      <a:miter lim="800000"/>
                    </a:lnT>
                    <a:lnB>
                      <a:noFill/>
                    </a:lnB>
                    <a:lnTlToBr w="12700" cmpd="sng">
                      <a:noFill/>
                      <a:prstDash val="solid"/>
                    </a:lnTlToBr>
                    <a:lnBlToTr w="12700" cmpd="sng">
                      <a:noFill/>
                      <a:prstDash val="solid"/>
                    </a:lnBlToTr>
                    <a:solidFill>
                      <a:schemeClr val="accent1"/>
                    </a:solidFill>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i="0" dirty="0">
                          <a:solidFill>
                            <a:schemeClr val="bg1"/>
                          </a:solidFill>
                          <a:latin typeface="Roboto" panose="02000000000000000000" pitchFamily="2" charset="0"/>
                          <a:ea typeface="Roboto" panose="02000000000000000000" pitchFamily="2" charset="0"/>
                        </a:rPr>
                        <a:t>Your Title</a:t>
                      </a:r>
                    </a:p>
                  </a:txBody>
                  <a:tcPr anchor="ctr">
                    <a:lnL>
                      <a:noFill/>
                    </a:lnL>
                    <a:lnR>
                      <a:noFill/>
                    </a:lnR>
                    <a:lnT w="6350" cap="flat" cmpd="sng" algn="ctr">
                      <a:noFill/>
                      <a:prstDash val="solid"/>
                      <a:miter lim="800000"/>
                    </a:lnT>
                    <a:lnB>
                      <a:noFill/>
                    </a:lnB>
                    <a:lnTlToBr w="12700" cmpd="sng">
                      <a:noFill/>
                      <a:prstDash val="solid"/>
                    </a:lnTlToBr>
                    <a:lnBlToTr w="12700" cmpd="sng">
                      <a:noFill/>
                      <a:prstDash val="solid"/>
                    </a:lnBlToTr>
                    <a:solidFill>
                      <a:schemeClr val="accent2"/>
                    </a:solidFill>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i="0" dirty="0">
                          <a:solidFill>
                            <a:schemeClr val="bg1"/>
                          </a:solidFill>
                          <a:latin typeface="Roboto" panose="02000000000000000000" pitchFamily="2" charset="0"/>
                          <a:ea typeface="Roboto" panose="02000000000000000000" pitchFamily="2" charset="0"/>
                        </a:rPr>
                        <a:t>Your Title</a:t>
                      </a:r>
                    </a:p>
                  </a:txBody>
                  <a:tcPr anchor="ctr">
                    <a:lnL>
                      <a:noFill/>
                    </a:lnL>
                    <a:lnR>
                      <a:noFill/>
                    </a:lnR>
                    <a:lnT w="6350" cap="flat" cmpd="sng" algn="ctr">
                      <a:noFill/>
                      <a:prstDash val="solid"/>
                      <a:miter lim="800000"/>
                    </a:lnT>
                    <a:lnB>
                      <a:noFill/>
                    </a:lnB>
                    <a:lnTlToBr w="12700" cmpd="sng">
                      <a:noFill/>
                      <a:prstDash val="solid"/>
                    </a:lnTlToBr>
                    <a:lnBlToTr w="12700" cmpd="sng">
                      <a:noFill/>
                      <a:prstDash val="solid"/>
                    </a:lnBlToTr>
                    <a:solidFill>
                      <a:schemeClr val="accent3"/>
                    </a:solidFill>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i="0" dirty="0">
                          <a:solidFill>
                            <a:schemeClr val="bg1"/>
                          </a:solidFill>
                          <a:latin typeface="Roboto" panose="02000000000000000000" pitchFamily="2" charset="0"/>
                          <a:ea typeface="Roboto" panose="02000000000000000000" pitchFamily="2" charset="0"/>
                        </a:rPr>
                        <a:t>Your Title</a:t>
                      </a:r>
                    </a:p>
                  </a:txBody>
                  <a:tcPr anchor="ctr">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47812651"/>
                  </a:ext>
                </a:extLst>
              </a:tr>
              <a:tr h="1453499">
                <a:tc>
                  <a:txBody>
                    <a:bodyPr/>
                    <a:lstStyle/>
                    <a:p>
                      <a:pPr algn="l">
                        <a:lnSpc>
                          <a:spcPts val="4000"/>
                        </a:lnSpc>
                      </a:pPr>
                      <a:r>
                        <a:rPr lang="en-US" sz="2600" b="0" i="0" dirty="0">
                          <a:latin typeface="Roboto Light" panose="02000000000000000000" pitchFamily="2" charset="0"/>
                          <a:ea typeface="Roboto Light" panose="02000000000000000000" pitchFamily="2" charset="0"/>
                        </a:rPr>
                        <a:t>Green marketing consists of marketing products.</a:t>
                      </a:r>
                    </a:p>
                  </a:txBody>
                  <a:tcPr anchor="ctr">
                    <a:lnL w="38100" cap="flat" cmpd="sng" algn="ctr">
                      <a:noFill/>
                      <a:prstDash val="solid"/>
                      <a:round/>
                      <a:headEnd type="none" w="med" len="med"/>
                      <a:tailEnd type="none" w="med" len="med"/>
                    </a:lnL>
                    <a:lnR>
                      <a:noFill/>
                    </a:lnR>
                    <a:lnT>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w="38100" cap="flat" cmpd="sng" algn="ctr">
                      <a:noFill/>
                      <a:prstDash val="solid"/>
                      <a:round/>
                      <a:headEnd type="none" w="med" len="med"/>
                      <a:tailEnd type="none" w="med" len="med"/>
                    </a:lnR>
                    <a:lnT>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0456879"/>
                  </a:ext>
                </a:extLst>
              </a:tr>
              <a:tr h="1453499">
                <a:tc>
                  <a:txBody>
                    <a:bodyPr/>
                    <a:lstStyle/>
                    <a:p>
                      <a:pPr marL="0" marR="0" lvl="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a:t>
                      </a:r>
                    </a:p>
                  </a:txBody>
                  <a:tcPr anchor="ctr">
                    <a:lnL w="38100" cap="flat" cmpd="sng" algn="ctr">
                      <a:noFill/>
                      <a:prstDash val="solid"/>
                      <a:round/>
                      <a:headEnd type="none" w="med" len="med"/>
                      <a:tailEnd type="none" w="med" len="med"/>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w="38100" cap="flat" cmpd="sng" algn="ctr">
                      <a:no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7556444"/>
                  </a:ext>
                </a:extLst>
              </a:tr>
              <a:tr h="1453499">
                <a:tc>
                  <a:txBody>
                    <a:bodyPr/>
                    <a:lstStyle/>
                    <a:p>
                      <a:pPr marL="0" marR="0" lvl="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a:t>
                      </a:r>
                    </a:p>
                  </a:txBody>
                  <a:tcPr anchor="ctr">
                    <a:lnL w="38100" cap="flat" cmpd="sng" algn="ctr">
                      <a:noFill/>
                      <a:prstDash val="solid"/>
                      <a:round/>
                      <a:headEnd type="none" w="med" len="med"/>
                      <a:tailEnd type="none" w="med" len="med"/>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w="38100" cap="flat" cmpd="sng" algn="ctr">
                      <a:no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9232025"/>
                  </a:ext>
                </a:extLst>
              </a:tr>
              <a:tr h="1453499">
                <a:tc>
                  <a:txBody>
                    <a:bodyPr/>
                    <a:lstStyle/>
                    <a:p>
                      <a:pPr marL="0" marR="0" lvl="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a:t>
                      </a:r>
                    </a:p>
                  </a:txBody>
                  <a:tcPr anchor="ctr">
                    <a:lnL w="38100" cap="flat" cmpd="sng" algn="ctr">
                      <a:noFill/>
                      <a:prstDash val="solid"/>
                      <a:round/>
                      <a:headEnd type="none" w="med" len="med"/>
                      <a:tailEnd type="none" w="med" len="med"/>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w="38100" cap="flat" cmpd="sng" algn="ctr">
                      <a:no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440313"/>
                  </a:ext>
                </a:extLst>
              </a:tr>
              <a:tr h="1453499">
                <a:tc>
                  <a:txBody>
                    <a:bodyPr/>
                    <a:lstStyle/>
                    <a:p>
                      <a:pPr marL="0" marR="0" lvl="0" indent="0" algn="l" defTabSz="1828343" rtl="0" eaLnBrk="1" fontAlgn="auto" latinLnBrk="0" hangingPunct="1">
                        <a:lnSpc>
                          <a:spcPts val="4000"/>
                        </a:lnSpc>
                        <a:spcBef>
                          <a:spcPts val="0"/>
                        </a:spcBef>
                        <a:spcAft>
                          <a:spcPts val="0"/>
                        </a:spcAft>
                        <a:buClrTx/>
                        <a:buSzTx/>
                        <a:buFontTx/>
                        <a:buNone/>
                        <a:tabLst/>
                        <a:defRPr/>
                      </a:pPr>
                      <a:r>
                        <a:rPr lang="en-US" sz="2600" b="0" i="0" dirty="0">
                          <a:latin typeface="Roboto Light" panose="02000000000000000000" pitchFamily="2" charset="0"/>
                          <a:ea typeface="Roboto Light" panose="02000000000000000000" pitchFamily="2" charset="0"/>
                        </a:rPr>
                        <a:t>Green marketing consists of marketing products.</a:t>
                      </a:r>
                    </a:p>
                  </a:txBody>
                  <a:tcPr anchor="ctr">
                    <a:lnL w="38100" cap="flat" cmpd="sng" algn="ctr">
                      <a:noFill/>
                      <a:prstDash val="solid"/>
                      <a:round/>
                      <a:headEnd type="none" w="med" len="med"/>
                      <a:tailEnd type="none" w="med" len="med"/>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a:noFill/>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600" b="1" i="0" dirty="0">
                        <a:latin typeface="Roboto" panose="02000000000000000000" pitchFamily="2" charset="0"/>
                        <a:ea typeface="Roboto" panose="02000000000000000000" pitchFamily="2" charset="0"/>
                      </a:endParaRPr>
                    </a:p>
                  </a:txBody>
                  <a:tcPr>
                    <a:lnL>
                      <a:noFill/>
                    </a:lnL>
                    <a:lnR w="38100" cap="flat" cmpd="sng" algn="ctr">
                      <a:no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28481"/>
                  </a:ext>
                </a:extLst>
              </a:tr>
            </a:tbl>
          </a:graphicData>
        </a:graphic>
      </p:graphicFrame>
      <p:sp>
        <p:nvSpPr>
          <p:cNvPr id="8" name="Oval 7">
            <a:extLst>
              <a:ext uri="{FF2B5EF4-FFF2-40B4-BE49-F238E27FC236}">
                <a16:creationId xmlns:a16="http://schemas.microsoft.com/office/drawing/2014/main" id="{2E863609-B6D5-544A-B766-78E983766D73}"/>
              </a:ext>
            </a:extLst>
          </p:cNvPr>
          <p:cNvSpPr/>
          <p:nvPr/>
        </p:nvSpPr>
        <p:spPr>
          <a:xfrm>
            <a:off x="9486900" y="3327401"/>
            <a:ext cx="1284190" cy="12634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e 8">
            <a:extLst>
              <a:ext uri="{FF2B5EF4-FFF2-40B4-BE49-F238E27FC236}">
                <a16:creationId xmlns:a16="http://schemas.microsoft.com/office/drawing/2014/main" id="{5D3B3553-B228-244B-8160-D499496F106A}"/>
              </a:ext>
            </a:extLst>
          </p:cNvPr>
          <p:cNvSpPr/>
          <p:nvPr/>
        </p:nvSpPr>
        <p:spPr>
          <a:xfrm>
            <a:off x="9486900" y="3327401"/>
            <a:ext cx="1284190" cy="1263424"/>
          </a:xfrm>
          <a:prstGeom prst="pie">
            <a:avLst/>
          </a:prstGeom>
          <a:pattFill prst="zigZag">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A8983F-341A-FB49-A062-D131D877E4FB}"/>
              </a:ext>
            </a:extLst>
          </p:cNvPr>
          <p:cNvSpPr/>
          <p:nvPr/>
        </p:nvSpPr>
        <p:spPr>
          <a:xfrm>
            <a:off x="9486900" y="4756151"/>
            <a:ext cx="1284190" cy="12634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e 10">
            <a:extLst>
              <a:ext uri="{FF2B5EF4-FFF2-40B4-BE49-F238E27FC236}">
                <a16:creationId xmlns:a16="http://schemas.microsoft.com/office/drawing/2014/main" id="{37B41C2A-F610-B248-A5B1-01B6DBC58B22}"/>
              </a:ext>
            </a:extLst>
          </p:cNvPr>
          <p:cNvSpPr/>
          <p:nvPr/>
        </p:nvSpPr>
        <p:spPr>
          <a:xfrm>
            <a:off x="9486900" y="4756151"/>
            <a:ext cx="1284190" cy="1263424"/>
          </a:xfrm>
          <a:prstGeom prst="pie">
            <a:avLst>
              <a:gd name="adj1" fmla="val 5373011"/>
              <a:gd name="adj2" fmla="val 16200000"/>
            </a:avLst>
          </a:prstGeom>
          <a:pattFill prst="zigZag">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48D6480-D082-D846-96FA-47C1E4CD0329}"/>
              </a:ext>
            </a:extLst>
          </p:cNvPr>
          <p:cNvSpPr/>
          <p:nvPr/>
        </p:nvSpPr>
        <p:spPr>
          <a:xfrm>
            <a:off x="9486900" y="6233320"/>
            <a:ext cx="1284190" cy="12634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e 12">
            <a:extLst>
              <a:ext uri="{FF2B5EF4-FFF2-40B4-BE49-F238E27FC236}">
                <a16:creationId xmlns:a16="http://schemas.microsoft.com/office/drawing/2014/main" id="{9521F04F-504F-EF40-8BD5-0D79F0CF15BB}"/>
              </a:ext>
            </a:extLst>
          </p:cNvPr>
          <p:cNvSpPr/>
          <p:nvPr/>
        </p:nvSpPr>
        <p:spPr>
          <a:xfrm>
            <a:off x="9486900" y="6233320"/>
            <a:ext cx="1284190" cy="1263424"/>
          </a:xfrm>
          <a:prstGeom prst="pie">
            <a:avLst>
              <a:gd name="adj1" fmla="val 10692023"/>
              <a:gd name="adj2" fmla="val 16200000"/>
            </a:avLst>
          </a:prstGeom>
          <a:pattFill prst="zigZag">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66174C-9C40-604A-B88B-90B9A8A55289}"/>
              </a:ext>
            </a:extLst>
          </p:cNvPr>
          <p:cNvSpPr/>
          <p:nvPr/>
        </p:nvSpPr>
        <p:spPr>
          <a:xfrm>
            <a:off x="9486900" y="7698438"/>
            <a:ext cx="1284190" cy="12634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e 14">
            <a:extLst>
              <a:ext uri="{FF2B5EF4-FFF2-40B4-BE49-F238E27FC236}">
                <a16:creationId xmlns:a16="http://schemas.microsoft.com/office/drawing/2014/main" id="{5B0BCD3E-7170-3744-9FAB-B147B099F565}"/>
              </a:ext>
            </a:extLst>
          </p:cNvPr>
          <p:cNvSpPr/>
          <p:nvPr/>
        </p:nvSpPr>
        <p:spPr>
          <a:xfrm>
            <a:off x="9486900" y="7698438"/>
            <a:ext cx="1284190" cy="1263424"/>
          </a:xfrm>
          <a:prstGeom prst="pie">
            <a:avLst>
              <a:gd name="adj1" fmla="val 16216965"/>
              <a:gd name="adj2" fmla="val 16200000"/>
            </a:avLst>
          </a:prstGeom>
          <a:pattFill prst="zigZag">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1AF66D-6668-D941-A065-36CBFA4BE705}"/>
              </a:ext>
            </a:extLst>
          </p:cNvPr>
          <p:cNvSpPr/>
          <p:nvPr/>
        </p:nvSpPr>
        <p:spPr>
          <a:xfrm>
            <a:off x="9486900" y="9142774"/>
            <a:ext cx="1284190" cy="12634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e 16">
            <a:extLst>
              <a:ext uri="{FF2B5EF4-FFF2-40B4-BE49-F238E27FC236}">
                <a16:creationId xmlns:a16="http://schemas.microsoft.com/office/drawing/2014/main" id="{5A9EEC60-4A33-0449-A571-99D147B2C855}"/>
              </a:ext>
            </a:extLst>
          </p:cNvPr>
          <p:cNvSpPr/>
          <p:nvPr/>
        </p:nvSpPr>
        <p:spPr>
          <a:xfrm>
            <a:off x="9486900" y="9142774"/>
            <a:ext cx="1284190" cy="1263424"/>
          </a:xfrm>
          <a:prstGeom prst="pie">
            <a:avLst>
              <a:gd name="adj1" fmla="val 13508267"/>
              <a:gd name="adj2" fmla="val 16200000"/>
            </a:avLst>
          </a:prstGeom>
          <a:pattFill prst="zigZag">
            <a:fgClr>
              <a:schemeClr val="accent1"/>
            </a:fgClr>
            <a:bgClr>
              <a:schemeClr val="accent1">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59D1CB5-A1AD-DB41-820E-72327BD953FF}"/>
              </a:ext>
            </a:extLst>
          </p:cNvPr>
          <p:cNvSpPr/>
          <p:nvPr/>
        </p:nvSpPr>
        <p:spPr>
          <a:xfrm>
            <a:off x="12669358" y="3327401"/>
            <a:ext cx="1284190" cy="1263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59868833-F88C-D14C-94F4-1C6D09BE3CFA}"/>
              </a:ext>
            </a:extLst>
          </p:cNvPr>
          <p:cNvSpPr/>
          <p:nvPr/>
        </p:nvSpPr>
        <p:spPr>
          <a:xfrm>
            <a:off x="12669358" y="3327401"/>
            <a:ext cx="1284190" cy="1263424"/>
          </a:xfrm>
          <a:prstGeom prst="pie">
            <a:avLst>
              <a:gd name="adj1" fmla="val 19627430"/>
              <a:gd name="adj2" fmla="val 16200000"/>
            </a:avLst>
          </a:prstGeom>
          <a:pattFill prst="zigZag">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DE3F9F-A3D7-A841-AF44-BEA95DD0CD3A}"/>
              </a:ext>
            </a:extLst>
          </p:cNvPr>
          <p:cNvSpPr/>
          <p:nvPr/>
        </p:nvSpPr>
        <p:spPr>
          <a:xfrm>
            <a:off x="12669358" y="4756151"/>
            <a:ext cx="1284190" cy="1263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e 20">
            <a:extLst>
              <a:ext uri="{FF2B5EF4-FFF2-40B4-BE49-F238E27FC236}">
                <a16:creationId xmlns:a16="http://schemas.microsoft.com/office/drawing/2014/main" id="{55D7B39D-2B6D-8842-AC0B-20201AA61DBA}"/>
              </a:ext>
            </a:extLst>
          </p:cNvPr>
          <p:cNvSpPr/>
          <p:nvPr/>
        </p:nvSpPr>
        <p:spPr>
          <a:xfrm>
            <a:off x="12669358" y="4756151"/>
            <a:ext cx="1284190" cy="1263424"/>
          </a:xfrm>
          <a:prstGeom prst="pie">
            <a:avLst>
              <a:gd name="adj1" fmla="val 18473056"/>
              <a:gd name="adj2" fmla="val 3121190"/>
            </a:avLst>
          </a:prstGeom>
          <a:pattFill prst="zigZag">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AE746E-553A-4541-AB75-484886C7B97D}"/>
              </a:ext>
            </a:extLst>
          </p:cNvPr>
          <p:cNvSpPr/>
          <p:nvPr/>
        </p:nvSpPr>
        <p:spPr>
          <a:xfrm>
            <a:off x="12669358" y="6233320"/>
            <a:ext cx="1284190" cy="1263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e 22">
            <a:extLst>
              <a:ext uri="{FF2B5EF4-FFF2-40B4-BE49-F238E27FC236}">
                <a16:creationId xmlns:a16="http://schemas.microsoft.com/office/drawing/2014/main" id="{02602611-B6BD-564D-823D-EFA76C487C0F}"/>
              </a:ext>
            </a:extLst>
          </p:cNvPr>
          <p:cNvSpPr/>
          <p:nvPr/>
        </p:nvSpPr>
        <p:spPr>
          <a:xfrm>
            <a:off x="12669358" y="6233320"/>
            <a:ext cx="1284190" cy="1263424"/>
          </a:xfrm>
          <a:prstGeom prst="pie">
            <a:avLst>
              <a:gd name="adj1" fmla="val 1290323"/>
              <a:gd name="adj2" fmla="val 16200000"/>
            </a:avLst>
          </a:prstGeom>
          <a:pattFill prst="zigZag">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E29FD-585B-EE4F-A948-E6B1D0E96B65}"/>
              </a:ext>
            </a:extLst>
          </p:cNvPr>
          <p:cNvSpPr/>
          <p:nvPr/>
        </p:nvSpPr>
        <p:spPr>
          <a:xfrm>
            <a:off x="12669358" y="7698438"/>
            <a:ext cx="1284190" cy="1263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e 24">
            <a:extLst>
              <a:ext uri="{FF2B5EF4-FFF2-40B4-BE49-F238E27FC236}">
                <a16:creationId xmlns:a16="http://schemas.microsoft.com/office/drawing/2014/main" id="{F7D7EB85-F708-2C46-B9C6-C55E61B45F34}"/>
              </a:ext>
            </a:extLst>
          </p:cNvPr>
          <p:cNvSpPr/>
          <p:nvPr/>
        </p:nvSpPr>
        <p:spPr>
          <a:xfrm>
            <a:off x="12669358" y="7698438"/>
            <a:ext cx="1284190" cy="1263424"/>
          </a:xfrm>
          <a:prstGeom prst="pie">
            <a:avLst>
              <a:gd name="adj1" fmla="val 16216965"/>
              <a:gd name="adj2" fmla="val 20988405"/>
            </a:avLst>
          </a:prstGeom>
          <a:pattFill prst="zigZag">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F8636B9-1F9E-8F4A-A03E-EDF9A2FFDECD}"/>
              </a:ext>
            </a:extLst>
          </p:cNvPr>
          <p:cNvSpPr/>
          <p:nvPr/>
        </p:nvSpPr>
        <p:spPr>
          <a:xfrm>
            <a:off x="12669358" y="9142774"/>
            <a:ext cx="1284190" cy="1263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e 26">
            <a:extLst>
              <a:ext uri="{FF2B5EF4-FFF2-40B4-BE49-F238E27FC236}">
                <a16:creationId xmlns:a16="http://schemas.microsoft.com/office/drawing/2014/main" id="{40A82A5D-CDFD-FC40-830B-7E7A002DF3C6}"/>
              </a:ext>
            </a:extLst>
          </p:cNvPr>
          <p:cNvSpPr/>
          <p:nvPr/>
        </p:nvSpPr>
        <p:spPr>
          <a:xfrm>
            <a:off x="12669358" y="9142774"/>
            <a:ext cx="1284190" cy="1263424"/>
          </a:xfrm>
          <a:prstGeom prst="pie">
            <a:avLst>
              <a:gd name="adj1" fmla="val 16778425"/>
              <a:gd name="adj2" fmla="val 16200000"/>
            </a:avLst>
          </a:prstGeom>
          <a:pattFill prst="zigZag">
            <a:fgClr>
              <a:schemeClr val="accent2"/>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F1D84B-3DB9-6146-91F0-C10A4AC454EC}"/>
              </a:ext>
            </a:extLst>
          </p:cNvPr>
          <p:cNvSpPr/>
          <p:nvPr/>
        </p:nvSpPr>
        <p:spPr>
          <a:xfrm>
            <a:off x="15872562" y="3327401"/>
            <a:ext cx="1284190" cy="1263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e 28">
            <a:extLst>
              <a:ext uri="{FF2B5EF4-FFF2-40B4-BE49-F238E27FC236}">
                <a16:creationId xmlns:a16="http://schemas.microsoft.com/office/drawing/2014/main" id="{AA3FC85E-E454-5942-B78C-E7D211B4585A}"/>
              </a:ext>
            </a:extLst>
          </p:cNvPr>
          <p:cNvSpPr/>
          <p:nvPr/>
        </p:nvSpPr>
        <p:spPr>
          <a:xfrm>
            <a:off x="15872562" y="3327401"/>
            <a:ext cx="1284190" cy="1263424"/>
          </a:xfrm>
          <a:prstGeom prst="pie">
            <a:avLst>
              <a:gd name="adj1" fmla="val 14734418"/>
              <a:gd name="adj2" fmla="val 16200000"/>
            </a:avLst>
          </a:prstGeom>
          <a:pattFill prst="zigZag">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787C939-42E3-2B47-BD1B-6171618501A5}"/>
              </a:ext>
            </a:extLst>
          </p:cNvPr>
          <p:cNvSpPr/>
          <p:nvPr/>
        </p:nvSpPr>
        <p:spPr>
          <a:xfrm>
            <a:off x="15872562" y="4756151"/>
            <a:ext cx="1284190" cy="1263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e 30">
            <a:extLst>
              <a:ext uri="{FF2B5EF4-FFF2-40B4-BE49-F238E27FC236}">
                <a16:creationId xmlns:a16="http://schemas.microsoft.com/office/drawing/2014/main" id="{00CB0AA5-6441-A846-8A51-10FB44605343}"/>
              </a:ext>
            </a:extLst>
          </p:cNvPr>
          <p:cNvSpPr/>
          <p:nvPr/>
        </p:nvSpPr>
        <p:spPr>
          <a:xfrm>
            <a:off x="15872562" y="4756151"/>
            <a:ext cx="1284190" cy="1263424"/>
          </a:xfrm>
          <a:prstGeom prst="pie">
            <a:avLst>
              <a:gd name="adj1" fmla="val 18473056"/>
              <a:gd name="adj2" fmla="val 9925200"/>
            </a:avLst>
          </a:prstGeom>
          <a:pattFill prst="zigZag">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F9EA35-1F5E-B24F-9BE7-CBB98BC759E0}"/>
              </a:ext>
            </a:extLst>
          </p:cNvPr>
          <p:cNvSpPr/>
          <p:nvPr/>
        </p:nvSpPr>
        <p:spPr>
          <a:xfrm>
            <a:off x="15872562" y="6233320"/>
            <a:ext cx="1284190" cy="1263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e 32">
            <a:extLst>
              <a:ext uri="{FF2B5EF4-FFF2-40B4-BE49-F238E27FC236}">
                <a16:creationId xmlns:a16="http://schemas.microsoft.com/office/drawing/2014/main" id="{9FB44E87-27DA-D042-88C7-DBC67C326EB5}"/>
              </a:ext>
            </a:extLst>
          </p:cNvPr>
          <p:cNvSpPr/>
          <p:nvPr/>
        </p:nvSpPr>
        <p:spPr>
          <a:xfrm>
            <a:off x="15872562" y="6233320"/>
            <a:ext cx="1284190" cy="1263424"/>
          </a:xfrm>
          <a:prstGeom prst="pie">
            <a:avLst>
              <a:gd name="adj1" fmla="val 18574662"/>
              <a:gd name="adj2" fmla="val 16200000"/>
            </a:avLst>
          </a:prstGeom>
          <a:pattFill prst="zigZag">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48E72C3-0F7C-B649-ADD0-13326D9FAD4A}"/>
              </a:ext>
            </a:extLst>
          </p:cNvPr>
          <p:cNvSpPr/>
          <p:nvPr/>
        </p:nvSpPr>
        <p:spPr>
          <a:xfrm>
            <a:off x="15872562" y="7698438"/>
            <a:ext cx="1284190" cy="1263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ie 34">
            <a:extLst>
              <a:ext uri="{FF2B5EF4-FFF2-40B4-BE49-F238E27FC236}">
                <a16:creationId xmlns:a16="http://schemas.microsoft.com/office/drawing/2014/main" id="{34E714DF-9E89-344D-A627-D96F1CE333C2}"/>
              </a:ext>
            </a:extLst>
          </p:cNvPr>
          <p:cNvSpPr/>
          <p:nvPr/>
        </p:nvSpPr>
        <p:spPr>
          <a:xfrm>
            <a:off x="15872562" y="7698438"/>
            <a:ext cx="1284190" cy="1263424"/>
          </a:xfrm>
          <a:prstGeom prst="pie">
            <a:avLst>
              <a:gd name="adj1" fmla="val 16216965"/>
              <a:gd name="adj2" fmla="val 5436963"/>
            </a:avLst>
          </a:prstGeom>
          <a:pattFill prst="zigZag">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17B8FE2-1FDE-9446-B701-C1248C310745}"/>
              </a:ext>
            </a:extLst>
          </p:cNvPr>
          <p:cNvSpPr/>
          <p:nvPr/>
        </p:nvSpPr>
        <p:spPr>
          <a:xfrm>
            <a:off x="15872562" y="9142774"/>
            <a:ext cx="1284190" cy="1263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ie 36">
            <a:extLst>
              <a:ext uri="{FF2B5EF4-FFF2-40B4-BE49-F238E27FC236}">
                <a16:creationId xmlns:a16="http://schemas.microsoft.com/office/drawing/2014/main" id="{6B6B057C-1070-3749-A049-77EFEC8820AA}"/>
              </a:ext>
            </a:extLst>
          </p:cNvPr>
          <p:cNvSpPr/>
          <p:nvPr/>
        </p:nvSpPr>
        <p:spPr>
          <a:xfrm>
            <a:off x="15872562" y="9142774"/>
            <a:ext cx="1284190" cy="1263424"/>
          </a:xfrm>
          <a:prstGeom prst="pie">
            <a:avLst>
              <a:gd name="adj1" fmla="val 16778425"/>
              <a:gd name="adj2" fmla="val 1626574"/>
            </a:avLst>
          </a:prstGeom>
          <a:pattFill prst="zigZag">
            <a:fgClr>
              <a:schemeClr val="accent3"/>
            </a:fgClr>
            <a:bgClr>
              <a:schemeClr val="accent3">
                <a:lumMod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F33CF17-44AF-5245-B36D-854611418A67}"/>
              </a:ext>
            </a:extLst>
          </p:cNvPr>
          <p:cNvSpPr/>
          <p:nvPr/>
        </p:nvSpPr>
        <p:spPr>
          <a:xfrm>
            <a:off x="19103442" y="3327401"/>
            <a:ext cx="1284190" cy="1263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e 38">
            <a:extLst>
              <a:ext uri="{FF2B5EF4-FFF2-40B4-BE49-F238E27FC236}">
                <a16:creationId xmlns:a16="http://schemas.microsoft.com/office/drawing/2014/main" id="{49659E54-D849-CE48-B9DB-B15FF97FFE14}"/>
              </a:ext>
            </a:extLst>
          </p:cNvPr>
          <p:cNvSpPr/>
          <p:nvPr/>
        </p:nvSpPr>
        <p:spPr>
          <a:xfrm>
            <a:off x="19103442" y="3327401"/>
            <a:ext cx="1284190" cy="1263424"/>
          </a:xfrm>
          <a:prstGeom prst="pie">
            <a:avLst>
              <a:gd name="adj1" fmla="val 18693"/>
              <a:gd name="adj2" fmla="val 16200000"/>
            </a:avLst>
          </a:prstGeom>
          <a:pattFill prst="zigZag">
            <a:fgClr>
              <a:schemeClr val="accent4"/>
            </a:fgClr>
            <a:bgClr>
              <a:schemeClr val="accent4">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D58618C-E70B-9345-884D-E98A68F23C6B}"/>
              </a:ext>
            </a:extLst>
          </p:cNvPr>
          <p:cNvSpPr/>
          <p:nvPr/>
        </p:nvSpPr>
        <p:spPr>
          <a:xfrm>
            <a:off x="19103442" y="4756151"/>
            <a:ext cx="1284190" cy="1263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e 40">
            <a:extLst>
              <a:ext uri="{FF2B5EF4-FFF2-40B4-BE49-F238E27FC236}">
                <a16:creationId xmlns:a16="http://schemas.microsoft.com/office/drawing/2014/main" id="{5273FAAB-414F-CA4F-8A07-6EFF98730EA8}"/>
              </a:ext>
            </a:extLst>
          </p:cNvPr>
          <p:cNvSpPr/>
          <p:nvPr/>
        </p:nvSpPr>
        <p:spPr>
          <a:xfrm>
            <a:off x="19103442" y="4756151"/>
            <a:ext cx="1284190" cy="1263424"/>
          </a:xfrm>
          <a:prstGeom prst="pie">
            <a:avLst>
              <a:gd name="adj1" fmla="val 16243695"/>
              <a:gd name="adj2" fmla="val 8354321"/>
            </a:avLst>
          </a:prstGeom>
          <a:pattFill prst="zigZag">
            <a:fgClr>
              <a:schemeClr val="accent4"/>
            </a:fgClr>
            <a:bgClr>
              <a:schemeClr val="accent4">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CD0D7D-ED93-CB4F-8DB4-907DECE150D0}"/>
              </a:ext>
            </a:extLst>
          </p:cNvPr>
          <p:cNvSpPr/>
          <p:nvPr/>
        </p:nvSpPr>
        <p:spPr>
          <a:xfrm>
            <a:off x="19103442" y="6233320"/>
            <a:ext cx="1284190" cy="1263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e 42">
            <a:extLst>
              <a:ext uri="{FF2B5EF4-FFF2-40B4-BE49-F238E27FC236}">
                <a16:creationId xmlns:a16="http://schemas.microsoft.com/office/drawing/2014/main" id="{B8843F2D-3675-E548-B4D8-2A387930933B}"/>
              </a:ext>
            </a:extLst>
          </p:cNvPr>
          <p:cNvSpPr/>
          <p:nvPr/>
        </p:nvSpPr>
        <p:spPr>
          <a:xfrm>
            <a:off x="19103442" y="6233320"/>
            <a:ext cx="1284190" cy="1263424"/>
          </a:xfrm>
          <a:prstGeom prst="pie">
            <a:avLst>
              <a:gd name="adj1" fmla="val 12085007"/>
              <a:gd name="adj2" fmla="val 16200000"/>
            </a:avLst>
          </a:prstGeom>
          <a:pattFill prst="zigZag">
            <a:fgClr>
              <a:schemeClr val="accent4"/>
            </a:fgClr>
            <a:bgClr>
              <a:schemeClr val="accent4">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946EDF2-7D98-BE41-A1C8-09BAD5153F61}"/>
              </a:ext>
            </a:extLst>
          </p:cNvPr>
          <p:cNvSpPr/>
          <p:nvPr/>
        </p:nvSpPr>
        <p:spPr>
          <a:xfrm>
            <a:off x="19103442" y="7698438"/>
            <a:ext cx="1284190" cy="1263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a:extLst>
              <a:ext uri="{FF2B5EF4-FFF2-40B4-BE49-F238E27FC236}">
                <a16:creationId xmlns:a16="http://schemas.microsoft.com/office/drawing/2014/main" id="{3287DE78-1FBF-2B4B-A137-D72BF6360540}"/>
              </a:ext>
            </a:extLst>
          </p:cNvPr>
          <p:cNvSpPr/>
          <p:nvPr/>
        </p:nvSpPr>
        <p:spPr>
          <a:xfrm>
            <a:off x="19103442" y="7698438"/>
            <a:ext cx="1284190" cy="1263424"/>
          </a:xfrm>
          <a:prstGeom prst="pie">
            <a:avLst>
              <a:gd name="adj1" fmla="val 16216965"/>
              <a:gd name="adj2" fmla="val 16216941"/>
            </a:avLst>
          </a:prstGeom>
          <a:pattFill prst="zigZag">
            <a:fgClr>
              <a:schemeClr val="accent4"/>
            </a:fgClr>
            <a:bgClr>
              <a:schemeClr val="accent4">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7BA6E0F-36C8-394C-B656-571C79F49309}"/>
              </a:ext>
            </a:extLst>
          </p:cNvPr>
          <p:cNvSpPr/>
          <p:nvPr/>
        </p:nvSpPr>
        <p:spPr>
          <a:xfrm>
            <a:off x="19103442" y="9142774"/>
            <a:ext cx="1284190" cy="1263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e 46">
            <a:extLst>
              <a:ext uri="{FF2B5EF4-FFF2-40B4-BE49-F238E27FC236}">
                <a16:creationId xmlns:a16="http://schemas.microsoft.com/office/drawing/2014/main" id="{8B2B7A36-E49E-0D49-B4F1-3A7FA8A7B31E}"/>
              </a:ext>
            </a:extLst>
          </p:cNvPr>
          <p:cNvSpPr/>
          <p:nvPr/>
        </p:nvSpPr>
        <p:spPr>
          <a:xfrm>
            <a:off x="19103442" y="9142774"/>
            <a:ext cx="1284190" cy="1263424"/>
          </a:xfrm>
          <a:prstGeom prst="pie">
            <a:avLst>
              <a:gd name="adj1" fmla="val 18391448"/>
              <a:gd name="adj2" fmla="val 16200000"/>
            </a:avLst>
          </a:prstGeom>
          <a:pattFill prst="zigZag">
            <a:fgClr>
              <a:schemeClr val="accent4"/>
            </a:fgClr>
            <a:bgClr>
              <a:schemeClr val="accent4">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A89081B-A3A4-9547-9C24-C6DCCECA93D5}"/>
              </a:ext>
            </a:extLst>
          </p:cNvPr>
          <p:cNvSpPr txBox="1"/>
          <p:nvPr/>
        </p:nvSpPr>
        <p:spPr>
          <a:xfrm>
            <a:off x="1520825" y="11080161"/>
            <a:ext cx="21336000" cy="1585178"/>
          </a:xfrm>
          <a:prstGeom prst="rect">
            <a:avLst/>
          </a:prstGeom>
          <a:noFill/>
        </p:spPr>
        <p:txBody>
          <a:bodyPr wrap="square" rtlCol="0" anchor="ctr">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Companies involved in green marketing make decisions relating to the entire process of the company's products, such as methods of processing, packaging and distribution. </a:t>
            </a:r>
          </a:p>
        </p:txBody>
      </p:sp>
    </p:spTree>
    <p:extLst>
      <p:ext uri="{BB962C8B-B14F-4D97-AF65-F5344CB8AC3E}">
        <p14:creationId xmlns:p14="http://schemas.microsoft.com/office/powerpoint/2010/main" val="165438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28BF16-CCC3-644F-81EC-FEB3D66F59B1}"/>
              </a:ext>
            </a:extLst>
          </p:cNvPr>
          <p:cNvSpPr/>
          <p:nvPr/>
        </p:nvSpPr>
        <p:spPr>
          <a:xfrm>
            <a:off x="12188825" y="3048431"/>
            <a:ext cx="9995312" cy="98161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567608-A726-9747-8A5B-3E6C9FA0EA4C}"/>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3" name="Rectangle 2">
            <a:extLst>
              <a:ext uri="{FF2B5EF4-FFF2-40B4-BE49-F238E27FC236}">
                <a16:creationId xmlns:a16="http://schemas.microsoft.com/office/drawing/2014/main" id="{15B5F054-D76E-8E43-AFF1-E5A2B0E8BC55}"/>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CFDF41-6844-0B42-8854-D38806782277}"/>
              </a:ext>
            </a:extLst>
          </p:cNvPr>
          <p:cNvSpPr/>
          <p:nvPr/>
        </p:nvSpPr>
        <p:spPr>
          <a:xfrm>
            <a:off x="2490796" y="3248290"/>
            <a:ext cx="2830789" cy="2830790"/>
          </a:xfrm>
          <a:prstGeom prst="ellipse">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86">
            <a:extLst>
              <a:ext uri="{FF2B5EF4-FFF2-40B4-BE49-F238E27FC236}">
                <a16:creationId xmlns:a16="http://schemas.microsoft.com/office/drawing/2014/main" id="{88E5CF2E-FE69-6342-BDC6-104B8B83C3FD}"/>
              </a:ext>
            </a:extLst>
          </p:cNvPr>
          <p:cNvSpPr>
            <a:spLocks noChangeAspect="1" noChangeArrowheads="1"/>
          </p:cNvSpPr>
          <p:nvPr/>
        </p:nvSpPr>
        <p:spPr bwMode="auto">
          <a:xfrm>
            <a:off x="2729694" y="3480702"/>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6" name="Pie 5">
            <a:extLst>
              <a:ext uri="{FF2B5EF4-FFF2-40B4-BE49-F238E27FC236}">
                <a16:creationId xmlns:a16="http://schemas.microsoft.com/office/drawing/2014/main" id="{7C18B9DA-E6EA-A340-A362-FAEC06B0C4BD}"/>
              </a:ext>
            </a:extLst>
          </p:cNvPr>
          <p:cNvSpPr>
            <a:spLocks/>
          </p:cNvSpPr>
          <p:nvPr/>
        </p:nvSpPr>
        <p:spPr>
          <a:xfrm>
            <a:off x="2726577" y="3480551"/>
            <a:ext cx="2342606" cy="2339643"/>
          </a:xfrm>
          <a:prstGeom prst="pie">
            <a:avLst>
              <a:gd name="adj1" fmla="val 15875"/>
              <a:gd name="adj2" fmla="val 10819469"/>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0" name="Oval 9">
            <a:extLst>
              <a:ext uri="{FF2B5EF4-FFF2-40B4-BE49-F238E27FC236}">
                <a16:creationId xmlns:a16="http://schemas.microsoft.com/office/drawing/2014/main" id="{98CC2626-D319-A448-B7B3-861D829FF9CC}"/>
              </a:ext>
            </a:extLst>
          </p:cNvPr>
          <p:cNvSpPr/>
          <p:nvPr/>
        </p:nvSpPr>
        <p:spPr>
          <a:xfrm>
            <a:off x="2490796" y="6581426"/>
            <a:ext cx="2830789" cy="2830790"/>
          </a:xfrm>
          <a:prstGeom prst="ellipse">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86">
            <a:extLst>
              <a:ext uri="{FF2B5EF4-FFF2-40B4-BE49-F238E27FC236}">
                <a16:creationId xmlns:a16="http://schemas.microsoft.com/office/drawing/2014/main" id="{D70DBC1A-35B3-8947-91F1-2949FCB2B69A}"/>
              </a:ext>
            </a:extLst>
          </p:cNvPr>
          <p:cNvSpPr>
            <a:spLocks noChangeAspect="1" noChangeArrowheads="1"/>
          </p:cNvSpPr>
          <p:nvPr/>
        </p:nvSpPr>
        <p:spPr bwMode="auto">
          <a:xfrm>
            <a:off x="2729694" y="6813838"/>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2" name="Pie 11">
            <a:extLst>
              <a:ext uri="{FF2B5EF4-FFF2-40B4-BE49-F238E27FC236}">
                <a16:creationId xmlns:a16="http://schemas.microsoft.com/office/drawing/2014/main" id="{A9C37391-102D-A540-A5AF-BA2F9099FD60}"/>
              </a:ext>
            </a:extLst>
          </p:cNvPr>
          <p:cNvSpPr>
            <a:spLocks/>
          </p:cNvSpPr>
          <p:nvPr/>
        </p:nvSpPr>
        <p:spPr>
          <a:xfrm>
            <a:off x="2726577" y="6813687"/>
            <a:ext cx="2342606" cy="2339644"/>
          </a:xfrm>
          <a:prstGeom prst="pie">
            <a:avLst>
              <a:gd name="adj1" fmla="val 24472"/>
              <a:gd name="adj2" fmla="val 10893689"/>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4" name="Oval 13">
            <a:extLst>
              <a:ext uri="{FF2B5EF4-FFF2-40B4-BE49-F238E27FC236}">
                <a16:creationId xmlns:a16="http://schemas.microsoft.com/office/drawing/2014/main" id="{C198C97F-B9DB-A346-A113-8D4DC80885EA}"/>
              </a:ext>
            </a:extLst>
          </p:cNvPr>
          <p:cNvSpPr/>
          <p:nvPr/>
        </p:nvSpPr>
        <p:spPr>
          <a:xfrm>
            <a:off x="2490796" y="9914562"/>
            <a:ext cx="2830789" cy="2830790"/>
          </a:xfrm>
          <a:prstGeom prst="ellipse">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86">
            <a:extLst>
              <a:ext uri="{FF2B5EF4-FFF2-40B4-BE49-F238E27FC236}">
                <a16:creationId xmlns:a16="http://schemas.microsoft.com/office/drawing/2014/main" id="{AB7B2214-1B54-9742-BC5A-E06FA356EEB8}"/>
              </a:ext>
            </a:extLst>
          </p:cNvPr>
          <p:cNvSpPr>
            <a:spLocks noChangeAspect="1" noChangeArrowheads="1"/>
          </p:cNvSpPr>
          <p:nvPr/>
        </p:nvSpPr>
        <p:spPr bwMode="auto">
          <a:xfrm>
            <a:off x="2729694" y="10146974"/>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16" name="Pie 15">
            <a:extLst>
              <a:ext uri="{FF2B5EF4-FFF2-40B4-BE49-F238E27FC236}">
                <a16:creationId xmlns:a16="http://schemas.microsoft.com/office/drawing/2014/main" id="{E09303E0-18CD-8448-BB24-69D41F214644}"/>
              </a:ext>
            </a:extLst>
          </p:cNvPr>
          <p:cNvSpPr>
            <a:spLocks/>
          </p:cNvSpPr>
          <p:nvPr/>
        </p:nvSpPr>
        <p:spPr>
          <a:xfrm>
            <a:off x="2726577" y="10146974"/>
            <a:ext cx="2342606" cy="2339643"/>
          </a:xfrm>
          <a:prstGeom prst="pie">
            <a:avLst>
              <a:gd name="adj1" fmla="val 21580732"/>
              <a:gd name="adj2" fmla="val 10835491"/>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7" name="Freeform 977">
            <a:extLst>
              <a:ext uri="{FF2B5EF4-FFF2-40B4-BE49-F238E27FC236}">
                <a16:creationId xmlns:a16="http://schemas.microsoft.com/office/drawing/2014/main" id="{D96A2D04-5F33-6442-B35F-5399F3F4B098}"/>
              </a:ext>
            </a:extLst>
          </p:cNvPr>
          <p:cNvSpPr>
            <a:spLocks noChangeAspect="1" noChangeArrowheads="1"/>
          </p:cNvSpPr>
          <p:nvPr/>
        </p:nvSpPr>
        <p:spPr bwMode="auto">
          <a:xfrm>
            <a:off x="3415005" y="4167498"/>
            <a:ext cx="965747" cy="965747"/>
          </a:xfrm>
          <a:custGeom>
            <a:avLst/>
            <a:gdLst>
              <a:gd name="T0" fmla="*/ 207231 w 288564"/>
              <a:gd name="T1" fmla="*/ 218759 h 288564"/>
              <a:gd name="T2" fmla="*/ 81368 w 288564"/>
              <a:gd name="T3" fmla="*/ 198529 h 288564"/>
              <a:gd name="T4" fmla="*/ 91122 w 288564"/>
              <a:gd name="T5" fmla="*/ 209005 h 288564"/>
              <a:gd name="T6" fmla="*/ 226198 w 288564"/>
              <a:gd name="T7" fmla="*/ 209005 h 288564"/>
              <a:gd name="T8" fmla="*/ 207231 w 288564"/>
              <a:gd name="T9" fmla="*/ 189860 h 288564"/>
              <a:gd name="T10" fmla="*/ 81368 w 288564"/>
              <a:gd name="T11" fmla="*/ 227791 h 288564"/>
              <a:gd name="T12" fmla="*/ 143591 w 288564"/>
              <a:gd name="T13" fmla="*/ 170715 h 288564"/>
              <a:gd name="T14" fmla="*/ 161319 w 288564"/>
              <a:gd name="T15" fmla="*/ 190295 h 288564"/>
              <a:gd name="T16" fmla="*/ 143591 w 288564"/>
              <a:gd name="T17" fmla="*/ 187395 h 288564"/>
              <a:gd name="T18" fmla="*/ 162382 w 288564"/>
              <a:gd name="T19" fmla="*/ 224018 h 288564"/>
              <a:gd name="T20" fmla="*/ 143591 w 288564"/>
              <a:gd name="T21" fmla="*/ 250125 h 288564"/>
              <a:gd name="T22" fmla="*/ 125509 w 288564"/>
              <a:gd name="T23" fmla="*/ 230907 h 288564"/>
              <a:gd name="T24" fmla="*/ 143591 w 288564"/>
              <a:gd name="T25" fmla="*/ 233807 h 288564"/>
              <a:gd name="T26" fmla="*/ 124445 w 288564"/>
              <a:gd name="T27" fmla="*/ 196822 h 288564"/>
              <a:gd name="T28" fmla="*/ 143591 w 288564"/>
              <a:gd name="T29" fmla="*/ 170715 h 288564"/>
              <a:gd name="T30" fmla="*/ 34586 w 288564"/>
              <a:gd name="T31" fmla="*/ 236579 h 288564"/>
              <a:gd name="T32" fmla="*/ 254191 w 288564"/>
              <a:gd name="T33" fmla="*/ 236579 h 288564"/>
              <a:gd name="T34" fmla="*/ 51617 w 288564"/>
              <a:gd name="T35" fmla="*/ 163771 h 288564"/>
              <a:gd name="T36" fmla="*/ 245131 w 288564"/>
              <a:gd name="T37" fmla="*/ 159086 h 288564"/>
              <a:gd name="T38" fmla="*/ 262888 w 288564"/>
              <a:gd name="T39" fmla="*/ 240544 h 288564"/>
              <a:gd name="T40" fmla="*/ 241145 w 288564"/>
              <a:gd name="T41" fmla="*/ 262890 h 288564"/>
              <a:gd name="T42" fmla="*/ 29875 w 288564"/>
              <a:gd name="T43" fmla="*/ 245229 h 288564"/>
              <a:gd name="T44" fmla="*/ 29875 w 288564"/>
              <a:gd name="T45" fmla="*/ 172061 h 288564"/>
              <a:gd name="T46" fmla="*/ 8336 w 288564"/>
              <a:gd name="T47" fmla="*/ 137755 h 288564"/>
              <a:gd name="T48" fmla="*/ 281311 w 288564"/>
              <a:gd name="T49" fmla="*/ 137755 h 288564"/>
              <a:gd name="T50" fmla="*/ 122467 w 288564"/>
              <a:gd name="T51" fmla="*/ 85720 h 288564"/>
              <a:gd name="T52" fmla="*/ 113277 w 288564"/>
              <a:gd name="T53" fmla="*/ 116541 h 288564"/>
              <a:gd name="T54" fmla="*/ 144612 w 288564"/>
              <a:gd name="T55" fmla="*/ 62224 h 288564"/>
              <a:gd name="T56" fmla="*/ 144612 w 288564"/>
              <a:gd name="T57" fmla="*/ 120893 h 288564"/>
              <a:gd name="T58" fmla="*/ 144612 w 288564"/>
              <a:gd name="T59" fmla="*/ 62224 h 288564"/>
              <a:gd name="T60" fmla="*/ 75605 w 288564"/>
              <a:gd name="T61" fmla="*/ 78424 h 288564"/>
              <a:gd name="T62" fmla="*/ 75605 w 288564"/>
              <a:gd name="T63" fmla="*/ 35734 h 288564"/>
              <a:gd name="T64" fmla="*/ 75605 w 288564"/>
              <a:gd name="T65" fmla="*/ 50442 h 288564"/>
              <a:gd name="T66" fmla="*/ 75605 w 288564"/>
              <a:gd name="T67" fmla="*/ 35734 h 288564"/>
              <a:gd name="T68" fmla="*/ 122467 w 288564"/>
              <a:gd name="T69" fmla="*/ 63465 h 288564"/>
              <a:gd name="T70" fmla="*/ 113277 w 288564"/>
              <a:gd name="T71" fmla="*/ 31162 h 288564"/>
              <a:gd name="T72" fmla="*/ 93775 w 288564"/>
              <a:gd name="T73" fmla="*/ 45777 h 288564"/>
              <a:gd name="T74" fmla="*/ 75605 w 288564"/>
              <a:gd name="T75" fmla="*/ 87392 h 288564"/>
              <a:gd name="T76" fmla="*/ 57437 w 288564"/>
              <a:gd name="T77" fmla="*/ 45777 h 288564"/>
              <a:gd name="T78" fmla="*/ 168569 w 288564"/>
              <a:gd name="T79" fmla="*/ 0 h 288564"/>
              <a:gd name="T80" fmla="*/ 250498 w 288564"/>
              <a:gd name="T81" fmla="*/ 34800 h 288564"/>
              <a:gd name="T82" fmla="*/ 262461 w 288564"/>
              <a:gd name="T83" fmla="*/ 119992 h 288564"/>
              <a:gd name="T84" fmla="*/ 250498 w 288564"/>
              <a:gd name="T85" fmla="*/ 43501 h 288564"/>
              <a:gd name="T86" fmla="*/ 226934 w 288564"/>
              <a:gd name="T87" fmla="*/ 119992 h 288564"/>
              <a:gd name="T88" fmla="*/ 184520 w 288564"/>
              <a:gd name="T89" fmla="*/ 43501 h 288564"/>
              <a:gd name="T90" fmla="*/ 290010 w 288564"/>
              <a:gd name="T91" fmla="*/ 133405 h 288564"/>
              <a:gd name="T92" fmla="*/ 4348 w 288564"/>
              <a:gd name="T93" fmla="*/ 290010 h 288564"/>
              <a:gd name="T94" fmla="*/ 4348 w 288564"/>
              <a:gd name="T95" fmla="*/ 128692 h 288564"/>
              <a:gd name="T96" fmla="*/ 168569 w 288564"/>
              <a:gd name="T97" fmla="*/ 8701 h 288564"/>
              <a:gd name="T98" fmla="*/ 32263 w 288564"/>
              <a:gd name="T99" fmla="*/ 115641 h 288564"/>
              <a:gd name="T100" fmla="*/ 23201 w 288564"/>
              <a:gd name="T101" fmla="*/ 15951 h 2885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8564" h="288564">
                <a:moveTo>
                  <a:pt x="206197" y="197539"/>
                </a:moveTo>
                <a:cubicBezTo>
                  <a:pt x="200856" y="197539"/>
                  <a:pt x="196227" y="202212"/>
                  <a:pt x="196227" y="207963"/>
                </a:cubicBezTo>
                <a:cubicBezTo>
                  <a:pt x="196227" y="213355"/>
                  <a:pt x="200856" y="217668"/>
                  <a:pt x="206197" y="217668"/>
                </a:cubicBezTo>
                <a:cubicBezTo>
                  <a:pt x="211538" y="217668"/>
                  <a:pt x="216523" y="213355"/>
                  <a:pt x="216523" y="207963"/>
                </a:cubicBezTo>
                <a:cubicBezTo>
                  <a:pt x="216523" y="202212"/>
                  <a:pt x="211538" y="197539"/>
                  <a:pt x="206197" y="197539"/>
                </a:cubicBezTo>
                <a:close/>
                <a:moveTo>
                  <a:pt x="80962" y="197539"/>
                </a:moveTo>
                <a:cubicBezTo>
                  <a:pt x="75211" y="197539"/>
                  <a:pt x="70538" y="202212"/>
                  <a:pt x="70538" y="207963"/>
                </a:cubicBezTo>
                <a:cubicBezTo>
                  <a:pt x="70538" y="213355"/>
                  <a:pt x="75211" y="217668"/>
                  <a:pt x="80962" y="217668"/>
                </a:cubicBezTo>
                <a:cubicBezTo>
                  <a:pt x="86353" y="217668"/>
                  <a:pt x="90667" y="213355"/>
                  <a:pt x="90667" y="207963"/>
                </a:cubicBezTo>
                <a:cubicBezTo>
                  <a:pt x="90667" y="202212"/>
                  <a:pt x="86353" y="197539"/>
                  <a:pt x="80962" y="197539"/>
                </a:cubicBezTo>
                <a:close/>
                <a:moveTo>
                  <a:pt x="206197" y="188913"/>
                </a:moveTo>
                <a:cubicBezTo>
                  <a:pt x="216523" y="188913"/>
                  <a:pt x="225069" y="197539"/>
                  <a:pt x="225069" y="207963"/>
                </a:cubicBezTo>
                <a:cubicBezTo>
                  <a:pt x="225069" y="218027"/>
                  <a:pt x="216523" y="226654"/>
                  <a:pt x="206197" y="226654"/>
                </a:cubicBezTo>
                <a:cubicBezTo>
                  <a:pt x="195871" y="226654"/>
                  <a:pt x="187325" y="218027"/>
                  <a:pt x="187325" y="207963"/>
                </a:cubicBezTo>
                <a:cubicBezTo>
                  <a:pt x="187325" y="197539"/>
                  <a:pt x="195871" y="188913"/>
                  <a:pt x="206197" y="188913"/>
                </a:cubicBezTo>
                <a:close/>
                <a:moveTo>
                  <a:pt x="80962" y="188913"/>
                </a:moveTo>
                <a:cubicBezTo>
                  <a:pt x="91026" y="188913"/>
                  <a:pt x="99652" y="197539"/>
                  <a:pt x="99652" y="207963"/>
                </a:cubicBezTo>
                <a:cubicBezTo>
                  <a:pt x="99652" y="218027"/>
                  <a:pt x="91026" y="226654"/>
                  <a:pt x="80962" y="226654"/>
                </a:cubicBezTo>
                <a:cubicBezTo>
                  <a:pt x="70538" y="226654"/>
                  <a:pt x="61912" y="218027"/>
                  <a:pt x="61912" y="207963"/>
                </a:cubicBezTo>
                <a:cubicBezTo>
                  <a:pt x="61912" y="197539"/>
                  <a:pt x="70538" y="188913"/>
                  <a:pt x="80962" y="188913"/>
                </a:cubicBezTo>
                <a:close/>
                <a:moveTo>
                  <a:pt x="142875" y="169863"/>
                </a:moveTo>
                <a:cubicBezTo>
                  <a:pt x="145345" y="169863"/>
                  <a:pt x="147461" y="172028"/>
                  <a:pt x="147461" y="174553"/>
                </a:cubicBezTo>
                <a:lnTo>
                  <a:pt x="147461" y="178161"/>
                </a:lnTo>
                <a:cubicBezTo>
                  <a:pt x="153458" y="179244"/>
                  <a:pt x="158397" y="183573"/>
                  <a:pt x="160514" y="189346"/>
                </a:cubicBezTo>
                <a:cubicBezTo>
                  <a:pt x="161572" y="191150"/>
                  <a:pt x="160514" y="193676"/>
                  <a:pt x="158397" y="194758"/>
                </a:cubicBezTo>
                <a:cubicBezTo>
                  <a:pt x="155928" y="195840"/>
                  <a:pt x="153811" y="194397"/>
                  <a:pt x="152400" y="192593"/>
                </a:cubicBezTo>
                <a:cubicBezTo>
                  <a:pt x="151342" y="188624"/>
                  <a:pt x="147461" y="186460"/>
                  <a:pt x="142875" y="186460"/>
                </a:cubicBezTo>
                <a:cubicBezTo>
                  <a:pt x="136878" y="186460"/>
                  <a:pt x="132292" y="190428"/>
                  <a:pt x="132292" y="195840"/>
                </a:cubicBezTo>
                <a:cubicBezTo>
                  <a:pt x="132292" y="201974"/>
                  <a:pt x="135820" y="204860"/>
                  <a:pt x="142875" y="204860"/>
                </a:cubicBezTo>
                <a:cubicBezTo>
                  <a:pt x="156986" y="204860"/>
                  <a:pt x="161572" y="214241"/>
                  <a:pt x="161572" y="222900"/>
                </a:cubicBezTo>
                <a:cubicBezTo>
                  <a:pt x="161572" y="231559"/>
                  <a:pt x="155575" y="239136"/>
                  <a:pt x="147461" y="240579"/>
                </a:cubicBezTo>
                <a:lnTo>
                  <a:pt x="147461" y="244187"/>
                </a:lnTo>
                <a:cubicBezTo>
                  <a:pt x="147461" y="246712"/>
                  <a:pt x="145345" y="248877"/>
                  <a:pt x="142875" y="248877"/>
                </a:cubicBezTo>
                <a:cubicBezTo>
                  <a:pt x="140406" y="248877"/>
                  <a:pt x="138642" y="246712"/>
                  <a:pt x="138642" y="244187"/>
                </a:cubicBezTo>
                <a:lnTo>
                  <a:pt x="138642" y="240579"/>
                </a:lnTo>
                <a:cubicBezTo>
                  <a:pt x="132645" y="239497"/>
                  <a:pt x="127353" y="235167"/>
                  <a:pt x="124883" y="229755"/>
                </a:cubicBezTo>
                <a:cubicBezTo>
                  <a:pt x="124178" y="227590"/>
                  <a:pt x="125236" y="224704"/>
                  <a:pt x="127353" y="224343"/>
                </a:cubicBezTo>
                <a:cubicBezTo>
                  <a:pt x="129822" y="222900"/>
                  <a:pt x="132292" y="224343"/>
                  <a:pt x="132997" y="226508"/>
                </a:cubicBezTo>
                <a:cubicBezTo>
                  <a:pt x="134408" y="230116"/>
                  <a:pt x="138642" y="232641"/>
                  <a:pt x="142875" y="232641"/>
                </a:cubicBezTo>
                <a:cubicBezTo>
                  <a:pt x="148520" y="232641"/>
                  <a:pt x="153458" y="228312"/>
                  <a:pt x="153458" y="222900"/>
                </a:cubicBezTo>
                <a:cubicBezTo>
                  <a:pt x="153458" y="217127"/>
                  <a:pt x="149578" y="213519"/>
                  <a:pt x="142875" y="213519"/>
                </a:cubicBezTo>
                <a:cubicBezTo>
                  <a:pt x="128411" y="213519"/>
                  <a:pt x="123825" y="204139"/>
                  <a:pt x="123825" y="195840"/>
                </a:cubicBezTo>
                <a:cubicBezTo>
                  <a:pt x="123825" y="187181"/>
                  <a:pt x="130175" y="179965"/>
                  <a:pt x="138642" y="178161"/>
                </a:cubicBezTo>
                <a:lnTo>
                  <a:pt x="138642" y="174553"/>
                </a:lnTo>
                <a:cubicBezTo>
                  <a:pt x="138642" y="172028"/>
                  <a:pt x="140406" y="169863"/>
                  <a:pt x="142875" y="169863"/>
                </a:cubicBezTo>
                <a:close/>
                <a:moveTo>
                  <a:pt x="51361" y="162954"/>
                </a:moveTo>
                <a:cubicBezTo>
                  <a:pt x="49919" y="171203"/>
                  <a:pt x="42347" y="177658"/>
                  <a:pt x="34414" y="179451"/>
                </a:cubicBezTo>
                <a:lnTo>
                  <a:pt x="34414" y="235399"/>
                </a:lnTo>
                <a:cubicBezTo>
                  <a:pt x="42347" y="237192"/>
                  <a:pt x="49919" y="244365"/>
                  <a:pt x="51361" y="252613"/>
                </a:cubicBezTo>
                <a:lnTo>
                  <a:pt x="235976" y="252613"/>
                </a:lnTo>
                <a:cubicBezTo>
                  <a:pt x="237418" y="244365"/>
                  <a:pt x="244630" y="237192"/>
                  <a:pt x="252923" y="235399"/>
                </a:cubicBezTo>
                <a:lnTo>
                  <a:pt x="252923" y="179451"/>
                </a:lnTo>
                <a:cubicBezTo>
                  <a:pt x="244630" y="177658"/>
                  <a:pt x="237418" y="171203"/>
                  <a:pt x="235976" y="162954"/>
                </a:cubicBezTo>
                <a:lnTo>
                  <a:pt x="51361" y="162954"/>
                </a:lnTo>
                <a:close/>
                <a:moveTo>
                  <a:pt x="47395" y="153988"/>
                </a:moveTo>
                <a:lnTo>
                  <a:pt x="239942" y="153988"/>
                </a:lnTo>
                <a:cubicBezTo>
                  <a:pt x="242466" y="153988"/>
                  <a:pt x="243908" y="155781"/>
                  <a:pt x="243908" y="158292"/>
                </a:cubicBezTo>
                <a:cubicBezTo>
                  <a:pt x="243908" y="165464"/>
                  <a:pt x="250038" y="171203"/>
                  <a:pt x="257610" y="171203"/>
                </a:cubicBezTo>
                <a:cubicBezTo>
                  <a:pt x="260134" y="171203"/>
                  <a:pt x="261577" y="173355"/>
                  <a:pt x="261577" y="175865"/>
                </a:cubicBezTo>
                <a:lnTo>
                  <a:pt x="261577" y="239344"/>
                </a:lnTo>
                <a:cubicBezTo>
                  <a:pt x="261577" y="241854"/>
                  <a:pt x="260134" y="244006"/>
                  <a:pt x="257610" y="244006"/>
                </a:cubicBezTo>
                <a:cubicBezTo>
                  <a:pt x="250038" y="244006"/>
                  <a:pt x="243908" y="249744"/>
                  <a:pt x="243908" y="256917"/>
                </a:cubicBezTo>
                <a:cubicBezTo>
                  <a:pt x="243908" y="259428"/>
                  <a:pt x="242466" y="261579"/>
                  <a:pt x="239942" y="261579"/>
                </a:cubicBezTo>
                <a:lnTo>
                  <a:pt x="47395" y="261579"/>
                </a:lnTo>
                <a:cubicBezTo>
                  <a:pt x="44871" y="261579"/>
                  <a:pt x="43068" y="259428"/>
                  <a:pt x="43068" y="256917"/>
                </a:cubicBezTo>
                <a:cubicBezTo>
                  <a:pt x="43068" y="249744"/>
                  <a:pt x="37299" y="244006"/>
                  <a:pt x="29727" y="244006"/>
                </a:cubicBezTo>
                <a:cubicBezTo>
                  <a:pt x="27563" y="244006"/>
                  <a:pt x="25400" y="241854"/>
                  <a:pt x="25400" y="239344"/>
                </a:cubicBezTo>
                <a:lnTo>
                  <a:pt x="25400" y="175865"/>
                </a:lnTo>
                <a:cubicBezTo>
                  <a:pt x="25400" y="173355"/>
                  <a:pt x="27563" y="171203"/>
                  <a:pt x="29727" y="171203"/>
                </a:cubicBezTo>
                <a:cubicBezTo>
                  <a:pt x="37299" y="171203"/>
                  <a:pt x="43068" y="165464"/>
                  <a:pt x="43068" y="158292"/>
                </a:cubicBezTo>
                <a:cubicBezTo>
                  <a:pt x="43068" y="155781"/>
                  <a:pt x="44871" y="153988"/>
                  <a:pt x="47395" y="153988"/>
                </a:cubicBezTo>
                <a:close/>
                <a:moveTo>
                  <a:pt x="8296" y="137068"/>
                </a:moveTo>
                <a:lnTo>
                  <a:pt x="8296" y="279907"/>
                </a:lnTo>
                <a:lnTo>
                  <a:pt x="279908" y="279907"/>
                </a:lnTo>
                <a:lnTo>
                  <a:pt x="279908" y="137068"/>
                </a:lnTo>
                <a:lnTo>
                  <a:pt x="8296" y="137068"/>
                </a:lnTo>
                <a:close/>
                <a:moveTo>
                  <a:pt x="117284" y="80963"/>
                </a:moveTo>
                <a:cubicBezTo>
                  <a:pt x="119570" y="80963"/>
                  <a:pt x="121856" y="82767"/>
                  <a:pt x="121856" y="85292"/>
                </a:cubicBezTo>
                <a:lnTo>
                  <a:pt x="121856" y="115960"/>
                </a:lnTo>
                <a:cubicBezTo>
                  <a:pt x="121856" y="118124"/>
                  <a:pt x="119570" y="120289"/>
                  <a:pt x="117284" y="120289"/>
                </a:cubicBezTo>
                <a:cubicBezTo>
                  <a:pt x="114617" y="120289"/>
                  <a:pt x="112712" y="118124"/>
                  <a:pt x="112712" y="115960"/>
                </a:cubicBezTo>
                <a:lnTo>
                  <a:pt x="112712" y="85292"/>
                </a:lnTo>
                <a:cubicBezTo>
                  <a:pt x="112712" y="82767"/>
                  <a:pt x="114617" y="80963"/>
                  <a:pt x="117284" y="80963"/>
                </a:cubicBezTo>
                <a:close/>
                <a:moveTo>
                  <a:pt x="143891" y="61913"/>
                </a:moveTo>
                <a:cubicBezTo>
                  <a:pt x="146558" y="61913"/>
                  <a:pt x="148844" y="63715"/>
                  <a:pt x="148844" y="66237"/>
                </a:cubicBezTo>
                <a:lnTo>
                  <a:pt x="148844" y="115965"/>
                </a:lnTo>
                <a:cubicBezTo>
                  <a:pt x="148844" y="118127"/>
                  <a:pt x="146558" y="120290"/>
                  <a:pt x="143891" y="120290"/>
                </a:cubicBezTo>
                <a:cubicBezTo>
                  <a:pt x="141224" y="120290"/>
                  <a:pt x="139700" y="118127"/>
                  <a:pt x="139700" y="115965"/>
                </a:cubicBezTo>
                <a:lnTo>
                  <a:pt x="139700" y="66237"/>
                </a:lnTo>
                <a:cubicBezTo>
                  <a:pt x="139700" y="63715"/>
                  <a:pt x="141224" y="61913"/>
                  <a:pt x="143891" y="61913"/>
                </a:cubicBezTo>
                <a:close/>
                <a:moveTo>
                  <a:pt x="75229" y="59114"/>
                </a:moveTo>
                <a:cubicBezTo>
                  <a:pt x="69911" y="59114"/>
                  <a:pt x="65658" y="63397"/>
                  <a:pt x="65658" y="68394"/>
                </a:cubicBezTo>
                <a:cubicBezTo>
                  <a:pt x="65658" y="73392"/>
                  <a:pt x="69911" y="78032"/>
                  <a:pt x="75229" y="78032"/>
                </a:cubicBezTo>
                <a:cubicBezTo>
                  <a:pt x="80546" y="78032"/>
                  <a:pt x="84800" y="73392"/>
                  <a:pt x="84800" y="68394"/>
                </a:cubicBezTo>
                <a:cubicBezTo>
                  <a:pt x="84800" y="63397"/>
                  <a:pt x="80546" y="59114"/>
                  <a:pt x="75229" y="59114"/>
                </a:cubicBezTo>
                <a:close/>
                <a:moveTo>
                  <a:pt x="75229" y="35555"/>
                </a:moveTo>
                <a:cubicBezTo>
                  <a:pt x="69911" y="35555"/>
                  <a:pt x="65658" y="40195"/>
                  <a:pt x="65658" y="45549"/>
                </a:cubicBezTo>
                <a:cubicBezTo>
                  <a:pt x="65658" y="47691"/>
                  <a:pt x="66366" y="50190"/>
                  <a:pt x="68139" y="51618"/>
                </a:cubicBezTo>
                <a:cubicBezTo>
                  <a:pt x="70620" y="50904"/>
                  <a:pt x="72747" y="50190"/>
                  <a:pt x="75229" y="50190"/>
                </a:cubicBezTo>
                <a:cubicBezTo>
                  <a:pt x="77710" y="50190"/>
                  <a:pt x="80191" y="50904"/>
                  <a:pt x="81964" y="51618"/>
                </a:cubicBezTo>
                <a:cubicBezTo>
                  <a:pt x="83736" y="50190"/>
                  <a:pt x="84800" y="47691"/>
                  <a:pt x="84800" y="45549"/>
                </a:cubicBezTo>
                <a:cubicBezTo>
                  <a:pt x="84800" y="40195"/>
                  <a:pt x="80546" y="35555"/>
                  <a:pt x="75229" y="35555"/>
                </a:cubicBezTo>
                <a:close/>
                <a:moveTo>
                  <a:pt x="117284" y="26988"/>
                </a:moveTo>
                <a:cubicBezTo>
                  <a:pt x="119570" y="26988"/>
                  <a:pt x="121856" y="28814"/>
                  <a:pt x="121856" y="31006"/>
                </a:cubicBezTo>
                <a:lnTo>
                  <a:pt x="121856" y="63149"/>
                </a:lnTo>
                <a:cubicBezTo>
                  <a:pt x="121856" y="65706"/>
                  <a:pt x="119570" y="67898"/>
                  <a:pt x="117284" y="67898"/>
                </a:cubicBezTo>
                <a:cubicBezTo>
                  <a:pt x="114617" y="67898"/>
                  <a:pt x="112712" y="65706"/>
                  <a:pt x="112712" y="63149"/>
                </a:cubicBezTo>
                <a:lnTo>
                  <a:pt x="112712" y="31006"/>
                </a:lnTo>
                <a:cubicBezTo>
                  <a:pt x="112712" y="28814"/>
                  <a:pt x="114617" y="26988"/>
                  <a:pt x="117284" y="26988"/>
                </a:cubicBezTo>
                <a:close/>
                <a:moveTo>
                  <a:pt x="75229" y="26988"/>
                </a:moveTo>
                <a:cubicBezTo>
                  <a:pt x="85154" y="26988"/>
                  <a:pt x="93307" y="35198"/>
                  <a:pt x="93307" y="45549"/>
                </a:cubicBezTo>
                <a:cubicBezTo>
                  <a:pt x="93307" y="49833"/>
                  <a:pt x="91889" y="53759"/>
                  <a:pt x="89054" y="56972"/>
                </a:cubicBezTo>
                <a:cubicBezTo>
                  <a:pt x="91180" y="60185"/>
                  <a:pt x="93307" y="63754"/>
                  <a:pt x="93307" y="68394"/>
                </a:cubicBezTo>
                <a:cubicBezTo>
                  <a:pt x="93307" y="78389"/>
                  <a:pt x="85154" y="86956"/>
                  <a:pt x="75229" y="86956"/>
                </a:cubicBezTo>
                <a:cubicBezTo>
                  <a:pt x="65303" y="86956"/>
                  <a:pt x="57150" y="78389"/>
                  <a:pt x="57150" y="68394"/>
                </a:cubicBezTo>
                <a:cubicBezTo>
                  <a:pt x="57150" y="63754"/>
                  <a:pt x="58922" y="60185"/>
                  <a:pt x="61404" y="56972"/>
                </a:cubicBezTo>
                <a:cubicBezTo>
                  <a:pt x="58568" y="53759"/>
                  <a:pt x="57150" y="49833"/>
                  <a:pt x="57150" y="45549"/>
                </a:cubicBezTo>
                <a:cubicBezTo>
                  <a:pt x="57150" y="35198"/>
                  <a:pt x="65303" y="26988"/>
                  <a:pt x="75229" y="26988"/>
                </a:cubicBezTo>
                <a:close/>
                <a:moveTo>
                  <a:pt x="38956" y="0"/>
                </a:moveTo>
                <a:lnTo>
                  <a:pt x="167728" y="0"/>
                </a:lnTo>
                <a:cubicBezTo>
                  <a:pt x="176385" y="0"/>
                  <a:pt x="183599" y="6853"/>
                  <a:pt x="183599" y="15871"/>
                </a:cubicBezTo>
                <a:lnTo>
                  <a:pt x="183599" y="34628"/>
                </a:lnTo>
                <a:lnTo>
                  <a:pt x="249248" y="34628"/>
                </a:lnTo>
                <a:cubicBezTo>
                  <a:pt x="258265" y="34628"/>
                  <a:pt x="265119" y="41842"/>
                  <a:pt x="265119" y="50859"/>
                </a:cubicBezTo>
                <a:lnTo>
                  <a:pt x="265119" y="115065"/>
                </a:lnTo>
                <a:cubicBezTo>
                  <a:pt x="265119" y="117229"/>
                  <a:pt x="263676" y="119393"/>
                  <a:pt x="261151" y="119393"/>
                </a:cubicBezTo>
                <a:cubicBezTo>
                  <a:pt x="258626" y="119393"/>
                  <a:pt x="256462" y="117229"/>
                  <a:pt x="256462" y="115065"/>
                </a:cubicBezTo>
                <a:lnTo>
                  <a:pt x="256462" y="50859"/>
                </a:lnTo>
                <a:cubicBezTo>
                  <a:pt x="256462" y="46892"/>
                  <a:pt x="253215" y="43285"/>
                  <a:pt x="249248" y="43285"/>
                </a:cubicBezTo>
                <a:lnTo>
                  <a:pt x="230491" y="43285"/>
                </a:lnTo>
                <a:lnTo>
                  <a:pt x="230491" y="115065"/>
                </a:lnTo>
                <a:cubicBezTo>
                  <a:pt x="230491" y="117229"/>
                  <a:pt x="228327" y="119393"/>
                  <a:pt x="225802" y="119393"/>
                </a:cubicBezTo>
                <a:cubicBezTo>
                  <a:pt x="223637" y="119393"/>
                  <a:pt x="221473" y="117229"/>
                  <a:pt x="221473" y="115065"/>
                </a:cubicBezTo>
                <a:lnTo>
                  <a:pt x="221473" y="43285"/>
                </a:lnTo>
                <a:lnTo>
                  <a:pt x="183599" y="43285"/>
                </a:lnTo>
                <a:lnTo>
                  <a:pt x="183599" y="128050"/>
                </a:lnTo>
                <a:lnTo>
                  <a:pt x="284236" y="128050"/>
                </a:lnTo>
                <a:cubicBezTo>
                  <a:pt x="286761" y="128050"/>
                  <a:pt x="288564" y="130215"/>
                  <a:pt x="288564" y="132740"/>
                </a:cubicBezTo>
                <a:lnTo>
                  <a:pt x="288564" y="283875"/>
                </a:lnTo>
                <a:cubicBezTo>
                  <a:pt x="288564" y="286400"/>
                  <a:pt x="286761" y="288564"/>
                  <a:pt x="284236" y="288564"/>
                </a:cubicBezTo>
                <a:lnTo>
                  <a:pt x="4328" y="288564"/>
                </a:lnTo>
                <a:cubicBezTo>
                  <a:pt x="1803" y="288564"/>
                  <a:pt x="0" y="286400"/>
                  <a:pt x="0" y="283875"/>
                </a:cubicBezTo>
                <a:lnTo>
                  <a:pt x="0" y="132740"/>
                </a:lnTo>
                <a:cubicBezTo>
                  <a:pt x="0" y="130215"/>
                  <a:pt x="1803" y="128050"/>
                  <a:pt x="4328" y="128050"/>
                </a:cubicBezTo>
                <a:lnTo>
                  <a:pt x="174942" y="128050"/>
                </a:lnTo>
                <a:lnTo>
                  <a:pt x="174942" y="15871"/>
                </a:lnTo>
                <a:cubicBezTo>
                  <a:pt x="174942" y="11903"/>
                  <a:pt x="171696" y="8657"/>
                  <a:pt x="167728" y="8657"/>
                </a:cubicBezTo>
                <a:lnTo>
                  <a:pt x="38956" y="8657"/>
                </a:lnTo>
                <a:cubicBezTo>
                  <a:pt x="34988" y="8657"/>
                  <a:pt x="32103" y="11903"/>
                  <a:pt x="32103" y="15871"/>
                </a:cubicBezTo>
                <a:lnTo>
                  <a:pt x="32103" y="115065"/>
                </a:lnTo>
                <a:cubicBezTo>
                  <a:pt x="32103" y="117229"/>
                  <a:pt x="29938" y="119393"/>
                  <a:pt x="27413" y="119393"/>
                </a:cubicBezTo>
                <a:cubicBezTo>
                  <a:pt x="25249" y="119393"/>
                  <a:pt x="23085" y="117229"/>
                  <a:pt x="23085" y="115065"/>
                </a:cubicBezTo>
                <a:lnTo>
                  <a:pt x="23085" y="15871"/>
                </a:lnTo>
                <a:cubicBezTo>
                  <a:pt x="23085" y="6853"/>
                  <a:pt x="30299" y="0"/>
                  <a:pt x="38956" y="0"/>
                </a:cubicBezTo>
                <a:close/>
              </a:path>
            </a:pathLst>
          </a:custGeom>
          <a:solidFill>
            <a:schemeClr val="bg1"/>
          </a:solidFill>
          <a:ln>
            <a:noFill/>
          </a:ln>
          <a:effectLst/>
        </p:spPr>
        <p:txBody>
          <a:bodyPr anchor="ctr"/>
          <a:lstStyle/>
          <a:p>
            <a:endParaRPr lang="en-US"/>
          </a:p>
        </p:txBody>
      </p:sp>
      <p:sp>
        <p:nvSpPr>
          <p:cNvPr id="18" name="Freeform 986">
            <a:extLst>
              <a:ext uri="{FF2B5EF4-FFF2-40B4-BE49-F238E27FC236}">
                <a16:creationId xmlns:a16="http://schemas.microsoft.com/office/drawing/2014/main" id="{A030A5B4-52C9-1947-AE5F-C8B5A83D6CF7}"/>
              </a:ext>
            </a:extLst>
          </p:cNvPr>
          <p:cNvSpPr>
            <a:spLocks noChangeAspect="1" noChangeArrowheads="1"/>
          </p:cNvSpPr>
          <p:nvPr/>
        </p:nvSpPr>
        <p:spPr bwMode="auto">
          <a:xfrm>
            <a:off x="3423316" y="7553745"/>
            <a:ext cx="965747" cy="886151"/>
          </a:xfrm>
          <a:custGeom>
            <a:avLst/>
            <a:gdLst>
              <a:gd name="T0" fmla="*/ 230955 w 288565"/>
              <a:gd name="T1" fmla="*/ 232670 h 264752"/>
              <a:gd name="T2" fmla="*/ 221765 w 288565"/>
              <a:gd name="T3" fmla="*/ 232670 h 264752"/>
              <a:gd name="T4" fmla="*/ 74618 w 288565"/>
              <a:gd name="T5" fmla="*/ 228250 h 264752"/>
              <a:gd name="T6" fmla="*/ 74618 w 288565"/>
              <a:gd name="T7" fmla="*/ 237458 h 264752"/>
              <a:gd name="T8" fmla="*/ 74618 w 288565"/>
              <a:gd name="T9" fmla="*/ 228250 h 264752"/>
              <a:gd name="T10" fmla="*/ 201776 w 288565"/>
              <a:gd name="T11" fmla="*/ 232560 h 264752"/>
              <a:gd name="T12" fmla="*/ 251678 w 288565"/>
              <a:gd name="T13" fmla="*/ 232560 h 264752"/>
              <a:gd name="T14" fmla="*/ 74491 w 288565"/>
              <a:gd name="T15" fmla="*/ 207965 h 264752"/>
              <a:gd name="T16" fmla="*/ 74491 w 288565"/>
              <a:gd name="T17" fmla="*/ 257515 h 264752"/>
              <a:gd name="T18" fmla="*/ 74491 w 288565"/>
              <a:gd name="T19" fmla="*/ 207965 h 264752"/>
              <a:gd name="T20" fmla="*/ 220555 w 288565"/>
              <a:gd name="T21" fmla="*/ 175576 h 264752"/>
              <a:gd name="T22" fmla="*/ 220555 w 288565"/>
              <a:gd name="T23" fmla="*/ 184771 h 264752"/>
              <a:gd name="T24" fmla="*/ 193048 w 288565"/>
              <a:gd name="T25" fmla="*/ 179790 h 264752"/>
              <a:gd name="T26" fmla="*/ 9039 w 288565"/>
              <a:gd name="T27" fmla="*/ 166733 h 264752"/>
              <a:gd name="T28" fmla="*/ 33630 w 288565"/>
              <a:gd name="T29" fmla="*/ 193136 h 264752"/>
              <a:gd name="T30" fmla="*/ 33630 w 288565"/>
              <a:gd name="T31" fmla="*/ 202178 h 264752"/>
              <a:gd name="T32" fmla="*/ 9039 w 288565"/>
              <a:gd name="T33" fmla="*/ 220985 h 264752"/>
              <a:gd name="T34" fmla="*/ 41586 w 288565"/>
              <a:gd name="T35" fmla="*/ 228219 h 264752"/>
              <a:gd name="T36" fmla="*/ 108121 w 288565"/>
              <a:gd name="T37" fmla="*/ 228219 h 264752"/>
              <a:gd name="T38" fmla="*/ 163808 w 288565"/>
              <a:gd name="T39" fmla="*/ 202178 h 264752"/>
              <a:gd name="T40" fmla="*/ 111013 w 288565"/>
              <a:gd name="T41" fmla="*/ 197476 h 264752"/>
              <a:gd name="T42" fmla="*/ 163808 w 288565"/>
              <a:gd name="T43" fmla="*/ 193136 h 264752"/>
              <a:gd name="T44" fmla="*/ 9039 w 288565"/>
              <a:gd name="T45" fmla="*/ 166733 h 264752"/>
              <a:gd name="T46" fmla="*/ 30735 w 288565"/>
              <a:gd name="T47" fmla="*/ 158054 h 264752"/>
              <a:gd name="T48" fmla="*/ 80277 w 288565"/>
              <a:gd name="T49" fmla="*/ 91143 h 264752"/>
              <a:gd name="T50" fmla="*/ 201776 w 288565"/>
              <a:gd name="T51" fmla="*/ 128396 h 264752"/>
              <a:gd name="T52" fmla="*/ 254932 w 288565"/>
              <a:gd name="T53" fmla="*/ 146118 h 264752"/>
              <a:gd name="T54" fmla="*/ 207562 w 288565"/>
              <a:gd name="T55" fmla="*/ 73059 h 264752"/>
              <a:gd name="T56" fmla="*/ 172848 w 288565"/>
              <a:gd name="T57" fmla="*/ 73059 h 264752"/>
              <a:gd name="T58" fmla="*/ 193822 w 288565"/>
              <a:gd name="T59" fmla="*/ 228219 h 264752"/>
              <a:gd name="T60" fmla="*/ 259995 w 288565"/>
              <a:gd name="T61" fmla="*/ 228219 h 264752"/>
              <a:gd name="T62" fmla="*/ 280968 w 288565"/>
              <a:gd name="T63" fmla="*/ 220985 h 264752"/>
              <a:gd name="T64" fmla="*/ 265780 w 288565"/>
              <a:gd name="T65" fmla="*/ 207965 h 264752"/>
              <a:gd name="T66" fmla="*/ 265780 w 288565"/>
              <a:gd name="T67" fmla="*/ 199285 h 264752"/>
              <a:gd name="T68" fmla="*/ 280968 w 288565"/>
              <a:gd name="T69" fmla="*/ 183371 h 264752"/>
              <a:gd name="T70" fmla="*/ 261802 w 288565"/>
              <a:gd name="T71" fmla="*/ 178669 h 264752"/>
              <a:gd name="T72" fmla="*/ 280968 w 288565"/>
              <a:gd name="T73" fmla="*/ 174691 h 264752"/>
              <a:gd name="T74" fmla="*/ 261802 w 288565"/>
              <a:gd name="T75" fmla="*/ 155160 h 264752"/>
              <a:gd name="T76" fmla="*/ 192736 w 288565"/>
              <a:gd name="T77" fmla="*/ 128396 h 264752"/>
              <a:gd name="T78" fmla="*/ 172848 w 288565"/>
              <a:gd name="T79" fmla="*/ 73059 h 264752"/>
              <a:gd name="T80" fmla="*/ 86062 w 288565"/>
              <a:gd name="T81" fmla="*/ 83547 h 264752"/>
              <a:gd name="T82" fmla="*/ 134879 w 288565"/>
              <a:gd name="T83" fmla="*/ 18084 h 264752"/>
              <a:gd name="T84" fmla="*/ 26398 w 288565"/>
              <a:gd name="T85" fmla="*/ 149373 h 264752"/>
              <a:gd name="T86" fmla="*/ 26398 w 288565"/>
              <a:gd name="T87" fmla="*/ 18084 h 264752"/>
              <a:gd name="T88" fmla="*/ 80277 w 288565"/>
              <a:gd name="T89" fmla="*/ 75953 h 264752"/>
              <a:gd name="T90" fmla="*/ 30735 w 288565"/>
              <a:gd name="T91" fmla="*/ 9041 h 264752"/>
              <a:gd name="T92" fmla="*/ 138857 w 288565"/>
              <a:gd name="T93" fmla="*/ 0 h 264752"/>
              <a:gd name="T94" fmla="*/ 143558 w 288565"/>
              <a:gd name="T95" fmla="*/ 158054 h 264752"/>
              <a:gd name="T96" fmla="*/ 163808 w 288565"/>
              <a:gd name="T97" fmla="*/ 69081 h 264752"/>
              <a:gd name="T98" fmla="*/ 168508 w 288565"/>
              <a:gd name="T99" fmla="*/ 64741 h 264752"/>
              <a:gd name="T100" fmla="*/ 238299 w 288565"/>
              <a:gd name="T101" fmla="*/ 84994 h 264752"/>
              <a:gd name="T102" fmla="*/ 290007 w 288565"/>
              <a:gd name="T103" fmla="*/ 174329 h 264752"/>
              <a:gd name="T104" fmla="*/ 273374 w 288565"/>
              <a:gd name="T105" fmla="*/ 237261 h 264752"/>
              <a:gd name="T106" fmla="*/ 226727 w 288565"/>
              <a:gd name="T107" fmla="*/ 266194 h 264752"/>
              <a:gd name="T108" fmla="*/ 108121 w 288565"/>
              <a:gd name="T109" fmla="*/ 237261 h 264752"/>
              <a:gd name="T110" fmla="*/ 41586 w 288565"/>
              <a:gd name="T111" fmla="*/ 237261 h 264752"/>
              <a:gd name="T112" fmla="*/ 0 w 288565"/>
              <a:gd name="T113" fmla="*/ 220985 h 264752"/>
              <a:gd name="T114" fmla="*/ 4338 w 288565"/>
              <a:gd name="T115" fmla="*/ 158054 h 264752"/>
              <a:gd name="T116" fmla="*/ 17718 w 288565"/>
              <a:gd name="T117" fmla="*/ 4341 h 2647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64752">
                <a:moveTo>
                  <a:pt x="225234" y="227012"/>
                </a:moveTo>
                <a:cubicBezTo>
                  <a:pt x="227520" y="227012"/>
                  <a:pt x="229806" y="229210"/>
                  <a:pt x="229806" y="231408"/>
                </a:cubicBezTo>
                <a:cubicBezTo>
                  <a:pt x="229806" y="233973"/>
                  <a:pt x="227520" y="236171"/>
                  <a:pt x="225234" y="236171"/>
                </a:cubicBezTo>
                <a:cubicBezTo>
                  <a:pt x="222948" y="236171"/>
                  <a:pt x="220662" y="233973"/>
                  <a:pt x="220662" y="231408"/>
                </a:cubicBezTo>
                <a:cubicBezTo>
                  <a:pt x="220662" y="229210"/>
                  <a:pt x="222948" y="227012"/>
                  <a:pt x="225234" y="227012"/>
                </a:cubicBezTo>
                <a:close/>
                <a:moveTo>
                  <a:pt x="74246" y="227012"/>
                </a:moveTo>
                <a:cubicBezTo>
                  <a:pt x="76811" y="227012"/>
                  <a:pt x="79009" y="229210"/>
                  <a:pt x="79009" y="231408"/>
                </a:cubicBezTo>
                <a:cubicBezTo>
                  <a:pt x="79009" y="233973"/>
                  <a:pt x="76811" y="236171"/>
                  <a:pt x="74246" y="236171"/>
                </a:cubicBezTo>
                <a:cubicBezTo>
                  <a:pt x="72048" y="236171"/>
                  <a:pt x="69850" y="233973"/>
                  <a:pt x="69850" y="231408"/>
                </a:cubicBezTo>
                <a:cubicBezTo>
                  <a:pt x="69850" y="229210"/>
                  <a:pt x="72048" y="227012"/>
                  <a:pt x="74246" y="227012"/>
                </a:cubicBezTo>
                <a:close/>
                <a:moveTo>
                  <a:pt x="225599" y="206838"/>
                </a:moveTo>
                <a:cubicBezTo>
                  <a:pt x="211927" y="206838"/>
                  <a:pt x="200773" y="217629"/>
                  <a:pt x="200773" y="231299"/>
                </a:cubicBezTo>
                <a:cubicBezTo>
                  <a:pt x="200773" y="244968"/>
                  <a:pt x="211927" y="256119"/>
                  <a:pt x="225599" y="256119"/>
                </a:cubicBezTo>
                <a:cubicBezTo>
                  <a:pt x="239272" y="256119"/>
                  <a:pt x="250426" y="244968"/>
                  <a:pt x="250426" y="231299"/>
                </a:cubicBezTo>
                <a:cubicBezTo>
                  <a:pt x="250426" y="217629"/>
                  <a:pt x="239272" y="206838"/>
                  <a:pt x="225599" y="206838"/>
                </a:cubicBezTo>
                <a:close/>
                <a:moveTo>
                  <a:pt x="74120" y="206838"/>
                </a:moveTo>
                <a:cubicBezTo>
                  <a:pt x="60447" y="206838"/>
                  <a:pt x="49293" y="217629"/>
                  <a:pt x="49293" y="231299"/>
                </a:cubicBezTo>
                <a:cubicBezTo>
                  <a:pt x="49293" y="244968"/>
                  <a:pt x="60447" y="256119"/>
                  <a:pt x="74120" y="256119"/>
                </a:cubicBezTo>
                <a:cubicBezTo>
                  <a:pt x="87793" y="256119"/>
                  <a:pt x="98947" y="244968"/>
                  <a:pt x="98947" y="231299"/>
                </a:cubicBezTo>
                <a:cubicBezTo>
                  <a:pt x="98947" y="217629"/>
                  <a:pt x="87793" y="206838"/>
                  <a:pt x="74120" y="206838"/>
                </a:cubicBezTo>
                <a:close/>
                <a:moveTo>
                  <a:pt x="196832" y="174625"/>
                </a:moveTo>
                <a:lnTo>
                  <a:pt x="219458" y="174625"/>
                </a:lnTo>
                <a:cubicBezTo>
                  <a:pt x="221648" y="174625"/>
                  <a:pt x="223472" y="176911"/>
                  <a:pt x="223472" y="178816"/>
                </a:cubicBezTo>
                <a:cubicBezTo>
                  <a:pt x="223472" y="181483"/>
                  <a:pt x="221648" y="183769"/>
                  <a:pt x="219458" y="183769"/>
                </a:cubicBezTo>
                <a:lnTo>
                  <a:pt x="196832" y="183769"/>
                </a:lnTo>
                <a:cubicBezTo>
                  <a:pt x="194277" y="183769"/>
                  <a:pt x="192087" y="181483"/>
                  <a:pt x="192087" y="178816"/>
                </a:cubicBezTo>
                <a:cubicBezTo>
                  <a:pt x="192087" y="176911"/>
                  <a:pt x="194277" y="174625"/>
                  <a:pt x="196832" y="174625"/>
                </a:cubicBezTo>
                <a:close/>
                <a:moveTo>
                  <a:pt x="8995" y="165830"/>
                </a:moveTo>
                <a:lnTo>
                  <a:pt x="8995" y="192089"/>
                </a:lnTo>
                <a:lnTo>
                  <a:pt x="33462" y="192089"/>
                </a:lnTo>
                <a:cubicBezTo>
                  <a:pt x="35980" y="192089"/>
                  <a:pt x="38139" y="194247"/>
                  <a:pt x="38139" y="196406"/>
                </a:cubicBezTo>
                <a:cubicBezTo>
                  <a:pt x="38139" y="198924"/>
                  <a:pt x="35980" y="201082"/>
                  <a:pt x="33462" y="201082"/>
                </a:cubicBezTo>
                <a:lnTo>
                  <a:pt x="8995" y="201082"/>
                </a:lnTo>
                <a:lnTo>
                  <a:pt x="8995" y="219787"/>
                </a:lnTo>
                <a:cubicBezTo>
                  <a:pt x="8995" y="223744"/>
                  <a:pt x="11874" y="226982"/>
                  <a:pt x="16191" y="226982"/>
                </a:cubicBezTo>
                <a:lnTo>
                  <a:pt x="41378" y="226982"/>
                </a:lnTo>
                <a:cubicBezTo>
                  <a:pt x="43177" y="210794"/>
                  <a:pt x="57209" y="198204"/>
                  <a:pt x="74120" y="198204"/>
                </a:cubicBezTo>
                <a:cubicBezTo>
                  <a:pt x="91391" y="198204"/>
                  <a:pt x="105064" y="210794"/>
                  <a:pt x="107583" y="226982"/>
                </a:cubicBezTo>
                <a:lnTo>
                  <a:pt x="162993" y="226982"/>
                </a:lnTo>
                <a:lnTo>
                  <a:pt x="162993" y="201082"/>
                </a:lnTo>
                <a:lnTo>
                  <a:pt x="115138" y="201082"/>
                </a:lnTo>
                <a:cubicBezTo>
                  <a:pt x="112620" y="201082"/>
                  <a:pt x="110461" y="198924"/>
                  <a:pt x="110461" y="196406"/>
                </a:cubicBezTo>
                <a:cubicBezTo>
                  <a:pt x="110461" y="194247"/>
                  <a:pt x="112620" y="192089"/>
                  <a:pt x="115138" y="192089"/>
                </a:cubicBezTo>
                <a:lnTo>
                  <a:pt x="162993" y="192089"/>
                </a:lnTo>
                <a:lnTo>
                  <a:pt x="162993" y="165830"/>
                </a:lnTo>
                <a:lnTo>
                  <a:pt x="8995" y="165830"/>
                </a:lnTo>
                <a:close/>
                <a:moveTo>
                  <a:pt x="79877" y="90649"/>
                </a:moveTo>
                <a:lnTo>
                  <a:pt x="30583" y="157197"/>
                </a:lnTo>
                <a:lnTo>
                  <a:pt x="129531" y="157197"/>
                </a:lnTo>
                <a:lnTo>
                  <a:pt x="79877" y="90649"/>
                </a:lnTo>
                <a:close/>
                <a:moveTo>
                  <a:pt x="200773" y="72663"/>
                </a:moveTo>
                <a:lnTo>
                  <a:pt x="200773" y="127700"/>
                </a:lnTo>
                <a:cubicBezTo>
                  <a:pt x="200773" y="137412"/>
                  <a:pt x="209048" y="145326"/>
                  <a:pt x="218763" y="145326"/>
                </a:cubicBezTo>
                <a:lnTo>
                  <a:pt x="253664" y="145326"/>
                </a:lnTo>
                <a:lnTo>
                  <a:pt x="228837" y="87771"/>
                </a:lnTo>
                <a:cubicBezTo>
                  <a:pt x="225239" y="78778"/>
                  <a:pt x="216244" y="72663"/>
                  <a:pt x="206529" y="72663"/>
                </a:cubicBezTo>
                <a:lnTo>
                  <a:pt x="200773" y="72663"/>
                </a:lnTo>
                <a:close/>
                <a:moveTo>
                  <a:pt x="171988" y="72663"/>
                </a:moveTo>
                <a:lnTo>
                  <a:pt x="171988" y="226982"/>
                </a:lnTo>
                <a:lnTo>
                  <a:pt x="192857" y="226982"/>
                </a:lnTo>
                <a:cubicBezTo>
                  <a:pt x="194656" y="210794"/>
                  <a:pt x="208688" y="198204"/>
                  <a:pt x="225599" y="198204"/>
                </a:cubicBezTo>
                <a:cubicBezTo>
                  <a:pt x="242510" y="198204"/>
                  <a:pt x="256543" y="210794"/>
                  <a:pt x="258701" y="226982"/>
                </a:cubicBezTo>
                <a:lnTo>
                  <a:pt x="272014" y="226982"/>
                </a:lnTo>
                <a:cubicBezTo>
                  <a:pt x="276332" y="226982"/>
                  <a:pt x="279570" y="223744"/>
                  <a:pt x="279570" y="219787"/>
                </a:cubicBezTo>
                <a:lnTo>
                  <a:pt x="279570" y="206838"/>
                </a:lnTo>
                <a:lnTo>
                  <a:pt x="264458" y="206838"/>
                </a:lnTo>
                <a:cubicBezTo>
                  <a:pt x="261940" y="206838"/>
                  <a:pt x="260500" y="204679"/>
                  <a:pt x="260500" y="202161"/>
                </a:cubicBezTo>
                <a:cubicBezTo>
                  <a:pt x="260500" y="199643"/>
                  <a:pt x="261940" y="198204"/>
                  <a:pt x="264458" y="198204"/>
                </a:cubicBezTo>
                <a:lnTo>
                  <a:pt x="279570" y="198204"/>
                </a:lnTo>
                <a:lnTo>
                  <a:pt x="279570" y="182377"/>
                </a:lnTo>
                <a:lnTo>
                  <a:pt x="264458" y="182377"/>
                </a:lnTo>
                <a:cubicBezTo>
                  <a:pt x="261940" y="182377"/>
                  <a:pt x="260500" y="180218"/>
                  <a:pt x="260500" y="177700"/>
                </a:cubicBezTo>
                <a:cubicBezTo>
                  <a:pt x="260500" y="175902"/>
                  <a:pt x="261940" y="173744"/>
                  <a:pt x="264458" y="173744"/>
                </a:cubicBezTo>
                <a:lnTo>
                  <a:pt x="279570" y="173744"/>
                </a:lnTo>
                <a:lnTo>
                  <a:pt x="279570" y="173384"/>
                </a:lnTo>
                <a:cubicBezTo>
                  <a:pt x="279570" y="162592"/>
                  <a:pt x="270935" y="154319"/>
                  <a:pt x="260500" y="154319"/>
                </a:cubicBezTo>
                <a:lnTo>
                  <a:pt x="218763" y="154319"/>
                </a:lnTo>
                <a:cubicBezTo>
                  <a:pt x="204011" y="154319"/>
                  <a:pt x="191777" y="142448"/>
                  <a:pt x="191777" y="127700"/>
                </a:cubicBezTo>
                <a:lnTo>
                  <a:pt x="191777" y="72663"/>
                </a:lnTo>
                <a:lnTo>
                  <a:pt x="171988" y="72663"/>
                </a:lnTo>
                <a:close/>
                <a:moveTo>
                  <a:pt x="134208" y="17986"/>
                </a:moveTo>
                <a:lnTo>
                  <a:pt x="85634" y="83095"/>
                </a:lnTo>
                <a:lnTo>
                  <a:pt x="134208" y="148563"/>
                </a:lnTo>
                <a:lnTo>
                  <a:pt x="134208" y="17986"/>
                </a:lnTo>
                <a:close/>
                <a:moveTo>
                  <a:pt x="26266" y="17986"/>
                </a:moveTo>
                <a:lnTo>
                  <a:pt x="26266" y="148563"/>
                </a:lnTo>
                <a:lnTo>
                  <a:pt x="74840" y="83095"/>
                </a:lnTo>
                <a:lnTo>
                  <a:pt x="26266" y="17986"/>
                </a:lnTo>
                <a:close/>
                <a:moveTo>
                  <a:pt x="30583" y="8993"/>
                </a:moveTo>
                <a:lnTo>
                  <a:pt x="79877" y="75541"/>
                </a:lnTo>
                <a:lnTo>
                  <a:pt x="129531" y="8993"/>
                </a:lnTo>
                <a:lnTo>
                  <a:pt x="30583" y="8993"/>
                </a:lnTo>
                <a:close/>
                <a:moveTo>
                  <a:pt x="21588" y="0"/>
                </a:moveTo>
                <a:lnTo>
                  <a:pt x="138166" y="0"/>
                </a:lnTo>
                <a:cubicBezTo>
                  <a:pt x="140685" y="0"/>
                  <a:pt x="142844" y="1799"/>
                  <a:pt x="142844" y="4317"/>
                </a:cubicBezTo>
                <a:lnTo>
                  <a:pt x="142844" y="157197"/>
                </a:lnTo>
                <a:lnTo>
                  <a:pt x="162993" y="157197"/>
                </a:lnTo>
                <a:lnTo>
                  <a:pt x="162993" y="68706"/>
                </a:lnTo>
                <a:cubicBezTo>
                  <a:pt x="162993" y="66907"/>
                  <a:pt x="163353" y="66188"/>
                  <a:pt x="164072" y="65469"/>
                </a:cubicBezTo>
                <a:cubicBezTo>
                  <a:pt x="165152" y="64749"/>
                  <a:pt x="166231" y="64389"/>
                  <a:pt x="167670" y="64389"/>
                </a:cubicBezTo>
                <a:lnTo>
                  <a:pt x="206529" y="64389"/>
                </a:lnTo>
                <a:cubicBezTo>
                  <a:pt x="219482" y="64389"/>
                  <a:pt x="231716" y="71943"/>
                  <a:pt x="237113" y="84534"/>
                </a:cubicBezTo>
                <a:lnTo>
                  <a:pt x="263739" y="145686"/>
                </a:lnTo>
                <a:cubicBezTo>
                  <a:pt x="277052" y="147124"/>
                  <a:pt x="288565" y="158995"/>
                  <a:pt x="288565" y="173384"/>
                </a:cubicBezTo>
                <a:lnTo>
                  <a:pt x="288565" y="219787"/>
                </a:lnTo>
                <a:cubicBezTo>
                  <a:pt x="288565" y="228781"/>
                  <a:pt x="281009" y="235975"/>
                  <a:pt x="272014" y="235975"/>
                </a:cubicBezTo>
                <a:lnTo>
                  <a:pt x="258701" y="235975"/>
                </a:lnTo>
                <a:cubicBezTo>
                  <a:pt x="256543" y="251803"/>
                  <a:pt x="242510" y="264752"/>
                  <a:pt x="225599" y="264752"/>
                </a:cubicBezTo>
                <a:cubicBezTo>
                  <a:pt x="208688" y="264752"/>
                  <a:pt x="194656" y="251803"/>
                  <a:pt x="192857" y="235975"/>
                </a:cubicBezTo>
                <a:lnTo>
                  <a:pt x="107583" y="235975"/>
                </a:lnTo>
                <a:cubicBezTo>
                  <a:pt x="105064" y="251803"/>
                  <a:pt x="91391" y="264752"/>
                  <a:pt x="74120" y="264752"/>
                </a:cubicBezTo>
                <a:cubicBezTo>
                  <a:pt x="57209" y="264752"/>
                  <a:pt x="43177" y="251803"/>
                  <a:pt x="41378" y="235975"/>
                </a:cubicBezTo>
                <a:lnTo>
                  <a:pt x="16191" y="235975"/>
                </a:lnTo>
                <a:cubicBezTo>
                  <a:pt x="7556" y="235975"/>
                  <a:pt x="0" y="228781"/>
                  <a:pt x="0" y="219787"/>
                </a:cubicBezTo>
                <a:lnTo>
                  <a:pt x="0" y="161513"/>
                </a:lnTo>
                <a:cubicBezTo>
                  <a:pt x="0" y="158995"/>
                  <a:pt x="1799" y="157197"/>
                  <a:pt x="4318" y="157197"/>
                </a:cubicBezTo>
                <a:lnTo>
                  <a:pt x="17630" y="157197"/>
                </a:lnTo>
                <a:lnTo>
                  <a:pt x="17630" y="4317"/>
                </a:lnTo>
                <a:cubicBezTo>
                  <a:pt x="17630" y="1799"/>
                  <a:pt x="19429" y="0"/>
                  <a:pt x="21588" y="0"/>
                </a:cubicBezTo>
                <a:close/>
              </a:path>
            </a:pathLst>
          </a:custGeom>
          <a:solidFill>
            <a:schemeClr val="bg1"/>
          </a:solidFill>
          <a:ln>
            <a:noFill/>
          </a:ln>
          <a:effectLst/>
        </p:spPr>
        <p:txBody>
          <a:bodyPr anchor="ctr"/>
          <a:lstStyle/>
          <a:p>
            <a:endParaRPr lang="en-US"/>
          </a:p>
        </p:txBody>
      </p:sp>
      <p:sp>
        <p:nvSpPr>
          <p:cNvPr id="19" name="Freeform 993">
            <a:extLst>
              <a:ext uri="{FF2B5EF4-FFF2-40B4-BE49-F238E27FC236}">
                <a16:creationId xmlns:a16="http://schemas.microsoft.com/office/drawing/2014/main" id="{3E5709E6-8400-4841-AD81-83D3D6114051}"/>
              </a:ext>
            </a:extLst>
          </p:cNvPr>
          <p:cNvSpPr>
            <a:spLocks noChangeAspect="1" noChangeArrowheads="1"/>
          </p:cNvSpPr>
          <p:nvPr/>
        </p:nvSpPr>
        <p:spPr bwMode="auto">
          <a:xfrm>
            <a:off x="3415006" y="10847083"/>
            <a:ext cx="965747" cy="965747"/>
          </a:xfrm>
          <a:custGeom>
            <a:avLst/>
            <a:gdLst>
              <a:gd name="T0" fmla="*/ 96428 w 288564"/>
              <a:gd name="T1" fmla="*/ 281311 h 288564"/>
              <a:gd name="T2" fmla="*/ 193220 w 288564"/>
              <a:gd name="T3" fmla="*/ 255210 h 288564"/>
              <a:gd name="T4" fmla="*/ 8336 w 288564"/>
              <a:gd name="T5" fmla="*/ 220046 h 288564"/>
              <a:gd name="T6" fmla="*/ 15586 w 288564"/>
              <a:gd name="T7" fmla="*/ 246147 h 288564"/>
              <a:gd name="T8" fmla="*/ 281311 w 288564"/>
              <a:gd name="T9" fmla="*/ 238896 h 288564"/>
              <a:gd name="T10" fmla="*/ 8336 w 288564"/>
              <a:gd name="T11" fmla="*/ 220046 h 288564"/>
              <a:gd name="T12" fmla="*/ 184520 w 288564"/>
              <a:gd name="T13" fmla="*/ 164219 h 288564"/>
              <a:gd name="T14" fmla="*/ 228384 w 288564"/>
              <a:gd name="T15" fmla="*/ 120354 h 288564"/>
              <a:gd name="T16" fmla="*/ 154069 w 288564"/>
              <a:gd name="T17" fmla="*/ 120354 h 288564"/>
              <a:gd name="T18" fmla="*/ 175457 w 288564"/>
              <a:gd name="T19" fmla="*/ 164219 h 288564"/>
              <a:gd name="T20" fmla="*/ 154069 w 288564"/>
              <a:gd name="T21" fmla="*/ 120354 h 288564"/>
              <a:gd name="T22" fmla="*/ 94854 w 288564"/>
              <a:gd name="T23" fmla="*/ 97840 h 288564"/>
              <a:gd name="T24" fmla="*/ 137799 w 288564"/>
              <a:gd name="T25" fmla="*/ 65600 h 288564"/>
              <a:gd name="T26" fmla="*/ 15586 w 288564"/>
              <a:gd name="T27" fmla="*/ 43865 h 288564"/>
              <a:gd name="T28" fmla="*/ 8336 w 288564"/>
              <a:gd name="T29" fmla="*/ 210984 h 288564"/>
              <a:gd name="T30" fmla="*/ 281311 w 288564"/>
              <a:gd name="T31" fmla="*/ 51116 h 288564"/>
              <a:gd name="T32" fmla="*/ 170019 w 288564"/>
              <a:gd name="T33" fmla="*/ 43865 h 288564"/>
              <a:gd name="T34" fmla="*/ 159144 w 288564"/>
              <a:gd name="T35" fmla="*/ 111293 h 288564"/>
              <a:gd name="T36" fmla="*/ 228384 w 288564"/>
              <a:gd name="T37" fmla="*/ 56915 h 288564"/>
              <a:gd name="T38" fmla="*/ 237083 w 288564"/>
              <a:gd name="T39" fmla="*/ 56915 h 288564"/>
              <a:gd name="T40" fmla="*/ 267897 w 288564"/>
              <a:gd name="T41" fmla="*/ 111293 h 288564"/>
              <a:gd name="T42" fmla="*/ 267897 w 288564"/>
              <a:gd name="T43" fmla="*/ 120354 h 288564"/>
              <a:gd name="T44" fmla="*/ 237083 w 288564"/>
              <a:gd name="T45" fmla="*/ 164219 h 288564"/>
              <a:gd name="T46" fmla="*/ 272248 w 288564"/>
              <a:gd name="T47" fmla="*/ 168569 h 288564"/>
              <a:gd name="T48" fmla="*/ 184520 w 288564"/>
              <a:gd name="T49" fmla="*/ 173282 h 288564"/>
              <a:gd name="T50" fmla="*/ 179807 w 288564"/>
              <a:gd name="T51" fmla="*/ 202283 h 288564"/>
              <a:gd name="T52" fmla="*/ 175457 w 288564"/>
              <a:gd name="T53" fmla="*/ 173282 h 288564"/>
              <a:gd name="T54" fmla="*/ 66702 w 288564"/>
              <a:gd name="T55" fmla="*/ 197571 h 288564"/>
              <a:gd name="T56" fmla="*/ 58001 w 288564"/>
              <a:gd name="T57" fmla="*/ 197571 h 288564"/>
              <a:gd name="T58" fmla="*/ 21750 w 288564"/>
              <a:gd name="T59" fmla="*/ 173282 h 288564"/>
              <a:gd name="T60" fmla="*/ 21750 w 288564"/>
              <a:gd name="T61" fmla="*/ 164219 h 288564"/>
              <a:gd name="T62" fmla="*/ 65252 w 288564"/>
              <a:gd name="T63" fmla="*/ 120354 h 288564"/>
              <a:gd name="T64" fmla="*/ 17037 w 288564"/>
              <a:gd name="T65" fmla="*/ 115641 h 288564"/>
              <a:gd name="T66" fmla="*/ 59815 w 288564"/>
              <a:gd name="T67" fmla="*/ 111293 h 288564"/>
              <a:gd name="T68" fmla="*/ 48939 w 288564"/>
              <a:gd name="T69" fmla="*/ 43865 h 288564"/>
              <a:gd name="T70" fmla="*/ 95216 w 288564"/>
              <a:gd name="T71" fmla="*/ 32995 h 288564"/>
              <a:gd name="T72" fmla="*/ 87635 w 288564"/>
              <a:gd name="T73" fmla="*/ 56905 h 288564"/>
              <a:gd name="T74" fmla="*/ 121559 w 288564"/>
              <a:gd name="T75" fmla="*/ 39155 h 288564"/>
              <a:gd name="T76" fmla="*/ 129498 w 288564"/>
              <a:gd name="T77" fmla="*/ 34806 h 288564"/>
              <a:gd name="T78" fmla="*/ 150068 w 288564"/>
              <a:gd name="T79" fmla="*/ 56905 h 288564"/>
              <a:gd name="T80" fmla="*/ 150068 w 288564"/>
              <a:gd name="T81" fmla="*/ 65600 h 288564"/>
              <a:gd name="T82" fmla="*/ 130941 w 288564"/>
              <a:gd name="T83" fmla="*/ 103999 h 288564"/>
              <a:gd name="T84" fmla="*/ 91605 w 288564"/>
              <a:gd name="T85" fmla="*/ 106535 h 288564"/>
              <a:gd name="T86" fmla="*/ 71758 w 288564"/>
              <a:gd name="T87" fmla="*/ 65600 h 288564"/>
              <a:gd name="T88" fmla="*/ 63819 w 288564"/>
              <a:gd name="T89" fmla="*/ 60890 h 288564"/>
              <a:gd name="T90" fmla="*/ 77170 w 288564"/>
              <a:gd name="T91" fmla="*/ 56905 h 288564"/>
              <a:gd name="T92" fmla="*/ 95216 w 288564"/>
              <a:gd name="T93" fmla="*/ 32995 h 288564"/>
              <a:gd name="T94" fmla="*/ 54378 w 288564"/>
              <a:gd name="T95" fmla="*/ 64165 h 288564"/>
              <a:gd name="T96" fmla="*/ 164581 w 288564"/>
              <a:gd name="T97" fmla="*/ 64165 h 288564"/>
              <a:gd name="T98" fmla="*/ 109479 w 288564"/>
              <a:gd name="T99" fmla="*/ 0 h 288564"/>
              <a:gd name="T100" fmla="*/ 273336 w 288564"/>
              <a:gd name="T101" fmla="*/ 35165 h 288564"/>
              <a:gd name="T102" fmla="*/ 290010 w 288564"/>
              <a:gd name="T103" fmla="*/ 238896 h 288564"/>
              <a:gd name="T104" fmla="*/ 201920 w 288564"/>
              <a:gd name="T105" fmla="*/ 255210 h 288564"/>
              <a:gd name="T106" fmla="*/ 232734 w 288564"/>
              <a:gd name="T107" fmla="*/ 281311 h 288564"/>
              <a:gd name="T108" fmla="*/ 232734 w 288564"/>
              <a:gd name="T109" fmla="*/ 290010 h 288564"/>
              <a:gd name="T110" fmla="*/ 52201 w 288564"/>
              <a:gd name="T111" fmla="*/ 286023 h 288564"/>
              <a:gd name="T112" fmla="*/ 87728 w 288564"/>
              <a:gd name="T113" fmla="*/ 281311 h 288564"/>
              <a:gd name="T114" fmla="*/ 15586 w 288564"/>
              <a:gd name="T115" fmla="*/ 255210 h 288564"/>
              <a:gd name="T116" fmla="*/ 0 w 288564"/>
              <a:gd name="T117" fmla="*/ 51116 h 288564"/>
              <a:gd name="T118" fmla="*/ 52201 w 288564"/>
              <a:gd name="T119" fmla="*/ 35165 h 2885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8564" h="288564">
                <a:moveTo>
                  <a:pt x="95948" y="253937"/>
                </a:moveTo>
                <a:lnTo>
                  <a:pt x="95948" y="279908"/>
                </a:lnTo>
                <a:lnTo>
                  <a:pt x="192256" y="279908"/>
                </a:lnTo>
                <a:lnTo>
                  <a:pt x="192256" y="253937"/>
                </a:lnTo>
                <a:lnTo>
                  <a:pt x="95948" y="253937"/>
                </a:lnTo>
                <a:close/>
                <a:moveTo>
                  <a:pt x="8296" y="218948"/>
                </a:moveTo>
                <a:lnTo>
                  <a:pt x="8296" y="237705"/>
                </a:lnTo>
                <a:cubicBezTo>
                  <a:pt x="8296" y="241673"/>
                  <a:pt x="11542" y="244919"/>
                  <a:pt x="15510" y="244919"/>
                </a:cubicBezTo>
                <a:lnTo>
                  <a:pt x="271972" y="244919"/>
                </a:lnTo>
                <a:cubicBezTo>
                  <a:pt x="276300" y="244919"/>
                  <a:pt x="279908" y="241673"/>
                  <a:pt x="279908" y="237705"/>
                </a:cubicBezTo>
                <a:lnTo>
                  <a:pt x="279908" y="218948"/>
                </a:lnTo>
                <a:lnTo>
                  <a:pt x="8296" y="218948"/>
                </a:lnTo>
                <a:close/>
                <a:moveTo>
                  <a:pt x="183599" y="119754"/>
                </a:moveTo>
                <a:lnTo>
                  <a:pt x="183599" y="163400"/>
                </a:lnTo>
                <a:lnTo>
                  <a:pt x="227245" y="163400"/>
                </a:lnTo>
                <a:lnTo>
                  <a:pt x="227245" y="119754"/>
                </a:lnTo>
                <a:lnTo>
                  <a:pt x="183599" y="119754"/>
                </a:lnTo>
                <a:close/>
                <a:moveTo>
                  <a:pt x="153300" y="119754"/>
                </a:moveTo>
                <a:cubicBezTo>
                  <a:pt x="141757" y="138511"/>
                  <a:pt x="127690" y="154382"/>
                  <a:pt x="119394" y="163400"/>
                </a:cubicBezTo>
                <a:lnTo>
                  <a:pt x="174582" y="163400"/>
                </a:lnTo>
                <a:lnTo>
                  <a:pt x="174582" y="119754"/>
                </a:lnTo>
                <a:lnTo>
                  <a:pt x="153300" y="119754"/>
                </a:lnTo>
                <a:close/>
                <a:moveTo>
                  <a:pt x="80736" y="65272"/>
                </a:moveTo>
                <a:lnTo>
                  <a:pt x="94381" y="97352"/>
                </a:lnTo>
                <a:lnTo>
                  <a:pt x="123107" y="97352"/>
                </a:lnTo>
                <a:lnTo>
                  <a:pt x="137111" y="65272"/>
                </a:lnTo>
                <a:lnTo>
                  <a:pt x="80736" y="65272"/>
                </a:lnTo>
                <a:close/>
                <a:moveTo>
                  <a:pt x="15510" y="43645"/>
                </a:moveTo>
                <a:cubicBezTo>
                  <a:pt x="11542" y="43645"/>
                  <a:pt x="8296" y="46892"/>
                  <a:pt x="8296" y="50860"/>
                </a:cubicBezTo>
                <a:lnTo>
                  <a:pt x="8296" y="209931"/>
                </a:lnTo>
                <a:lnTo>
                  <a:pt x="279908" y="209931"/>
                </a:lnTo>
                <a:lnTo>
                  <a:pt x="279908" y="50860"/>
                </a:lnTo>
                <a:cubicBezTo>
                  <a:pt x="279908" y="46892"/>
                  <a:pt x="276300" y="43645"/>
                  <a:pt x="271972" y="43645"/>
                </a:cubicBezTo>
                <a:lnTo>
                  <a:pt x="169171" y="43645"/>
                </a:lnTo>
                <a:cubicBezTo>
                  <a:pt x="171696" y="50138"/>
                  <a:pt x="172417" y="56631"/>
                  <a:pt x="172417" y="63845"/>
                </a:cubicBezTo>
                <a:cubicBezTo>
                  <a:pt x="172417" y="79716"/>
                  <a:pt x="166285" y="95587"/>
                  <a:pt x="158350" y="110737"/>
                </a:cubicBezTo>
                <a:lnTo>
                  <a:pt x="227245" y="110737"/>
                </a:lnTo>
                <a:lnTo>
                  <a:pt x="227245" y="56631"/>
                </a:lnTo>
                <a:cubicBezTo>
                  <a:pt x="227245" y="54467"/>
                  <a:pt x="229409" y="52663"/>
                  <a:pt x="231573" y="52663"/>
                </a:cubicBezTo>
                <a:cubicBezTo>
                  <a:pt x="234098" y="52663"/>
                  <a:pt x="235901" y="54467"/>
                  <a:pt x="235901" y="56631"/>
                </a:cubicBezTo>
                <a:lnTo>
                  <a:pt x="235901" y="110737"/>
                </a:lnTo>
                <a:lnTo>
                  <a:pt x="266561" y="110737"/>
                </a:lnTo>
                <a:cubicBezTo>
                  <a:pt x="268726" y="110737"/>
                  <a:pt x="270890" y="112540"/>
                  <a:pt x="270890" y="115065"/>
                </a:cubicBezTo>
                <a:cubicBezTo>
                  <a:pt x="270890" y="117590"/>
                  <a:pt x="268726" y="119754"/>
                  <a:pt x="266561" y="119754"/>
                </a:cubicBezTo>
                <a:lnTo>
                  <a:pt x="235901" y="119754"/>
                </a:lnTo>
                <a:lnTo>
                  <a:pt x="235901" y="163400"/>
                </a:lnTo>
                <a:lnTo>
                  <a:pt x="266561" y="163400"/>
                </a:lnTo>
                <a:cubicBezTo>
                  <a:pt x="268726" y="163400"/>
                  <a:pt x="270890" y="165203"/>
                  <a:pt x="270890" y="167728"/>
                </a:cubicBezTo>
                <a:cubicBezTo>
                  <a:pt x="270890" y="170253"/>
                  <a:pt x="268726" y="172417"/>
                  <a:pt x="266561" y="172417"/>
                </a:cubicBezTo>
                <a:lnTo>
                  <a:pt x="183599" y="172417"/>
                </a:lnTo>
                <a:lnTo>
                  <a:pt x="183599" y="196585"/>
                </a:lnTo>
                <a:cubicBezTo>
                  <a:pt x="183599" y="199109"/>
                  <a:pt x="181435" y="201274"/>
                  <a:pt x="178910" y="201274"/>
                </a:cubicBezTo>
                <a:cubicBezTo>
                  <a:pt x="176746" y="201274"/>
                  <a:pt x="174582" y="199109"/>
                  <a:pt x="174582" y="196585"/>
                </a:cubicBezTo>
                <a:lnTo>
                  <a:pt x="174582" y="172417"/>
                </a:lnTo>
                <a:lnTo>
                  <a:pt x="66370" y="172417"/>
                </a:lnTo>
                <a:lnTo>
                  <a:pt x="66370" y="196585"/>
                </a:lnTo>
                <a:cubicBezTo>
                  <a:pt x="66370" y="199109"/>
                  <a:pt x="64927" y="201274"/>
                  <a:pt x="62402" y="201274"/>
                </a:cubicBezTo>
                <a:cubicBezTo>
                  <a:pt x="59877" y="201274"/>
                  <a:pt x="57713" y="199109"/>
                  <a:pt x="57713" y="196585"/>
                </a:cubicBezTo>
                <a:lnTo>
                  <a:pt x="57713" y="172417"/>
                </a:lnTo>
                <a:lnTo>
                  <a:pt x="21642" y="172417"/>
                </a:lnTo>
                <a:cubicBezTo>
                  <a:pt x="19117" y="172417"/>
                  <a:pt x="16953" y="170253"/>
                  <a:pt x="16953" y="167728"/>
                </a:cubicBezTo>
                <a:cubicBezTo>
                  <a:pt x="16953" y="165203"/>
                  <a:pt x="19117" y="163400"/>
                  <a:pt x="21642" y="163400"/>
                </a:cubicBezTo>
                <a:lnTo>
                  <a:pt x="98473" y="163400"/>
                </a:lnTo>
                <a:cubicBezTo>
                  <a:pt x="90176" y="154382"/>
                  <a:pt x="76109" y="138511"/>
                  <a:pt x="64927" y="119754"/>
                </a:cubicBezTo>
                <a:lnTo>
                  <a:pt x="21642" y="119754"/>
                </a:lnTo>
                <a:cubicBezTo>
                  <a:pt x="19117" y="119754"/>
                  <a:pt x="16953" y="117590"/>
                  <a:pt x="16953" y="115065"/>
                </a:cubicBezTo>
                <a:cubicBezTo>
                  <a:pt x="16953" y="112540"/>
                  <a:pt x="19117" y="110737"/>
                  <a:pt x="21642" y="110737"/>
                </a:cubicBezTo>
                <a:lnTo>
                  <a:pt x="59516" y="110737"/>
                </a:lnTo>
                <a:cubicBezTo>
                  <a:pt x="51220" y="95587"/>
                  <a:pt x="45088" y="79716"/>
                  <a:pt x="45088" y="63845"/>
                </a:cubicBezTo>
                <a:cubicBezTo>
                  <a:pt x="45088" y="56631"/>
                  <a:pt x="46531" y="50138"/>
                  <a:pt x="48695" y="43645"/>
                </a:cubicBezTo>
                <a:lnTo>
                  <a:pt x="15510" y="43645"/>
                </a:lnTo>
                <a:close/>
                <a:moveTo>
                  <a:pt x="94740" y="32831"/>
                </a:moveTo>
                <a:cubicBezTo>
                  <a:pt x="96894" y="34273"/>
                  <a:pt x="97612" y="37157"/>
                  <a:pt x="96535" y="38959"/>
                </a:cubicBezTo>
                <a:lnTo>
                  <a:pt x="87199" y="56621"/>
                </a:lnTo>
                <a:lnTo>
                  <a:pt x="130647" y="56621"/>
                </a:lnTo>
                <a:lnTo>
                  <a:pt x="120952" y="38959"/>
                </a:lnTo>
                <a:cubicBezTo>
                  <a:pt x="119875" y="37157"/>
                  <a:pt x="120952" y="34273"/>
                  <a:pt x="122748" y="32831"/>
                </a:cubicBezTo>
                <a:cubicBezTo>
                  <a:pt x="124902" y="31750"/>
                  <a:pt x="127775" y="32471"/>
                  <a:pt x="128852" y="34634"/>
                </a:cubicBezTo>
                <a:lnTo>
                  <a:pt x="140342" y="56621"/>
                </a:lnTo>
                <a:lnTo>
                  <a:pt x="149319" y="56621"/>
                </a:lnTo>
                <a:cubicBezTo>
                  <a:pt x="151833" y="56621"/>
                  <a:pt x="153628" y="58063"/>
                  <a:pt x="153628" y="60586"/>
                </a:cubicBezTo>
                <a:cubicBezTo>
                  <a:pt x="153628" y="63109"/>
                  <a:pt x="151833" y="65272"/>
                  <a:pt x="149319" y="65272"/>
                </a:cubicBezTo>
                <a:lnTo>
                  <a:pt x="146447" y="65272"/>
                </a:lnTo>
                <a:lnTo>
                  <a:pt x="130288" y="103480"/>
                </a:lnTo>
                <a:cubicBezTo>
                  <a:pt x="129929" y="104561"/>
                  <a:pt x="127775" y="106003"/>
                  <a:pt x="125979" y="106003"/>
                </a:cubicBezTo>
                <a:lnTo>
                  <a:pt x="91149" y="106003"/>
                </a:lnTo>
                <a:cubicBezTo>
                  <a:pt x="89713" y="106003"/>
                  <a:pt x="87917" y="104561"/>
                  <a:pt x="87199" y="103480"/>
                </a:cubicBezTo>
                <a:lnTo>
                  <a:pt x="71400" y="65272"/>
                </a:lnTo>
                <a:lnTo>
                  <a:pt x="68168" y="65272"/>
                </a:lnTo>
                <a:cubicBezTo>
                  <a:pt x="65655" y="65272"/>
                  <a:pt x="63500" y="63109"/>
                  <a:pt x="63500" y="60586"/>
                </a:cubicBezTo>
                <a:cubicBezTo>
                  <a:pt x="63500" y="58063"/>
                  <a:pt x="65655" y="56621"/>
                  <a:pt x="68168" y="56621"/>
                </a:cubicBezTo>
                <a:lnTo>
                  <a:pt x="76786" y="56621"/>
                </a:lnTo>
                <a:lnTo>
                  <a:pt x="88635" y="34634"/>
                </a:lnTo>
                <a:cubicBezTo>
                  <a:pt x="90072" y="32471"/>
                  <a:pt x="92944" y="31750"/>
                  <a:pt x="94740" y="32831"/>
                </a:cubicBezTo>
                <a:close/>
                <a:moveTo>
                  <a:pt x="108933" y="8657"/>
                </a:moveTo>
                <a:cubicBezTo>
                  <a:pt x="78634" y="8657"/>
                  <a:pt x="54106" y="33546"/>
                  <a:pt x="54106" y="63845"/>
                </a:cubicBezTo>
                <a:cubicBezTo>
                  <a:pt x="54106" y="102440"/>
                  <a:pt x="97030" y="149332"/>
                  <a:pt x="108933" y="161596"/>
                </a:cubicBezTo>
                <a:cubicBezTo>
                  <a:pt x="120836" y="149332"/>
                  <a:pt x="163760" y="102440"/>
                  <a:pt x="163760" y="63845"/>
                </a:cubicBezTo>
                <a:cubicBezTo>
                  <a:pt x="163760" y="33546"/>
                  <a:pt x="139593" y="8657"/>
                  <a:pt x="108933" y="8657"/>
                </a:cubicBezTo>
                <a:close/>
                <a:moveTo>
                  <a:pt x="108933" y="0"/>
                </a:moveTo>
                <a:cubicBezTo>
                  <a:pt x="133822" y="0"/>
                  <a:pt x="155464" y="14428"/>
                  <a:pt x="165925" y="34989"/>
                </a:cubicBezTo>
                <a:lnTo>
                  <a:pt x="271972" y="34989"/>
                </a:lnTo>
                <a:cubicBezTo>
                  <a:pt x="280990" y="34989"/>
                  <a:pt x="288564" y="42563"/>
                  <a:pt x="288564" y="50860"/>
                </a:cubicBezTo>
                <a:lnTo>
                  <a:pt x="288564" y="237705"/>
                </a:lnTo>
                <a:cubicBezTo>
                  <a:pt x="288564" y="246723"/>
                  <a:pt x="280990" y="253937"/>
                  <a:pt x="271972" y="253937"/>
                </a:cubicBezTo>
                <a:lnTo>
                  <a:pt x="200913" y="253937"/>
                </a:lnTo>
                <a:lnTo>
                  <a:pt x="200913" y="279908"/>
                </a:lnTo>
                <a:lnTo>
                  <a:pt x="231573" y="279908"/>
                </a:lnTo>
                <a:cubicBezTo>
                  <a:pt x="234098" y="279908"/>
                  <a:pt x="235901" y="282072"/>
                  <a:pt x="235901" y="284597"/>
                </a:cubicBezTo>
                <a:cubicBezTo>
                  <a:pt x="235901" y="287122"/>
                  <a:pt x="234098" y="288564"/>
                  <a:pt x="231573" y="288564"/>
                </a:cubicBezTo>
                <a:lnTo>
                  <a:pt x="56631" y="288564"/>
                </a:lnTo>
                <a:cubicBezTo>
                  <a:pt x="54106" y="288564"/>
                  <a:pt x="51941" y="287122"/>
                  <a:pt x="51941" y="284597"/>
                </a:cubicBezTo>
                <a:cubicBezTo>
                  <a:pt x="51941" y="282072"/>
                  <a:pt x="54106" y="279908"/>
                  <a:pt x="56631" y="279908"/>
                </a:cubicBezTo>
                <a:lnTo>
                  <a:pt x="87291" y="279908"/>
                </a:lnTo>
                <a:lnTo>
                  <a:pt x="87291" y="253937"/>
                </a:lnTo>
                <a:lnTo>
                  <a:pt x="15510" y="253937"/>
                </a:lnTo>
                <a:cubicBezTo>
                  <a:pt x="6853" y="253937"/>
                  <a:pt x="0" y="246723"/>
                  <a:pt x="0" y="237705"/>
                </a:cubicBezTo>
                <a:lnTo>
                  <a:pt x="0" y="50860"/>
                </a:lnTo>
                <a:cubicBezTo>
                  <a:pt x="0" y="42563"/>
                  <a:pt x="6853" y="34989"/>
                  <a:pt x="15510" y="34989"/>
                </a:cubicBezTo>
                <a:lnTo>
                  <a:pt x="51941" y="34989"/>
                </a:lnTo>
                <a:cubicBezTo>
                  <a:pt x="62763" y="14428"/>
                  <a:pt x="84044" y="0"/>
                  <a:pt x="108933" y="0"/>
                </a:cubicBezTo>
                <a:close/>
              </a:path>
            </a:pathLst>
          </a:custGeom>
          <a:solidFill>
            <a:schemeClr val="bg1"/>
          </a:solidFill>
          <a:ln>
            <a:noFill/>
          </a:ln>
          <a:effectLst/>
        </p:spPr>
        <p:txBody>
          <a:bodyPr anchor="ctr"/>
          <a:lstStyle/>
          <a:p>
            <a:endParaRPr lang="en-US"/>
          </a:p>
        </p:txBody>
      </p:sp>
      <p:cxnSp>
        <p:nvCxnSpPr>
          <p:cNvPr id="20" name="Straight Connector 19">
            <a:extLst>
              <a:ext uri="{FF2B5EF4-FFF2-40B4-BE49-F238E27FC236}">
                <a16:creationId xmlns:a16="http://schemas.microsoft.com/office/drawing/2014/main" id="{E6DE6C54-35A4-4B49-AEEB-9CC1BAE479BB}"/>
              </a:ext>
            </a:extLst>
          </p:cNvPr>
          <p:cNvCxnSpPr>
            <a:cxnSpLocks/>
          </p:cNvCxnSpPr>
          <p:nvPr/>
        </p:nvCxnSpPr>
        <p:spPr>
          <a:xfrm>
            <a:off x="5069183" y="4634827"/>
            <a:ext cx="5700747"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6BB7DF-D26E-9C49-8937-BCB7C4DE9E7F}"/>
              </a:ext>
            </a:extLst>
          </p:cNvPr>
          <p:cNvCxnSpPr>
            <a:cxnSpLocks/>
          </p:cNvCxnSpPr>
          <p:nvPr/>
        </p:nvCxnSpPr>
        <p:spPr>
          <a:xfrm>
            <a:off x="5069183" y="7945585"/>
            <a:ext cx="5700747"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918675-D7ED-2142-8028-090D65535EE0}"/>
              </a:ext>
            </a:extLst>
          </p:cNvPr>
          <p:cNvCxnSpPr>
            <a:cxnSpLocks/>
          </p:cNvCxnSpPr>
          <p:nvPr/>
        </p:nvCxnSpPr>
        <p:spPr>
          <a:xfrm>
            <a:off x="5069183" y="11287875"/>
            <a:ext cx="5700747"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4" name="Freeform 86">
            <a:extLst>
              <a:ext uri="{FF2B5EF4-FFF2-40B4-BE49-F238E27FC236}">
                <a16:creationId xmlns:a16="http://schemas.microsoft.com/office/drawing/2014/main" id="{1FFFB0CE-274D-864F-9C5C-64F9C06FFAF5}"/>
              </a:ext>
            </a:extLst>
          </p:cNvPr>
          <p:cNvSpPr>
            <a:spLocks noChangeAspect="1" noChangeArrowheads="1"/>
          </p:cNvSpPr>
          <p:nvPr/>
        </p:nvSpPr>
        <p:spPr bwMode="auto">
          <a:xfrm>
            <a:off x="11020639" y="3480702"/>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25" name="Pie 24">
            <a:extLst>
              <a:ext uri="{FF2B5EF4-FFF2-40B4-BE49-F238E27FC236}">
                <a16:creationId xmlns:a16="http://schemas.microsoft.com/office/drawing/2014/main" id="{8AB773DA-C35B-1347-859C-A8225E5B998C}"/>
              </a:ext>
            </a:extLst>
          </p:cNvPr>
          <p:cNvSpPr>
            <a:spLocks/>
          </p:cNvSpPr>
          <p:nvPr/>
        </p:nvSpPr>
        <p:spPr>
          <a:xfrm>
            <a:off x="11017522" y="3480551"/>
            <a:ext cx="2342606" cy="2339643"/>
          </a:xfrm>
          <a:prstGeom prst="pie">
            <a:avLst>
              <a:gd name="adj1" fmla="val 10816493"/>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6" name="Freeform 86">
            <a:extLst>
              <a:ext uri="{FF2B5EF4-FFF2-40B4-BE49-F238E27FC236}">
                <a16:creationId xmlns:a16="http://schemas.microsoft.com/office/drawing/2014/main" id="{1962154C-98AB-144A-B18F-108D811DF9D0}"/>
              </a:ext>
            </a:extLst>
          </p:cNvPr>
          <p:cNvSpPr>
            <a:spLocks noChangeAspect="1" noChangeArrowheads="1"/>
          </p:cNvSpPr>
          <p:nvPr/>
        </p:nvSpPr>
        <p:spPr bwMode="auto">
          <a:xfrm>
            <a:off x="11020639" y="6813838"/>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27" name="Pie 26">
            <a:extLst>
              <a:ext uri="{FF2B5EF4-FFF2-40B4-BE49-F238E27FC236}">
                <a16:creationId xmlns:a16="http://schemas.microsoft.com/office/drawing/2014/main" id="{8EB33E09-DC54-1D42-B056-7927ADD6A756}"/>
              </a:ext>
            </a:extLst>
          </p:cNvPr>
          <p:cNvSpPr>
            <a:spLocks/>
          </p:cNvSpPr>
          <p:nvPr/>
        </p:nvSpPr>
        <p:spPr>
          <a:xfrm>
            <a:off x="11017522" y="6813687"/>
            <a:ext cx="2342606" cy="2339644"/>
          </a:xfrm>
          <a:prstGeom prst="pie">
            <a:avLst>
              <a:gd name="adj1" fmla="val 5388727"/>
              <a:gd name="adj2" fmla="val 16184448"/>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28" name="Freeform 86">
            <a:extLst>
              <a:ext uri="{FF2B5EF4-FFF2-40B4-BE49-F238E27FC236}">
                <a16:creationId xmlns:a16="http://schemas.microsoft.com/office/drawing/2014/main" id="{CACAB1C3-9230-F94C-A8BE-6C78F9A4843A}"/>
              </a:ext>
            </a:extLst>
          </p:cNvPr>
          <p:cNvSpPr>
            <a:spLocks noChangeAspect="1" noChangeArrowheads="1"/>
          </p:cNvSpPr>
          <p:nvPr/>
        </p:nvSpPr>
        <p:spPr bwMode="auto">
          <a:xfrm>
            <a:off x="11020639" y="10146974"/>
            <a:ext cx="2339491" cy="233964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29" name="Pie 28">
            <a:extLst>
              <a:ext uri="{FF2B5EF4-FFF2-40B4-BE49-F238E27FC236}">
                <a16:creationId xmlns:a16="http://schemas.microsoft.com/office/drawing/2014/main" id="{3A1CC229-0F3A-544F-A874-77B1BF9C137E}"/>
              </a:ext>
            </a:extLst>
          </p:cNvPr>
          <p:cNvSpPr>
            <a:spLocks/>
          </p:cNvSpPr>
          <p:nvPr/>
        </p:nvSpPr>
        <p:spPr>
          <a:xfrm>
            <a:off x="11017522" y="10146974"/>
            <a:ext cx="2342606" cy="2339643"/>
          </a:xfrm>
          <a:prstGeom prst="pie">
            <a:avLst>
              <a:gd name="adj1" fmla="val 21580732"/>
              <a:gd name="adj2" fmla="val 1619982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1" name="Rectangle 30">
            <a:extLst>
              <a:ext uri="{FF2B5EF4-FFF2-40B4-BE49-F238E27FC236}">
                <a16:creationId xmlns:a16="http://schemas.microsoft.com/office/drawing/2014/main" id="{BE5A97B1-EAB3-974B-ACBA-CD8E40B02903}"/>
              </a:ext>
            </a:extLst>
          </p:cNvPr>
          <p:cNvSpPr/>
          <p:nvPr/>
        </p:nvSpPr>
        <p:spPr>
          <a:xfrm>
            <a:off x="22184139" y="3048431"/>
            <a:ext cx="388028" cy="9816192"/>
          </a:xfrm>
          <a:prstGeom prst="rect">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Light" panose="02000000000000000000" pitchFamily="2" charset="0"/>
            </a:endParaRPr>
          </a:p>
        </p:txBody>
      </p:sp>
      <p:sp>
        <p:nvSpPr>
          <p:cNvPr id="32" name="Rectangle 31">
            <a:extLst>
              <a:ext uri="{FF2B5EF4-FFF2-40B4-BE49-F238E27FC236}">
                <a16:creationId xmlns:a16="http://schemas.microsoft.com/office/drawing/2014/main" id="{EC379CBE-5329-0B42-9353-9708A4E5EF1F}"/>
              </a:ext>
            </a:extLst>
          </p:cNvPr>
          <p:cNvSpPr/>
          <p:nvPr/>
        </p:nvSpPr>
        <p:spPr>
          <a:xfrm>
            <a:off x="14064384" y="6212095"/>
            <a:ext cx="3751118" cy="1246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222363-A717-734D-9307-D3B428F76095}"/>
              </a:ext>
            </a:extLst>
          </p:cNvPr>
          <p:cNvSpPr/>
          <p:nvPr/>
        </p:nvSpPr>
        <p:spPr>
          <a:xfrm>
            <a:off x="14064384" y="9554385"/>
            <a:ext cx="3751118" cy="1246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785032D-E80F-1045-8FE5-97BFB83227A7}"/>
              </a:ext>
            </a:extLst>
          </p:cNvPr>
          <p:cNvSpPr txBox="1"/>
          <p:nvPr/>
        </p:nvSpPr>
        <p:spPr>
          <a:xfrm>
            <a:off x="13870072" y="10479943"/>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5" name="TextBox 34">
            <a:extLst>
              <a:ext uri="{FF2B5EF4-FFF2-40B4-BE49-F238E27FC236}">
                <a16:creationId xmlns:a16="http://schemas.microsoft.com/office/drawing/2014/main" id="{3A7B9982-69C4-1C47-B510-4D4BB4A70A93}"/>
              </a:ext>
            </a:extLst>
          </p:cNvPr>
          <p:cNvSpPr txBox="1"/>
          <p:nvPr/>
        </p:nvSpPr>
        <p:spPr>
          <a:xfrm>
            <a:off x="13870072" y="11181926"/>
            <a:ext cx="7777884" cy="1072217"/>
          </a:xfrm>
          <a:prstGeom prst="rect">
            <a:avLst/>
          </a:prstGeom>
          <a:noFill/>
        </p:spPr>
        <p:txBody>
          <a:bodyPr wrap="square" rtlCol="0">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36" name="TextBox 35">
            <a:extLst>
              <a:ext uri="{FF2B5EF4-FFF2-40B4-BE49-F238E27FC236}">
                <a16:creationId xmlns:a16="http://schemas.microsoft.com/office/drawing/2014/main" id="{EF07F958-B2EC-7D4B-9896-2976AA9D0424}"/>
              </a:ext>
            </a:extLst>
          </p:cNvPr>
          <p:cNvSpPr txBox="1"/>
          <p:nvPr/>
        </p:nvSpPr>
        <p:spPr>
          <a:xfrm>
            <a:off x="13870072" y="7201804"/>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7" name="TextBox 36">
            <a:extLst>
              <a:ext uri="{FF2B5EF4-FFF2-40B4-BE49-F238E27FC236}">
                <a16:creationId xmlns:a16="http://schemas.microsoft.com/office/drawing/2014/main" id="{0B6D53F9-B621-004E-9258-725F1E6F940E}"/>
              </a:ext>
            </a:extLst>
          </p:cNvPr>
          <p:cNvSpPr txBox="1"/>
          <p:nvPr/>
        </p:nvSpPr>
        <p:spPr>
          <a:xfrm>
            <a:off x="13870072" y="7903787"/>
            <a:ext cx="7777884" cy="1072217"/>
          </a:xfrm>
          <a:prstGeom prst="rect">
            <a:avLst/>
          </a:prstGeom>
          <a:noFill/>
        </p:spPr>
        <p:txBody>
          <a:bodyPr wrap="square" rtlCol="0">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38" name="TextBox 37">
            <a:extLst>
              <a:ext uri="{FF2B5EF4-FFF2-40B4-BE49-F238E27FC236}">
                <a16:creationId xmlns:a16="http://schemas.microsoft.com/office/drawing/2014/main" id="{BDD9A395-682F-3744-ABE9-1748EDE9740E}"/>
              </a:ext>
            </a:extLst>
          </p:cNvPr>
          <p:cNvSpPr txBox="1"/>
          <p:nvPr/>
        </p:nvSpPr>
        <p:spPr>
          <a:xfrm>
            <a:off x="13870072" y="3827415"/>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sp>
        <p:nvSpPr>
          <p:cNvPr id="39" name="TextBox 38">
            <a:extLst>
              <a:ext uri="{FF2B5EF4-FFF2-40B4-BE49-F238E27FC236}">
                <a16:creationId xmlns:a16="http://schemas.microsoft.com/office/drawing/2014/main" id="{08A16746-7C08-994D-9679-9B0634E8E164}"/>
              </a:ext>
            </a:extLst>
          </p:cNvPr>
          <p:cNvSpPr txBox="1"/>
          <p:nvPr/>
        </p:nvSpPr>
        <p:spPr>
          <a:xfrm>
            <a:off x="13870072" y="4529398"/>
            <a:ext cx="7777884" cy="1072217"/>
          </a:xfrm>
          <a:prstGeom prst="rect">
            <a:avLst/>
          </a:prstGeom>
          <a:noFill/>
        </p:spPr>
        <p:txBody>
          <a:bodyPr wrap="square" rtlCol="0">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a:t>
            </a:r>
          </a:p>
        </p:txBody>
      </p:sp>
      <p:sp>
        <p:nvSpPr>
          <p:cNvPr id="40" name="TextBox 39">
            <a:extLst>
              <a:ext uri="{FF2B5EF4-FFF2-40B4-BE49-F238E27FC236}">
                <a16:creationId xmlns:a16="http://schemas.microsoft.com/office/drawing/2014/main" id="{B7802A05-C12C-2D47-ADDA-0434ECAEA3CB}"/>
              </a:ext>
            </a:extLst>
          </p:cNvPr>
          <p:cNvSpPr txBox="1"/>
          <p:nvPr/>
        </p:nvSpPr>
        <p:spPr>
          <a:xfrm>
            <a:off x="6006896" y="3914490"/>
            <a:ext cx="2618024" cy="559256"/>
          </a:xfrm>
          <a:prstGeom prst="rect">
            <a:avLst/>
          </a:prstGeom>
          <a:noFill/>
        </p:spPr>
        <p:txBody>
          <a:bodyPr wrap="non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a:t>
            </a:r>
          </a:p>
        </p:txBody>
      </p:sp>
      <p:sp>
        <p:nvSpPr>
          <p:cNvPr id="41" name="TextBox 40">
            <a:extLst>
              <a:ext uri="{FF2B5EF4-FFF2-40B4-BE49-F238E27FC236}">
                <a16:creationId xmlns:a16="http://schemas.microsoft.com/office/drawing/2014/main" id="{8A3A1445-946E-BA42-8B35-6469BE8B62CC}"/>
              </a:ext>
            </a:extLst>
          </p:cNvPr>
          <p:cNvSpPr txBox="1"/>
          <p:nvPr/>
        </p:nvSpPr>
        <p:spPr>
          <a:xfrm>
            <a:off x="6006896" y="7245341"/>
            <a:ext cx="2618024" cy="559256"/>
          </a:xfrm>
          <a:prstGeom prst="rect">
            <a:avLst/>
          </a:prstGeom>
          <a:noFill/>
        </p:spPr>
        <p:txBody>
          <a:bodyPr wrap="non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a:t>
            </a:r>
          </a:p>
        </p:txBody>
      </p:sp>
      <p:sp>
        <p:nvSpPr>
          <p:cNvPr id="42" name="TextBox 41">
            <a:extLst>
              <a:ext uri="{FF2B5EF4-FFF2-40B4-BE49-F238E27FC236}">
                <a16:creationId xmlns:a16="http://schemas.microsoft.com/office/drawing/2014/main" id="{DCD46326-673A-FD42-B936-63F6460AC67D}"/>
              </a:ext>
            </a:extLst>
          </p:cNvPr>
          <p:cNvSpPr txBox="1"/>
          <p:nvPr/>
        </p:nvSpPr>
        <p:spPr>
          <a:xfrm>
            <a:off x="6006896" y="10567018"/>
            <a:ext cx="2618024" cy="559256"/>
          </a:xfrm>
          <a:prstGeom prst="rect">
            <a:avLst/>
          </a:prstGeom>
          <a:noFill/>
        </p:spPr>
        <p:txBody>
          <a:bodyPr wrap="none" rtlCol="0" anchor="ctr">
            <a:spAutoFit/>
          </a:bodyPr>
          <a:lstStyle/>
          <a:p>
            <a:pPr>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a:t>
            </a:r>
          </a:p>
        </p:txBody>
      </p:sp>
    </p:spTree>
    <p:extLst>
      <p:ext uri="{BB962C8B-B14F-4D97-AF65-F5344CB8AC3E}">
        <p14:creationId xmlns:p14="http://schemas.microsoft.com/office/powerpoint/2010/main" val="405382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D686B02-9655-5E4F-A768-4CA898422BAC}"/>
              </a:ext>
            </a:extLst>
          </p:cNvPr>
          <p:cNvSpPr/>
          <p:nvPr/>
        </p:nvSpPr>
        <p:spPr>
          <a:xfrm>
            <a:off x="0" y="2941705"/>
            <a:ext cx="7577128" cy="51604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5F67F0C-4DC4-C24B-9A73-D51DB8EE16B3}"/>
              </a:ext>
            </a:extLst>
          </p:cNvPr>
          <p:cNvSpPr/>
          <p:nvPr/>
        </p:nvSpPr>
        <p:spPr>
          <a:xfrm>
            <a:off x="7788155" y="2941705"/>
            <a:ext cx="6310096" cy="51604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E16BF7-49A2-2E44-8476-A05F5A6C8EF0}"/>
              </a:ext>
            </a:extLst>
          </p:cNvPr>
          <p:cNvSpPr/>
          <p:nvPr/>
        </p:nvSpPr>
        <p:spPr>
          <a:xfrm>
            <a:off x="7788157" y="8300366"/>
            <a:ext cx="16589493" cy="51604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0C796C-CEFC-4D43-8182-5DB89298C8F8}"/>
              </a:ext>
            </a:extLst>
          </p:cNvPr>
          <p:cNvSpPr/>
          <p:nvPr/>
        </p:nvSpPr>
        <p:spPr>
          <a:xfrm>
            <a:off x="1267768" y="8300366"/>
            <a:ext cx="6309360" cy="51604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nut 13">
            <a:extLst>
              <a:ext uri="{FF2B5EF4-FFF2-40B4-BE49-F238E27FC236}">
                <a16:creationId xmlns:a16="http://schemas.microsoft.com/office/drawing/2014/main" id="{DD9EAF18-CF8E-C449-AF26-B751F70AE44E}"/>
              </a:ext>
            </a:extLst>
          </p:cNvPr>
          <p:cNvSpPr/>
          <p:nvPr/>
        </p:nvSpPr>
        <p:spPr>
          <a:xfrm>
            <a:off x="4077191" y="4583009"/>
            <a:ext cx="7255682" cy="7255682"/>
          </a:xfrm>
          <a:prstGeom prst="donut">
            <a:avLst>
              <a:gd name="adj" fmla="val 9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reeform 86">
            <a:extLst>
              <a:ext uri="{FF2B5EF4-FFF2-40B4-BE49-F238E27FC236}">
                <a16:creationId xmlns:a16="http://schemas.microsoft.com/office/drawing/2014/main" id="{97CD97E3-72DA-D543-8F5D-0819B65A9B52}"/>
              </a:ext>
            </a:extLst>
          </p:cNvPr>
          <p:cNvSpPr>
            <a:spLocks noChangeAspect="1" noChangeArrowheads="1"/>
          </p:cNvSpPr>
          <p:nvPr/>
        </p:nvSpPr>
        <p:spPr bwMode="auto">
          <a:xfrm>
            <a:off x="8878802" y="4591055"/>
            <a:ext cx="2457349" cy="2457509"/>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3" name="Pie 2">
            <a:extLst>
              <a:ext uri="{FF2B5EF4-FFF2-40B4-BE49-F238E27FC236}">
                <a16:creationId xmlns:a16="http://schemas.microsoft.com/office/drawing/2014/main" id="{9F6961E5-1A72-D045-A438-CC300AB18EEE}"/>
              </a:ext>
            </a:extLst>
          </p:cNvPr>
          <p:cNvSpPr>
            <a:spLocks/>
          </p:cNvSpPr>
          <p:nvPr/>
        </p:nvSpPr>
        <p:spPr>
          <a:xfrm>
            <a:off x="8878800" y="4590896"/>
            <a:ext cx="2457349" cy="2457508"/>
          </a:xfrm>
          <a:prstGeom prst="pie">
            <a:avLst>
              <a:gd name="adj1" fmla="val 5365681"/>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4" name="Freeform 86">
            <a:extLst>
              <a:ext uri="{FF2B5EF4-FFF2-40B4-BE49-F238E27FC236}">
                <a16:creationId xmlns:a16="http://schemas.microsoft.com/office/drawing/2014/main" id="{353CA08E-1080-6C4A-89CC-ED7F407B5930}"/>
              </a:ext>
            </a:extLst>
          </p:cNvPr>
          <p:cNvSpPr>
            <a:spLocks noChangeAspect="1" noChangeArrowheads="1"/>
          </p:cNvSpPr>
          <p:nvPr/>
        </p:nvSpPr>
        <p:spPr bwMode="auto">
          <a:xfrm>
            <a:off x="4068634" y="4591055"/>
            <a:ext cx="2457349" cy="2457509"/>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5" name="Pie 4">
            <a:extLst>
              <a:ext uri="{FF2B5EF4-FFF2-40B4-BE49-F238E27FC236}">
                <a16:creationId xmlns:a16="http://schemas.microsoft.com/office/drawing/2014/main" id="{3672A2CE-3781-AD4F-8C61-492F8F1CE52D}"/>
              </a:ext>
            </a:extLst>
          </p:cNvPr>
          <p:cNvSpPr>
            <a:spLocks/>
          </p:cNvSpPr>
          <p:nvPr/>
        </p:nvSpPr>
        <p:spPr>
          <a:xfrm>
            <a:off x="4077192" y="4590896"/>
            <a:ext cx="2448788" cy="2457508"/>
          </a:xfrm>
          <a:prstGeom prst="pie">
            <a:avLst>
              <a:gd name="adj1" fmla="val 10816493"/>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6" name="Freeform 86">
            <a:extLst>
              <a:ext uri="{FF2B5EF4-FFF2-40B4-BE49-F238E27FC236}">
                <a16:creationId xmlns:a16="http://schemas.microsoft.com/office/drawing/2014/main" id="{F192CB7B-065C-2145-B2EC-EF561CC71834}"/>
              </a:ext>
            </a:extLst>
          </p:cNvPr>
          <p:cNvSpPr>
            <a:spLocks noChangeAspect="1" noChangeArrowheads="1"/>
          </p:cNvSpPr>
          <p:nvPr/>
        </p:nvSpPr>
        <p:spPr bwMode="auto">
          <a:xfrm>
            <a:off x="4068634" y="9384115"/>
            <a:ext cx="2457349" cy="2457509"/>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7" name="Pie 6">
            <a:extLst>
              <a:ext uri="{FF2B5EF4-FFF2-40B4-BE49-F238E27FC236}">
                <a16:creationId xmlns:a16="http://schemas.microsoft.com/office/drawing/2014/main" id="{12AEBCA6-73B9-ED44-A44C-378573806D42}"/>
              </a:ext>
            </a:extLst>
          </p:cNvPr>
          <p:cNvSpPr>
            <a:spLocks/>
          </p:cNvSpPr>
          <p:nvPr/>
        </p:nvSpPr>
        <p:spPr>
          <a:xfrm>
            <a:off x="4073918" y="9383956"/>
            <a:ext cx="2452062" cy="2457508"/>
          </a:xfrm>
          <a:prstGeom prst="pie">
            <a:avLst>
              <a:gd name="adj1" fmla="val 21589660"/>
              <a:gd name="adj2" fmla="val 16193184"/>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8" name="Freeform 86">
            <a:extLst>
              <a:ext uri="{FF2B5EF4-FFF2-40B4-BE49-F238E27FC236}">
                <a16:creationId xmlns:a16="http://schemas.microsoft.com/office/drawing/2014/main" id="{D7B1EE1A-CD01-1F49-ADCF-908924D366AF}"/>
              </a:ext>
            </a:extLst>
          </p:cNvPr>
          <p:cNvSpPr>
            <a:spLocks noChangeAspect="1" noChangeArrowheads="1"/>
          </p:cNvSpPr>
          <p:nvPr/>
        </p:nvSpPr>
        <p:spPr bwMode="auto">
          <a:xfrm>
            <a:off x="8875528" y="9384115"/>
            <a:ext cx="2457349" cy="2457509"/>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9" name="Pie 8">
            <a:extLst>
              <a:ext uri="{FF2B5EF4-FFF2-40B4-BE49-F238E27FC236}">
                <a16:creationId xmlns:a16="http://schemas.microsoft.com/office/drawing/2014/main" id="{235ECD8E-9866-0A46-8464-6CEB362566EB}"/>
              </a:ext>
            </a:extLst>
          </p:cNvPr>
          <p:cNvSpPr>
            <a:spLocks/>
          </p:cNvSpPr>
          <p:nvPr/>
        </p:nvSpPr>
        <p:spPr>
          <a:xfrm>
            <a:off x="8872254" y="9383956"/>
            <a:ext cx="2460621" cy="2457508"/>
          </a:xfrm>
          <a:prstGeom prst="pie">
            <a:avLst>
              <a:gd name="adj1" fmla="val 16180689"/>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19" name="TextBox 18">
            <a:extLst>
              <a:ext uri="{FF2B5EF4-FFF2-40B4-BE49-F238E27FC236}">
                <a16:creationId xmlns:a16="http://schemas.microsoft.com/office/drawing/2014/main" id="{8DC8956A-DCA5-7A4D-A273-A185CB827E38}"/>
              </a:ext>
            </a:extLst>
          </p:cNvPr>
          <p:cNvSpPr txBox="1"/>
          <p:nvPr/>
        </p:nvSpPr>
        <p:spPr>
          <a:xfrm>
            <a:off x="8113831" y="523007"/>
            <a:ext cx="8149988" cy="1107996"/>
          </a:xfrm>
          <a:prstGeom prst="rect">
            <a:avLst/>
          </a:prstGeom>
          <a:noFill/>
        </p:spPr>
        <p:txBody>
          <a:bodyPr wrap="none" rtlCol="0">
            <a:spAutoFit/>
          </a:bodyPr>
          <a:lstStyle/>
          <a:p>
            <a:pPr algn="ctr"/>
            <a:r>
              <a:rPr lang="en-US" sz="6600" b="1" dirty="0">
                <a:latin typeface="Roboto" panose="02000000000000000000" pitchFamily="2" charset="0"/>
                <a:ea typeface="Roboto" panose="02000000000000000000" pitchFamily="2" charset="0"/>
              </a:rPr>
              <a:t>HARVEY BALL SLIDE</a:t>
            </a:r>
          </a:p>
        </p:txBody>
      </p:sp>
      <p:sp>
        <p:nvSpPr>
          <p:cNvPr id="20" name="Rectangle 19">
            <a:extLst>
              <a:ext uri="{FF2B5EF4-FFF2-40B4-BE49-F238E27FC236}">
                <a16:creationId xmlns:a16="http://schemas.microsoft.com/office/drawing/2014/main" id="{8B643203-19BD-0047-B61C-435D8E16C55A}"/>
              </a:ext>
            </a:extLst>
          </p:cNvPr>
          <p:cNvSpPr/>
          <p:nvPr/>
        </p:nvSpPr>
        <p:spPr>
          <a:xfrm>
            <a:off x="10313266" y="1704109"/>
            <a:ext cx="3751118" cy="124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975">
            <a:extLst>
              <a:ext uri="{FF2B5EF4-FFF2-40B4-BE49-F238E27FC236}">
                <a16:creationId xmlns:a16="http://schemas.microsoft.com/office/drawing/2014/main" id="{BDC28938-3FF7-A149-87A4-E1D8EF3157F9}"/>
              </a:ext>
            </a:extLst>
          </p:cNvPr>
          <p:cNvSpPr>
            <a:spLocks noChangeAspect="1" noChangeArrowheads="1"/>
          </p:cNvSpPr>
          <p:nvPr/>
        </p:nvSpPr>
        <p:spPr bwMode="auto">
          <a:xfrm>
            <a:off x="1553528" y="3753826"/>
            <a:ext cx="1339727" cy="1339727"/>
          </a:xfrm>
          <a:custGeom>
            <a:avLst/>
            <a:gdLst>
              <a:gd name="T0" fmla="*/ 216622 w 288565"/>
              <a:gd name="T1" fmla="*/ 246928 h 288564"/>
              <a:gd name="T2" fmla="*/ 161139 w 288565"/>
              <a:gd name="T3" fmla="*/ 246928 h 288564"/>
              <a:gd name="T4" fmla="*/ 142113 w 288565"/>
              <a:gd name="T5" fmla="*/ 242510 h 288564"/>
              <a:gd name="T6" fmla="*/ 136728 w 288565"/>
              <a:gd name="T7" fmla="*/ 251715 h 288564"/>
              <a:gd name="T8" fmla="*/ 165434 w 288565"/>
              <a:gd name="T9" fmla="*/ 213791 h 288564"/>
              <a:gd name="T10" fmla="*/ 212327 w 288565"/>
              <a:gd name="T11" fmla="*/ 222982 h 288564"/>
              <a:gd name="T12" fmla="*/ 165434 w 288565"/>
              <a:gd name="T13" fmla="*/ 213791 h 288564"/>
              <a:gd name="T14" fmla="*/ 146421 w 288565"/>
              <a:gd name="T15" fmla="*/ 218769 h 288564"/>
              <a:gd name="T16" fmla="*/ 132421 w 288565"/>
              <a:gd name="T17" fmla="*/ 218769 h 288564"/>
              <a:gd name="T18" fmla="*/ 172734 w 288565"/>
              <a:gd name="T19" fmla="*/ 183478 h 288564"/>
              <a:gd name="T20" fmla="*/ 136778 w 288565"/>
              <a:gd name="T21" fmla="*/ 192683 h 288564"/>
              <a:gd name="T22" fmla="*/ 136839 w 288565"/>
              <a:gd name="T23" fmla="*/ 154760 h 288564"/>
              <a:gd name="T24" fmla="*/ 161139 w 288565"/>
              <a:gd name="T25" fmla="*/ 162404 h 288564"/>
              <a:gd name="T26" fmla="*/ 136839 w 288565"/>
              <a:gd name="T27" fmla="*/ 154760 h 288564"/>
              <a:gd name="T28" fmla="*/ 165558 w 288565"/>
              <a:gd name="T29" fmla="*/ 130254 h 288564"/>
              <a:gd name="T30" fmla="*/ 132421 w 288565"/>
              <a:gd name="T31" fmla="*/ 130254 h 288564"/>
              <a:gd name="T32" fmla="*/ 236834 w 288565"/>
              <a:gd name="T33" fmla="*/ 109307 h 288564"/>
              <a:gd name="T34" fmla="*/ 248179 w 288565"/>
              <a:gd name="T35" fmla="*/ 130070 h 288564"/>
              <a:gd name="T36" fmla="*/ 221944 w 288565"/>
              <a:gd name="T37" fmla="*/ 131163 h 288564"/>
              <a:gd name="T38" fmla="*/ 236834 w 288565"/>
              <a:gd name="T39" fmla="*/ 176330 h 288564"/>
              <a:gd name="T40" fmla="*/ 228680 w 288565"/>
              <a:gd name="T41" fmla="*/ 180337 h 288564"/>
              <a:gd name="T42" fmla="*/ 217334 w 288565"/>
              <a:gd name="T43" fmla="*/ 159575 h 288564"/>
              <a:gd name="T44" fmla="*/ 242861 w 288565"/>
              <a:gd name="T45" fmla="*/ 158846 h 288564"/>
              <a:gd name="T46" fmla="*/ 228680 w 288565"/>
              <a:gd name="T47" fmla="*/ 112950 h 288564"/>
              <a:gd name="T48" fmla="*/ 232802 w 288565"/>
              <a:gd name="T49" fmla="*/ 96428 h 288564"/>
              <a:gd name="T50" fmla="*/ 280956 w 288565"/>
              <a:gd name="T51" fmla="*/ 144644 h 288564"/>
              <a:gd name="T52" fmla="*/ 172734 w 288565"/>
              <a:gd name="T53" fmla="*/ 95727 h 288564"/>
              <a:gd name="T54" fmla="*/ 136778 w 288565"/>
              <a:gd name="T55" fmla="*/ 103373 h 288564"/>
              <a:gd name="T56" fmla="*/ 9050 w 288565"/>
              <a:gd name="T57" fmla="*/ 84465 h 288564"/>
              <a:gd name="T58" fmla="*/ 56480 w 288565"/>
              <a:gd name="T59" fmla="*/ 174732 h 288564"/>
              <a:gd name="T60" fmla="*/ 30413 w 288565"/>
              <a:gd name="T61" fmla="*/ 97878 h 288564"/>
              <a:gd name="T62" fmla="*/ 212327 w 288565"/>
              <a:gd name="T63" fmla="*/ 67010 h 288564"/>
              <a:gd name="T64" fmla="*/ 165434 w 288565"/>
              <a:gd name="T65" fmla="*/ 76214 h 288564"/>
              <a:gd name="T66" fmla="*/ 136728 w 288565"/>
              <a:gd name="T67" fmla="*/ 67010 h 288564"/>
              <a:gd name="T68" fmla="*/ 142113 w 288565"/>
              <a:gd name="T69" fmla="*/ 76214 h 288564"/>
              <a:gd name="T70" fmla="*/ 136728 w 288565"/>
              <a:gd name="T71" fmla="*/ 67010 h 288564"/>
              <a:gd name="T72" fmla="*/ 216622 w 288565"/>
              <a:gd name="T73" fmla="*/ 42708 h 288564"/>
              <a:gd name="T74" fmla="*/ 161139 w 288565"/>
              <a:gd name="T75" fmla="*/ 42708 h 288564"/>
              <a:gd name="T76" fmla="*/ 142113 w 288565"/>
              <a:gd name="T77" fmla="*/ 38292 h 288564"/>
              <a:gd name="T78" fmla="*/ 136728 w 288565"/>
              <a:gd name="T79" fmla="*/ 47495 h 288564"/>
              <a:gd name="T80" fmla="*/ 111150 w 288565"/>
              <a:gd name="T81" fmla="*/ 8701 h 288564"/>
              <a:gd name="T82" fmla="*/ 143736 w 288565"/>
              <a:gd name="T83" fmla="*/ 264272 h 288564"/>
              <a:gd name="T84" fmla="*/ 174873 w 288565"/>
              <a:gd name="T85" fmla="*/ 280586 h 288564"/>
              <a:gd name="T86" fmla="*/ 228820 w 288565"/>
              <a:gd name="T87" fmla="*/ 278048 h 288564"/>
              <a:gd name="T88" fmla="*/ 228820 w 288565"/>
              <a:gd name="T89" fmla="*/ 88091 h 288564"/>
              <a:gd name="T90" fmla="*/ 111150 w 288565"/>
              <a:gd name="T91" fmla="*/ 8701 h 288564"/>
              <a:gd name="T92" fmla="*/ 65170 w 288565"/>
              <a:gd name="T93" fmla="*/ 174732 h 288564"/>
              <a:gd name="T94" fmla="*/ 112599 w 288565"/>
              <a:gd name="T95" fmla="*/ 32263 h 288564"/>
              <a:gd name="T96" fmla="*/ 204924 w 288565"/>
              <a:gd name="T97" fmla="*/ 0 h 288564"/>
              <a:gd name="T98" fmla="*/ 290007 w 288565"/>
              <a:gd name="T99" fmla="*/ 144644 h 288564"/>
              <a:gd name="T100" fmla="*/ 234975 w 288565"/>
              <a:gd name="T101" fmla="*/ 289649 h 288564"/>
              <a:gd name="T102" fmla="*/ 177046 w 288565"/>
              <a:gd name="T103" fmla="*/ 289649 h 288564"/>
              <a:gd name="T104" fmla="*/ 145909 w 288565"/>
              <a:gd name="T105" fmla="*/ 273336 h 288564"/>
              <a:gd name="T106" fmla="*/ 112599 w 288565"/>
              <a:gd name="T107" fmla="*/ 285298 h 288564"/>
              <a:gd name="T108" fmla="*/ 0 w 288565"/>
              <a:gd name="T109" fmla="*/ 174732 h 288564"/>
              <a:gd name="T110" fmla="*/ 6881 w 288565"/>
              <a:gd name="T111" fmla="*/ 72866 h 288564"/>
              <a:gd name="T112" fmla="*/ 56480 w 288565"/>
              <a:gd name="T113" fmla="*/ 32263 h 2885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8565" h="288564">
                <a:moveTo>
                  <a:pt x="164255" y="241300"/>
                </a:moveTo>
                <a:lnTo>
                  <a:pt x="211270" y="241300"/>
                </a:lnTo>
                <a:cubicBezTo>
                  <a:pt x="213407" y="241300"/>
                  <a:pt x="215544" y="243132"/>
                  <a:pt x="215544" y="245696"/>
                </a:cubicBezTo>
                <a:cubicBezTo>
                  <a:pt x="215544" y="248261"/>
                  <a:pt x="213407" y="250459"/>
                  <a:pt x="211270" y="250459"/>
                </a:cubicBezTo>
                <a:lnTo>
                  <a:pt x="164255" y="250459"/>
                </a:lnTo>
                <a:cubicBezTo>
                  <a:pt x="161762" y="250459"/>
                  <a:pt x="160337" y="248261"/>
                  <a:pt x="160337" y="245696"/>
                </a:cubicBezTo>
                <a:cubicBezTo>
                  <a:pt x="160337" y="243132"/>
                  <a:pt x="161762" y="241300"/>
                  <a:pt x="164255" y="241300"/>
                </a:cubicBezTo>
                <a:close/>
                <a:moveTo>
                  <a:pt x="136048" y="241300"/>
                </a:moveTo>
                <a:lnTo>
                  <a:pt x="141406" y="241300"/>
                </a:lnTo>
                <a:cubicBezTo>
                  <a:pt x="143907" y="241300"/>
                  <a:pt x="145693" y="243132"/>
                  <a:pt x="145693" y="245696"/>
                </a:cubicBezTo>
                <a:cubicBezTo>
                  <a:pt x="145693" y="248261"/>
                  <a:pt x="143907" y="250459"/>
                  <a:pt x="141406" y="250459"/>
                </a:cubicBezTo>
                <a:lnTo>
                  <a:pt x="136048" y="250459"/>
                </a:lnTo>
                <a:cubicBezTo>
                  <a:pt x="133548" y="250459"/>
                  <a:pt x="131762" y="248261"/>
                  <a:pt x="131762" y="245696"/>
                </a:cubicBezTo>
                <a:cubicBezTo>
                  <a:pt x="131762" y="243132"/>
                  <a:pt x="133548" y="241300"/>
                  <a:pt x="136048" y="241300"/>
                </a:cubicBezTo>
                <a:close/>
                <a:moveTo>
                  <a:pt x="164611" y="212725"/>
                </a:moveTo>
                <a:lnTo>
                  <a:pt x="211270" y="212725"/>
                </a:lnTo>
                <a:cubicBezTo>
                  <a:pt x="213407" y="212725"/>
                  <a:pt x="215544" y="215011"/>
                  <a:pt x="215544" y="217678"/>
                </a:cubicBezTo>
                <a:cubicBezTo>
                  <a:pt x="215544" y="220345"/>
                  <a:pt x="213407" y="221869"/>
                  <a:pt x="211270" y="221869"/>
                </a:cubicBezTo>
                <a:lnTo>
                  <a:pt x="164611" y="221869"/>
                </a:lnTo>
                <a:cubicBezTo>
                  <a:pt x="161762" y="221869"/>
                  <a:pt x="160337" y="220345"/>
                  <a:pt x="160337" y="217678"/>
                </a:cubicBezTo>
                <a:cubicBezTo>
                  <a:pt x="160337" y="215011"/>
                  <a:pt x="161762" y="212725"/>
                  <a:pt x="164611" y="212725"/>
                </a:cubicBezTo>
                <a:close/>
                <a:moveTo>
                  <a:pt x="136048" y="212725"/>
                </a:moveTo>
                <a:lnTo>
                  <a:pt x="141406" y="212725"/>
                </a:lnTo>
                <a:cubicBezTo>
                  <a:pt x="143907" y="212725"/>
                  <a:pt x="145693" y="215011"/>
                  <a:pt x="145693" y="217678"/>
                </a:cubicBezTo>
                <a:cubicBezTo>
                  <a:pt x="145693" y="220345"/>
                  <a:pt x="143907" y="221869"/>
                  <a:pt x="141406" y="221869"/>
                </a:cubicBezTo>
                <a:lnTo>
                  <a:pt x="136048" y="221869"/>
                </a:lnTo>
                <a:cubicBezTo>
                  <a:pt x="133548" y="221869"/>
                  <a:pt x="131762" y="220345"/>
                  <a:pt x="131762" y="217678"/>
                </a:cubicBezTo>
                <a:cubicBezTo>
                  <a:pt x="131762" y="215011"/>
                  <a:pt x="133548" y="212725"/>
                  <a:pt x="136048" y="212725"/>
                </a:cubicBezTo>
                <a:close/>
                <a:moveTo>
                  <a:pt x="136098" y="182563"/>
                </a:moveTo>
                <a:lnTo>
                  <a:pt x="171875" y="182563"/>
                </a:lnTo>
                <a:cubicBezTo>
                  <a:pt x="174044" y="182563"/>
                  <a:pt x="175850" y="184761"/>
                  <a:pt x="175850" y="186959"/>
                </a:cubicBezTo>
                <a:cubicBezTo>
                  <a:pt x="175850" y="189524"/>
                  <a:pt x="174044" y="191722"/>
                  <a:pt x="171875" y="191722"/>
                </a:cubicBezTo>
                <a:lnTo>
                  <a:pt x="136098" y="191722"/>
                </a:lnTo>
                <a:cubicBezTo>
                  <a:pt x="133569" y="191722"/>
                  <a:pt x="131762" y="189524"/>
                  <a:pt x="131762" y="186959"/>
                </a:cubicBezTo>
                <a:cubicBezTo>
                  <a:pt x="131762" y="184761"/>
                  <a:pt x="133569" y="182563"/>
                  <a:pt x="136098" y="182563"/>
                </a:cubicBezTo>
                <a:close/>
                <a:moveTo>
                  <a:pt x="136158" y="153988"/>
                </a:moveTo>
                <a:lnTo>
                  <a:pt x="160337" y="153988"/>
                </a:lnTo>
                <a:cubicBezTo>
                  <a:pt x="162535" y="153988"/>
                  <a:pt x="164734" y="155311"/>
                  <a:pt x="164734" y="157957"/>
                </a:cubicBezTo>
                <a:cubicBezTo>
                  <a:pt x="164734" y="160272"/>
                  <a:pt x="162535" y="161594"/>
                  <a:pt x="160337" y="161594"/>
                </a:cubicBezTo>
                <a:lnTo>
                  <a:pt x="136158" y="161594"/>
                </a:lnTo>
                <a:cubicBezTo>
                  <a:pt x="133594" y="161594"/>
                  <a:pt x="131762" y="160272"/>
                  <a:pt x="131762" y="157957"/>
                </a:cubicBezTo>
                <a:cubicBezTo>
                  <a:pt x="131762" y="155311"/>
                  <a:pt x="133594" y="153988"/>
                  <a:pt x="136158" y="153988"/>
                </a:cubicBezTo>
                <a:close/>
                <a:moveTo>
                  <a:pt x="136158" y="125413"/>
                </a:moveTo>
                <a:lnTo>
                  <a:pt x="160337" y="125413"/>
                </a:lnTo>
                <a:cubicBezTo>
                  <a:pt x="162535" y="125413"/>
                  <a:pt x="164734" y="127318"/>
                  <a:pt x="164734" y="129604"/>
                </a:cubicBezTo>
                <a:cubicBezTo>
                  <a:pt x="164734" y="132271"/>
                  <a:pt x="162535" y="134557"/>
                  <a:pt x="160337" y="134557"/>
                </a:cubicBezTo>
                <a:lnTo>
                  <a:pt x="136158" y="134557"/>
                </a:lnTo>
                <a:cubicBezTo>
                  <a:pt x="133594" y="134557"/>
                  <a:pt x="131762" y="132271"/>
                  <a:pt x="131762" y="129604"/>
                </a:cubicBezTo>
                <a:cubicBezTo>
                  <a:pt x="131762" y="127318"/>
                  <a:pt x="133594" y="125413"/>
                  <a:pt x="136158" y="125413"/>
                </a:cubicBezTo>
                <a:close/>
                <a:moveTo>
                  <a:pt x="231422" y="104775"/>
                </a:moveTo>
                <a:cubicBezTo>
                  <a:pt x="233892" y="104775"/>
                  <a:pt x="235656" y="106587"/>
                  <a:pt x="235656" y="108762"/>
                </a:cubicBezTo>
                <a:lnTo>
                  <a:pt x="235656" y="112386"/>
                </a:lnTo>
                <a:cubicBezTo>
                  <a:pt x="241653" y="114199"/>
                  <a:pt x="246945" y="117823"/>
                  <a:pt x="249414" y="123622"/>
                </a:cubicBezTo>
                <a:cubicBezTo>
                  <a:pt x="250120" y="126159"/>
                  <a:pt x="249414" y="128334"/>
                  <a:pt x="246945" y="129421"/>
                </a:cubicBezTo>
                <a:cubicBezTo>
                  <a:pt x="244828" y="130509"/>
                  <a:pt x="242006" y="129421"/>
                  <a:pt x="241300" y="127247"/>
                </a:cubicBezTo>
                <a:cubicBezTo>
                  <a:pt x="239889" y="123622"/>
                  <a:pt x="235656" y="121085"/>
                  <a:pt x="231422" y="121085"/>
                </a:cubicBezTo>
                <a:cubicBezTo>
                  <a:pt x="225778" y="121085"/>
                  <a:pt x="220839" y="125072"/>
                  <a:pt x="220839" y="130509"/>
                </a:cubicBezTo>
                <a:cubicBezTo>
                  <a:pt x="220839" y="136670"/>
                  <a:pt x="224720" y="139932"/>
                  <a:pt x="231422" y="139932"/>
                </a:cubicBezTo>
                <a:cubicBezTo>
                  <a:pt x="245181" y="139932"/>
                  <a:pt x="250472" y="149356"/>
                  <a:pt x="250472" y="158054"/>
                </a:cubicBezTo>
                <a:cubicBezTo>
                  <a:pt x="250472" y="166753"/>
                  <a:pt x="244475" y="174002"/>
                  <a:pt x="235656" y="175451"/>
                </a:cubicBezTo>
                <a:lnTo>
                  <a:pt x="235656" y="179438"/>
                </a:lnTo>
                <a:cubicBezTo>
                  <a:pt x="235656" y="181613"/>
                  <a:pt x="233892" y="183788"/>
                  <a:pt x="231422" y="183788"/>
                </a:cubicBezTo>
                <a:cubicBezTo>
                  <a:pt x="228953" y="183788"/>
                  <a:pt x="227542" y="181613"/>
                  <a:pt x="227542" y="179438"/>
                </a:cubicBezTo>
                <a:lnTo>
                  <a:pt x="227542" y="175451"/>
                </a:lnTo>
                <a:cubicBezTo>
                  <a:pt x="220839" y="174364"/>
                  <a:pt x="216253" y="170377"/>
                  <a:pt x="213783" y="164578"/>
                </a:cubicBezTo>
                <a:cubicBezTo>
                  <a:pt x="213078" y="162041"/>
                  <a:pt x="213783" y="159504"/>
                  <a:pt x="216253" y="158779"/>
                </a:cubicBezTo>
                <a:cubicBezTo>
                  <a:pt x="218370" y="158054"/>
                  <a:pt x="220839" y="158779"/>
                  <a:pt x="221897" y="161316"/>
                </a:cubicBezTo>
                <a:cubicBezTo>
                  <a:pt x="223308" y="164941"/>
                  <a:pt x="227542" y="167478"/>
                  <a:pt x="231775" y="167478"/>
                </a:cubicBezTo>
                <a:cubicBezTo>
                  <a:pt x="237420" y="167478"/>
                  <a:pt x="241653" y="163491"/>
                  <a:pt x="241653" y="158054"/>
                </a:cubicBezTo>
                <a:cubicBezTo>
                  <a:pt x="241653" y="151530"/>
                  <a:pt x="238478" y="148631"/>
                  <a:pt x="231422" y="148631"/>
                </a:cubicBezTo>
                <a:cubicBezTo>
                  <a:pt x="217311" y="148631"/>
                  <a:pt x="212725" y="139207"/>
                  <a:pt x="212725" y="130509"/>
                </a:cubicBezTo>
                <a:cubicBezTo>
                  <a:pt x="212725" y="121810"/>
                  <a:pt x="219075" y="114561"/>
                  <a:pt x="227542" y="112386"/>
                </a:cubicBezTo>
                <a:lnTo>
                  <a:pt x="227542" y="108762"/>
                </a:lnTo>
                <a:cubicBezTo>
                  <a:pt x="227542" y="106587"/>
                  <a:pt x="228953" y="104775"/>
                  <a:pt x="231422" y="104775"/>
                </a:cubicBezTo>
                <a:close/>
                <a:moveTo>
                  <a:pt x="231644" y="95948"/>
                </a:moveTo>
                <a:cubicBezTo>
                  <a:pt x="204985" y="95948"/>
                  <a:pt x="183730" y="117590"/>
                  <a:pt x="183730" y="143922"/>
                </a:cubicBezTo>
                <a:cubicBezTo>
                  <a:pt x="183730" y="170614"/>
                  <a:pt x="204985" y="192256"/>
                  <a:pt x="231644" y="192256"/>
                </a:cubicBezTo>
                <a:cubicBezTo>
                  <a:pt x="257943" y="192256"/>
                  <a:pt x="279558" y="170614"/>
                  <a:pt x="279558" y="143922"/>
                </a:cubicBezTo>
                <a:cubicBezTo>
                  <a:pt x="279558" y="117590"/>
                  <a:pt x="257943" y="95948"/>
                  <a:pt x="231644" y="95948"/>
                </a:cubicBezTo>
                <a:close/>
                <a:moveTo>
                  <a:pt x="136098" y="95250"/>
                </a:moveTo>
                <a:lnTo>
                  <a:pt x="171875" y="95250"/>
                </a:lnTo>
                <a:cubicBezTo>
                  <a:pt x="174044" y="95250"/>
                  <a:pt x="175850" y="96904"/>
                  <a:pt x="175850" y="99219"/>
                </a:cubicBezTo>
                <a:cubicBezTo>
                  <a:pt x="175850" y="101203"/>
                  <a:pt x="174044" y="102857"/>
                  <a:pt x="171875" y="102857"/>
                </a:cubicBezTo>
                <a:lnTo>
                  <a:pt x="136098" y="102857"/>
                </a:lnTo>
                <a:cubicBezTo>
                  <a:pt x="133569" y="102857"/>
                  <a:pt x="131762" y="101203"/>
                  <a:pt x="131762" y="99219"/>
                </a:cubicBezTo>
                <a:cubicBezTo>
                  <a:pt x="131762" y="96904"/>
                  <a:pt x="133569" y="95250"/>
                  <a:pt x="136098" y="95250"/>
                </a:cubicBezTo>
                <a:close/>
                <a:moveTo>
                  <a:pt x="9006" y="84044"/>
                </a:moveTo>
                <a:lnTo>
                  <a:pt x="9006" y="173860"/>
                </a:lnTo>
                <a:cubicBezTo>
                  <a:pt x="9006" y="186485"/>
                  <a:pt x="19454" y="197667"/>
                  <a:pt x="32423" y="197667"/>
                </a:cubicBezTo>
                <a:cubicBezTo>
                  <a:pt x="45752" y="197667"/>
                  <a:pt x="56200" y="186485"/>
                  <a:pt x="56200" y="173860"/>
                </a:cubicBezTo>
                <a:lnTo>
                  <a:pt x="56200" y="84044"/>
                </a:lnTo>
                <a:lnTo>
                  <a:pt x="34584" y="97390"/>
                </a:lnTo>
                <a:cubicBezTo>
                  <a:pt x="33504" y="98833"/>
                  <a:pt x="31702" y="98833"/>
                  <a:pt x="30261" y="97390"/>
                </a:cubicBezTo>
                <a:lnTo>
                  <a:pt x="9006" y="84044"/>
                </a:lnTo>
                <a:close/>
                <a:moveTo>
                  <a:pt x="164611" y="66675"/>
                </a:moveTo>
                <a:lnTo>
                  <a:pt x="211270" y="66675"/>
                </a:lnTo>
                <a:cubicBezTo>
                  <a:pt x="213407" y="66675"/>
                  <a:pt x="215544" y="68873"/>
                  <a:pt x="215544" y="71437"/>
                </a:cubicBezTo>
                <a:cubicBezTo>
                  <a:pt x="215544" y="73636"/>
                  <a:pt x="213407" y="75834"/>
                  <a:pt x="211270" y="75834"/>
                </a:cubicBezTo>
                <a:lnTo>
                  <a:pt x="164611" y="75834"/>
                </a:lnTo>
                <a:cubicBezTo>
                  <a:pt x="161762" y="75834"/>
                  <a:pt x="160337" y="73636"/>
                  <a:pt x="160337" y="71437"/>
                </a:cubicBezTo>
                <a:cubicBezTo>
                  <a:pt x="160337" y="68873"/>
                  <a:pt x="161762" y="66675"/>
                  <a:pt x="164611" y="66675"/>
                </a:cubicBezTo>
                <a:close/>
                <a:moveTo>
                  <a:pt x="136048" y="66675"/>
                </a:moveTo>
                <a:lnTo>
                  <a:pt x="141406" y="66675"/>
                </a:lnTo>
                <a:cubicBezTo>
                  <a:pt x="143907" y="66675"/>
                  <a:pt x="145693" y="68873"/>
                  <a:pt x="145693" y="71437"/>
                </a:cubicBezTo>
                <a:cubicBezTo>
                  <a:pt x="145693" y="73636"/>
                  <a:pt x="143907" y="75834"/>
                  <a:pt x="141406" y="75834"/>
                </a:cubicBezTo>
                <a:lnTo>
                  <a:pt x="136048" y="75834"/>
                </a:lnTo>
                <a:cubicBezTo>
                  <a:pt x="133548" y="75834"/>
                  <a:pt x="131762" y="73636"/>
                  <a:pt x="131762" y="71437"/>
                </a:cubicBezTo>
                <a:cubicBezTo>
                  <a:pt x="131762" y="68873"/>
                  <a:pt x="133548" y="66675"/>
                  <a:pt x="136048" y="66675"/>
                </a:cubicBezTo>
                <a:close/>
                <a:moveTo>
                  <a:pt x="164611" y="38100"/>
                </a:moveTo>
                <a:lnTo>
                  <a:pt x="211270" y="38100"/>
                </a:lnTo>
                <a:cubicBezTo>
                  <a:pt x="213407" y="38100"/>
                  <a:pt x="215544" y="40298"/>
                  <a:pt x="215544" y="42496"/>
                </a:cubicBezTo>
                <a:cubicBezTo>
                  <a:pt x="215544" y="45061"/>
                  <a:pt x="213407" y="47259"/>
                  <a:pt x="211270" y="47259"/>
                </a:cubicBezTo>
                <a:lnTo>
                  <a:pt x="164611" y="47259"/>
                </a:lnTo>
                <a:cubicBezTo>
                  <a:pt x="161762" y="47259"/>
                  <a:pt x="160337" y="45061"/>
                  <a:pt x="160337" y="42496"/>
                </a:cubicBezTo>
                <a:cubicBezTo>
                  <a:pt x="160337" y="40298"/>
                  <a:pt x="161762" y="38100"/>
                  <a:pt x="164611" y="38100"/>
                </a:cubicBezTo>
                <a:close/>
                <a:moveTo>
                  <a:pt x="136048" y="38100"/>
                </a:moveTo>
                <a:lnTo>
                  <a:pt x="141406" y="38100"/>
                </a:lnTo>
                <a:cubicBezTo>
                  <a:pt x="143907" y="38100"/>
                  <a:pt x="145693" y="40298"/>
                  <a:pt x="145693" y="42496"/>
                </a:cubicBezTo>
                <a:cubicBezTo>
                  <a:pt x="145693" y="45061"/>
                  <a:pt x="143907" y="47259"/>
                  <a:pt x="141406" y="47259"/>
                </a:cubicBezTo>
                <a:lnTo>
                  <a:pt x="136048" y="47259"/>
                </a:lnTo>
                <a:cubicBezTo>
                  <a:pt x="133548" y="47259"/>
                  <a:pt x="131762" y="45061"/>
                  <a:pt x="131762" y="42496"/>
                </a:cubicBezTo>
                <a:cubicBezTo>
                  <a:pt x="131762" y="40298"/>
                  <a:pt x="133548" y="38100"/>
                  <a:pt x="136048" y="38100"/>
                </a:cubicBezTo>
                <a:close/>
                <a:moveTo>
                  <a:pt x="110598" y="8657"/>
                </a:moveTo>
                <a:cubicBezTo>
                  <a:pt x="117083" y="14428"/>
                  <a:pt x="120686" y="22724"/>
                  <a:pt x="120686" y="32103"/>
                </a:cubicBezTo>
                <a:lnTo>
                  <a:pt x="120686" y="276661"/>
                </a:lnTo>
                <a:lnTo>
                  <a:pt x="143021" y="262954"/>
                </a:lnTo>
                <a:cubicBezTo>
                  <a:pt x="144102" y="262594"/>
                  <a:pt x="144462" y="262594"/>
                  <a:pt x="145183" y="262594"/>
                </a:cubicBezTo>
                <a:cubicBezTo>
                  <a:pt x="146264" y="262594"/>
                  <a:pt x="146624" y="262594"/>
                  <a:pt x="147705" y="262954"/>
                </a:cubicBezTo>
                <a:lnTo>
                  <a:pt x="174003" y="279186"/>
                </a:lnTo>
                <a:lnTo>
                  <a:pt x="200662" y="262954"/>
                </a:lnTo>
                <a:cubicBezTo>
                  <a:pt x="201743" y="261872"/>
                  <a:pt x="203905" y="261872"/>
                  <a:pt x="204985" y="262954"/>
                </a:cubicBezTo>
                <a:lnTo>
                  <a:pt x="227682" y="276661"/>
                </a:lnTo>
                <a:lnTo>
                  <a:pt x="227682" y="200913"/>
                </a:lnTo>
                <a:cubicBezTo>
                  <a:pt x="198140" y="198749"/>
                  <a:pt x="175084" y="174221"/>
                  <a:pt x="175084" y="143922"/>
                </a:cubicBezTo>
                <a:cubicBezTo>
                  <a:pt x="175084" y="114344"/>
                  <a:pt x="198140" y="89816"/>
                  <a:pt x="227682" y="87651"/>
                </a:cubicBezTo>
                <a:lnTo>
                  <a:pt x="227682" y="32103"/>
                </a:lnTo>
                <a:cubicBezTo>
                  <a:pt x="227682" y="19117"/>
                  <a:pt x="216874" y="8657"/>
                  <a:pt x="203905" y="8657"/>
                </a:cubicBezTo>
                <a:lnTo>
                  <a:pt x="110598" y="8657"/>
                </a:lnTo>
                <a:close/>
                <a:moveTo>
                  <a:pt x="88623" y="8657"/>
                </a:moveTo>
                <a:cubicBezTo>
                  <a:pt x="75293" y="8657"/>
                  <a:pt x="64846" y="19117"/>
                  <a:pt x="64846" y="32103"/>
                </a:cubicBezTo>
                <a:lnTo>
                  <a:pt x="64846" y="173860"/>
                </a:lnTo>
                <a:cubicBezTo>
                  <a:pt x="64846" y="182878"/>
                  <a:pt x="60883" y="191535"/>
                  <a:pt x="54759" y="197667"/>
                </a:cubicBezTo>
                <a:lnTo>
                  <a:pt x="112039" y="197667"/>
                </a:lnTo>
                <a:lnTo>
                  <a:pt x="112039" y="32103"/>
                </a:lnTo>
                <a:cubicBezTo>
                  <a:pt x="112039" y="19117"/>
                  <a:pt x="101592" y="8657"/>
                  <a:pt x="88623" y="8657"/>
                </a:cubicBezTo>
                <a:close/>
                <a:moveTo>
                  <a:pt x="88623" y="0"/>
                </a:moveTo>
                <a:lnTo>
                  <a:pt x="203905" y="0"/>
                </a:lnTo>
                <a:cubicBezTo>
                  <a:pt x="221557" y="0"/>
                  <a:pt x="235968" y="14428"/>
                  <a:pt x="235968" y="32103"/>
                </a:cubicBezTo>
                <a:lnTo>
                  <a:pt x="235968" y="87651"/>
                </a:lnTo>
                <a:cubicBezTo>
                  <a:pt x="265509" y="89816"/>
                  <a:pt x="288565" y="114344"/>
                  <a:pt x="288565" y="143922"/>
                </a:cubicBezTo>
                <a:cubicBezTo>
                  <a:pt x="288565" y="174221"/>
                  <a:pt x="265509" y="198749"/>
                  <a:pt x="235968" y="200913"/>
                </a:cubicBezTo>
                <a:lnTo>
                  <a:pt x="235968" y="283875"/>
                </a:lnTo>
                <a:cubicBezTo>
                  <a:pt x="235968" y="285679"/>
                  <a:pt x="235247" y="287482"/>
                  <a:pt x="233806" y="288204"/>
                </a:cubicBezTo>
                <a:cubicBezTo>
                  <a:pt x="232725" y="288564"/>
                  <a:pt x="230924" y="288564"/>
                  <a:pt x="229483" y="288204"/>
                </a:cubicBezTo>
                <a:lnTo>
                  <a:pt x="203184" y="271972"/>
                </a:lnTo>
                <a:lnTo>
                  <a:pt x="176165" y="288204"/>
                </a:lnTo>
                <a:cubicBezTo>
                  <a:pt x="175805" y="288204"/>
                  <a:pt x="175084" y="288564"/>
                  <a:pt x="174003" y="288564"/>
                </a:cubicBezTo>
                <a:cubicBezTo>
                  <a:pt x="173283" y="288564"/>
                  <a:pt x="172562" y="288204"/>
                  <a:pt x="171842" y="288204"/>
                </a:cubicBezTo>
                <a:lnTo>
                  <a:pt x="145183" y="271972"/>
                </a:lnTo>
                <a:lnTo>
                  <a:pt x="118524" y="288204"/>
                </a:lnTo>
                <a:cubicBezTo>
                  <a:pt x="117443" y="288564"/>
                  <a:pt x="115642" y="288564"/>
                  <a:pt x="114201" y="288204"/>
                </a:cubicBezTo>
                <a:cubicBezTo>
                  <a:pt x="113120" y="287482"/>
                  <a:pt x="112039" y="285679"/>
                  <a:pt x="112039" y="283875"/>
                </a:cubicBezTo>
                <a:lnTo>
                  <a:pt x="112039" y="205963"/>
                </a:lnTo>
                <a:lnTo>
                  <a:pt x="32423" y="205963"/>
                </a:lnTo>
                <a:cubicBezTo>
                  <a:pt x="14770" y="205963"/>
                  <a:pt x="0" y="191535"/>
                  <a:pt x="0" y="173860"/>
                </a:cubicBezTo>
                <a:lnTo>
                  <a:pt x="0" y="76469"/>
                </a:lnTo>
                <a:cubicBezTo>
                  <a:pt x="0" y="75027"/>
                  <a:pt x="1441" y="73584"/>
                  <a:pt x="2522" y="72502"/>
                </a:cubicBezTo>
                <a:cubicBezTo>
                  <a:pt x="3602" y="71780"/>
                  <a:pt x="5404" y="71780"/>
                  <a:pt x="6845" y="72502"/>
                </a:cubicBezTo>
                <a:lnTo>
                  <a:pt x="32423" y="88373"/>
                </a:lnTo>
                <a:lnTo>
                  <a:pt x="56200" y="73945"/>
                </a:lnTo>
                <a:lnTo>
                  <a:pt x="56200" y="32103"/>
                </a:lnTo>
                <a:cubicBezTo>
                  <a:pt x="56200" y="14428"/>
                  <a:pt x="70970" y="0"/>
                  <a:pt x="88623" y="0"/>
                </a:cubicBezTo>
                <a:close/>
              </a:path>
            </a:pathLst>
          </a:custGeom>
          <a:solidFill>
            <a:schemeClr val="tx1"/>
          </a:solidFill>
          <a:ln>
            <a:noFill/>
          </a:ln>
          <a:effectLst/>
        </p:spPr>
        <p:txBody>
          <a:bodyPr anchor="ctr"/>
          <a:lstStyle/>
          <a:p>
            <a:endParaRPr lang="en-US"/>
          </a:p>
        </p:txBody>
      </p:sp>
      <p:sp>
        <p:nvSpPr>
          <p:cNvPr id="23" name="Freeform 977">
            <a:extLst>
              <a:ext uri="{FF2B5EF4-FFF2-40B4-BE49-F238E27FC236}">
                <a16:creationId xmlns:a16="http://schemas.microsoft.com/office/drawing/2014/main" id="{4D0734EE-B302-E04E-9A37-820ACFFE0924}"/>
              </a:ext>
            </a:extLst>
          </p:cNvPr>
          <p:cNvSpPr>
            <a:spLocks noChangeAspect="1" noChangeArrowheads="1"/>
          </p:cNvSpPr>
          <p:nvPr/>
        </p:nvSpPr>
        <p:spPr bwMode="auto">
          <a:xfrm>
            <a:off x="12027126" y="11614273"/>
            <a:ext cx="1339727" cy="1339727"/>
          </a:xfrm>
          <a:custGeom>
            <a:avLst/>
            <a:gdLst>
              <a:gd name="T0" fmla="*/ 207231 w 288564"/>
              <a:gd name="T1" fmla="*/ 218759 h 288564"/>
              <a:gd name="T2" fmla="*/ 81368 w 288564"/>
              <a:gd name="T3" fmla="*/ 198529 h 288564"/>
              <a:gd name="T4" fmla="*/ 91122 w 288564"/>
              <a:gd name="T5" fmla="*/ 209005 h 288564"/>
              <a:gd name="T6" fmla="*/ 226198 w 288564"/>
              <a:gd name="T7" fmla="*/ 209005 h 288564"/>
              <a:gd name="T8" fmla="*/ 207231 w 288564"/>
              <a:gd name="T9" fmla="*/ 189860 h 288564"/>
              <a:gd name="T10" fmla="*/ 81368 w 288564"/>
              <a:gd name="T11" fmla="*/ 227791 h 288564"/>
              <a:gd name="T12" fmla="*/ 143591 w 288564"/>
              <a:gd name="T13" fmla="*/ 170715 h 288564"/>
              <a:gd name="T14" fmla="*/ 161319 w 288564"/>
              <a:gd name="T15" fmla="*/ 190295 h 288564"/>
              <a:gd name="T16" fmla="*/ 143591 w 288564"/>
              <a:gd name="T17" fmla="*/ 187395 h 288564"/>
              <a:gd name="T18" fmla="*/ 162382 w 288564"/>
              <a:gd name="T19" fmla="*/ 224018 h 288564"/>
              <a:gd name="T20" fmla="*/ 143591 w 288564"/>
              <a:gd name="T21" fmla="*/ 250125 h 288564"/>
              <a:gd name="T22" fmla="*/ 125509 w 288564"/>
              <a:gd name="T23" fmla="*/ 230907 h 288564"/>
              <a:gd name="T24" fmla="*/ 143591 w 288564"/>
              <a:gd name="T25" fmla="*/ 233807 h 288564"/>
              <a:gd name="T26" fmla="*/ 124445 w 288564"/>
              <a:gd name="T27" fmla="*/ 196822 h 288564"/>
              <a:gd name="T28" fmla="*/ 143591 w 288564"/>
              <a:gd name="T29" fmla="*/ 170715 h 288564"/>
              <a:gd name="T30" fmla="*/ 34586 w 288564"/>
              <a:gd name="T31" fmla="*/ 236579 h 288564"/>
              <a:gd name="T32" fmla="*/ 254191 w 288564"/>
              <a:gd name="T33" fmla="*/ 236579 h 288564"/>
              <a:gd name="T34" fmla="*/ 51617 w 288564"/>
              <a:gd name="T35" fmla="*/ 163771 h 288564"/>
              <a:gd name="T36" fmla="*/ 245131 w 288564"/>
              <a:gd name="T37" fmla="*/ 159086 h 288564"/>
              <a:gd name="T38" fmla="*/ 262888 w 288564"/>
              <a:gd name="T39" fmla="*/ 240544 h 288564"/>
              <a:gd name="T40" fmla="*/ 241145 w 288564"/>
              <a:gd name="T41" fmla="*/ 262890 h 288564"/>
              <a:gd name="T42" fmla="*/ 29875 w 288564"/>
              <a:gd name="T43" fmla="*/ 245229 h 288564"/>
              <a:gd name="T44" fmla="*/ 29875 w 288564"/>
              <a:gd name="T45" fmla="*/ 172061 h 288564"/>
              <a:gd name="T46" fmla="*/ 8336 w 288564"/>
              <a:gd name="T47" fmla="*/ 137755 h 288564"/>
              <a:gd name="T48" fmla="*/ 281311 w 288564"/>
              <a:gd name="T49" fmla="*/ 137755 h 288564"/>
              <a:gd name="T50" fmla="*/ 122467 w 288564"/>
              <a:gd name="T51" fmla="*/ 85720 h 288564"/>
              <a:gd name="T52" fmla="*/ 113277 w 288564"/>
              <a:gd name="T53" fmla="*/ 116541 h 288564"/>
              <a:gd name="T54" fmla="*/ 144612 w 288564"/>
              <a:gd name="T55" fmla="*/ 62224 h 288564"/>
              <a:gd name="T56" fmla="*/ 144612 w 288564"/>
              <a:gd name="T57" fmla="*/ 120893 h 288564"/>
              <a:gd name="T58" fmla="*/ 144612 w 288564"/>
              <a:gd name="T59" fmla="*/ 62224 h 288564"/>
              <a:gd name="T60" fmla="*/ 75605 w 288564"/>
              <a:gd name="T61" fmla="*/ 78424 h 288564"/>
              <a:gd name="T62" fmla="*/ 75605 w 288564"/>
              <a:gd name="T63" fmla="*/ 35734 h 288564"/>
              <a:gd name="T64" fmla="*/ 75605 w 288564"/>
              <a:gd name="T65" fmla="*/ 50442 h 288564"/>
              <a:gd name="T66" fmla="*/ 75605 w 288564"/>
              <a:gd name="T67" fmla="*/ 35734 h 288564"/>
              <a:gd name="T68" fmla="*/ 122467 w 288564"/>
              <a:gd name="T69" fmla="*/ 63465 h 288564"/>
              <a:gd name="T70" fmla="*/ 113277 w 288564"/>
              <a:gd name="T71" fmla="*/ 31162 h 288564"/>
              <a:gd name="T72" fmla="*/ 93775 w 288564"/>
              <a:gd name="T73" fmla="*/ 45777 h 288564"/>
              <a:gd name="T74" fmla="*/ 75605 w 288564"/>
              <a:gd name="T75" fmla="*/ 87392 h 288564"/>
              <a:gd name="T76" fmla="*/ 57437 w 288564"/>
              <a:gd name="T77" fmla="*/ 45777 h 288564"/>
              <a:gd name="T78" fmla="*/ 168569 w 288564"/>
              <a:gd name="T79" fmla="*/ 0 h 288564"/>
              <a:gd name="T80" fmla="*/ 250498 w 288564"/>
              <a:gd name="T81" fmla="*/ 34800 h 288564"/>
              <a:gd name="T82" fmla="*/ 262461 w 288564"/>
              <a:gd name="T83" fmla="*/ 119992 h 288564"/>
              <a:gd name="T84" fmla="*/ 250498 w 288564"/>
              <a:gd name="T85" fmla="*/ 43501 h 288564"/>
              <a:gd name="T86" fmla="*/ 226934 w 288564"/>
              <a:gd name="T87" fmla="*/ 119992 h 288564"/>
              <a:gd name="T88" fmla="*/ 184520 w 288564"/>
              <a:gd name="T89" fmla="*/ 43501 h 288564"/>
              <a:gd name="T90" fmla="*/ 290010 w 288564"/>
              <a:gd name="T91" fmla="*/ 133405 h 288564"/>
              <a:gd name="T92" fmla="*/ 4348 w 288564"/>
              <a:gd name="T93" fmla="*/ 290010 h 288564"/>
              <a:gd name="T94" fmla="*/ 4348 w 288564"/>
              <a:gd name="T95" fmla="*/ 128692 h 288564"/>
              <a:gd name="T96" fmla="*/ 168569 w 288564"/>
              <a:gd name="T97" fmla="*/ 8701 h 288564"/>
              <a:gd name="T98" fmla="*/ 32263 w 288564"/>
              <a:gd name="T99" fmla="*/ 115641 h 288564"/>
              <a:gd name="T100" fmla="*/ 23201 w 288564"/>
              <a:gd name="T101" fmla="*/ 15951 h 2885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8564" h="288564">
                <a:moveTo>
                  <a:pt x="206197" y="197539"/>
                </a:moveTo>
                <a:cubicBezTo>
                  <a:pt x="200856" y="197539"/>
                  <a:pt x="196227" y="202212"/>
                  <a:pt x="196227" y="207963"/>
                </a:cubicBezTo>
                <a:cubicBezTo>
                  <a:pt x="196227" y="213355"/>
                  <a:pt x="200856" y="217668"/>
                  <a:pt x="206197" y="217668"/>
                </a:cubicBezTo>
                <a:cubicBezTo>
                  <a:pt x="211538" y="217668"/>
                  <a:pt x="216523" y="213355"/>
                  <a:pt x="216523" y="207963"/>
                </a:cubicBezTo>
                <a:cubicBezTo>
                  <a:pt x="216523" y="202212"/>
                  <a:pt x="211538" y="197539"/>
                  <a:pt x="206197" y="197539"/>
                </a:cubicBezTo>
                <a:close/>
                <a:moveTo>
                  <a:pt x="80962" y="197539"/>
                </a:moveTo>
                <a:cubicBezTo>
                  <a:pt x="75211" y="197539"/>
                  <a:pt x="70538" y="202212"/>
                  <a:pt x="70538" y="207963"/>
                </a:cubicBezTo>
                <a:cubicBezTo>
                  <a:pt x="70538" y="213355"/>
                  <a:pt x="75211" y="217668"/>
                  <a:pt x="80962" y="217668"/>
                </a:cubicBezTo>
                <a:cubicBezTo>
                  <a:pt x="86353" y="217668"/>
                  <a:pt x="90667" y="213355"/>
                  <a:pt x="90667" y="207963"/>
                </a:cubicBezTo>
                <a:cubicBezTo>
                  <a:pt x="90667" y="202212"/>
                  <a:pt x="86353" y="197539"/>
                  <a:pt x="80962" y="197539"/>
                </a:cubicBezTo>
                <a:close/>
                <a:moveTo>
                  <a:pt x="206197" y="188913"/>
                </a:moveTo>
                <a:cubicBezTo>
                  <a:pt x="216523" y="188913"/>
                  <a:pt x="225069" y="197539"/>
                  <a:pt x="225069" y="207963"/>
                </a:cubicBezTo>
                <a:cubicBezTo>
                  <a:pt x="225069" y="218027"/>
                  <a:pt x="216523" y="226654"/>
                  <a:pt x="206197" y="226654"/>
                </a:cubicBezTo>
                <a:cubicBezTo>
                  <a:pt x="195871" y="226654"/>
                  <a:pt x="187325" y="218027"/>
                  <a:pt x="187325" y="207963"/>
                </a:cubicBezTo>
                <a:cubicBezTo>
                  <a:pt x="187325" y="197539"/>
                  <a:pt x="195871" y="188913"/>
                  <a:pt x="206197" y="188913"/>
                </a:cubicBezTo>
                <a:close/>
                <a:moveTo>
                  <a:pt x="80962" y="188913"/>
                </a:moveTo>
                <a:cubicBezTo>
                  <a:pt x="91026" y="188913"/>
                  <a:pt x="99652" y="197539"/>
                  <a:pt x="99652" y="207963"/>
                </a:cubicBezTo>
                <a:cubicBezTo>
                  <a:pt x="99652" y="218027"/>
                  <a:pt x="91026" y="226654"/>
                  <a:pt x="80962" y="226654"/>
                </a:cubicBezTo>
                <a:cubicBezTo>
                  <a:pt x="70538" y="226654"/>
                  <a:pt x="61912" y="218027"/>
                  <a:pt x="61912" y="207963"/>
                </a:cubicBezTo>
                <a:cubicBezTo>
                  <a:pt x="61912" y="197539"/>
                  <a:pt x="70538" y="188913"/>
                  <a:pt x="80962" y="188913"/>
                </a:cubicBezTo>
                <a:close/>
                <a:moveTo>
                  <a:pt x="142875" y="169863"/>
                </a:moveTo>
                <a:cubicBezTo>
                  <a:pt x="145345" y="169863"/>
                  <a:pt x="147461" y="172028"/>
                  <a:pt x="147461" y="174553"/>
                </a:cubicBezTo>
                <a:lnTo>
                  <a:pt x="147461" y="178161"/>
                </a:lnTo>
                <a:cubicBezTo>
                  <a:pt x="153458" y="179244"/>
                  <a:pt x="158397" y="183573"/>
                  <a:pt x="160514" y="189346"/>
                </a:cubicBezTo>
                <a:cubicBezTo>
                  <a:pt x="161572" y="191150"/>
                  <a:pt x="160514" y="193676"/>
                  <a:pt x="158397" y="194758"/>
                </a:cubicBezTo>
                <a:cubicBezTo>
                  <a:pt x="155928" y="195840"/>
                  <a:pt x="153811" y="194397"/>
                  <a:pt x="152400" y="192593"/>
                </a:cubicBezTo>
                <a:cubicBezTo>
                  <a:pt x="151342" y="188624"/>
                  <a:pt x="147461" y="186460"/>
                  <a:pt x="142875" y="186460"/>
                </a:cubicBezTo>
                <a:cubicBezTo>
                  <a:pt x="136878" y="186460"/>
                  <a:pt x="132292" y="190428"/>
                  <a:pt x="132292" y="195840"/>
                </a:cubicBezTo>
                <a:cubicBezTo>
                  <a:pt x="132292" y="201974"/>
                  <a:pt x="135820" y="204860"/>
                  <a:pt x="142875" y="204860"/>
                </a:cubicBezTo>
                <a:cubicBezTo>
                  <a:pt x="156986" y="204860"/>
                  <a:pt x="161572" y="214241"/>
                  <a:pt x="161572" y="222900"/>
                </a:cubicBezTo>
                <a:cubicBezTo>
                  <a:pt x="161572" y="231559"/>
                  <a:pt x="155575" y="239136"/>
                  <a:pt x="147461" y="240579"/>
                </a:cubicBezTo>
                <a:lnTo>
                  <a:pt x="147461" y="244187"/>
                </a:lnTo>
                <a:cubicBezTo>
                  <a:pt x="147461" y="246712"/>
                  <a:pt x="145345" y="248877"/>
                  <a:pt x="142875" y="248877"/>
                </a:cubicBezTo>
                <a:cubicBezTo>
                  <a:pt x="140406" y="248877"/>
                  <a:pt x="138642" y="246712"/>
                  <a:pt x="138642" y="244187"/>
                </a:cubicBezTo>
                <a:lnTo>
                  <a:pt x="138642" y="240579"/>
                </a:lnTo>
                <a:cubicBezTo>
                  <a:pt x="132645" y="239497"/>
                  <a:pt x="127353" y="235167"/>
                  <a:pt x="124883" y="229755"/>
                </a:cubicBezTo>
                <a:cubicBezTo>
                  <a:pt x="124178" y="227590"/>
                  <a:pt x="125236" y="224704"/>
                  <a:pt x="127353" y="224343"/>
                </a:cubicBezTo>
                <a:cubicBezTo>
                  <a:pt x="129822" y="222900"/>
                  <a:pt x="132292" y="224343"/>
                  <a:pt x="132997" y="226508"/>
                </a:cubicBezTo>
                <a:cubicBezTo>
                  <a:pt x="134408" y="230116"/>
                  <a:pt x="138642" y="232641"/>
                  <a:pt x="142875" y="232641"/>
                </a:cubicBezTo>
                <a:cubicBezTo>
                  <a:pt x="148520" y="232641"/>
                  <a:pt x="153458" y="228312"/>
                  <a:pt x="153458" y="222900"/>
                </a:cubicBezTo>
                <a:cubicBezTo>
                  <a:pt x="153458" y="217127"/>
                  <a:pt x="149578" y="213519"/>
                  <a:pt x="142875" y="213519"/>
                </a:cubicBezTo>
                <a:cubicBezTo>
                  <a:pt x="128411" y="213519"/>
                  <a:pt x="123825" y="204139"/>
                  <a:pt x="123825" y="195840"/>
                </a:cubicBezTo>
                <a:cubicBezTo>
                  <a:pt x="123825" y="187181"/>
                  <a:pt x="130175" y="179965"/>
                  <a:pt x="138642" y="178161"/>
                </a:cubicBezTo>
                <a:lnTo>
                  <a:pt x="138642" y="174553"/>
                </a:lnTo>
                <a:cubicBezTo>
                  <a:pt x="138642" y="172028"/>
                  <a:pt x="140406" y="169863"/>
                  <a:pt x="142875" y="169863"/>
                </a:cubicBezTo>
                <a:close/>
                <a:moveTo>
                  <a:pt x="51361" y="162954"/>
                </a:moveTo>
                <a:cubicBezTo>
                  <a:pt x="49919" y="171203"/>
                  <a:pt x="42347" y="177658"/>
                  <a:pt x="34414" y="179451"/>
                </a:cubicBezTo>
                <a:lnTo>
                  <a:pt x="34414" y="235399"/>
                </a:lnTo>
                <a:cubicBezTo>
                  <a:pt x="42347" y="237192"/>
                  <a:pt x="49919" y="244365"/>
                  <a:pt x="51361" y="252613"/>
                </a:cubicBezTo>
                <a:lnTo>
                  <a:pt x="235976" y="252613"/>
                </a:lnTo>
                <a:cubicBezTo>
                  <a:pt x="237418" y="244365"/>
                  <a:pt x="244630" y="237192"/>
                  <a:pt x="252923" y="235399"/>
                </a:cubicBezTo>
                <a:lnTo>
                  <a:pt x="252923" y="179451"/>
                </a:lnTo>
                <a:cubicBezTo>
                  <a:pt x="244630" y="177658"/>
                  <a:pt x="237418" y="171203"/>
                  <a:pt x="235976" y="162954"/>
                </a:cubicBezTo>
                <a:lnTo>
                  <a:pt x="51361" y="162954"/>
                </a:lnTo>
                <a:close/>
                <a:moveTo>
                  <a:pt x="47395" y="153988"/>
                </a:moveTo>
                <a:lnTo>
                  <a:pt x="239942" y="153988"/>
                </a:lnTo>
                <a:cubicBezTo>
                  <a:pt x="242466" y="153988"/>
                  <a:pt x="243908" y="155781"/>
                  <a:pt x="243908" y="158292"/>
                </a:cubicBezTo>
                <a:cubicBezTo>
                  <a:pt x="243908" y="165464"/>
                  <a:pt x="250038" y="171203"/>
                  <a:pt x="257610" y="171203"/>
                </a:cubicBezTo>
                <a:cubicBezTo>
                  <a:pt x="260134" y="171203"/>
                  <a:pt x="261577" y="173355"/>
                  <a:pt x="261577" y="175865"/>
                </a:cubicBezTo>
                <a:lnTo>
                  <a:pt x="261577" y="239344"/>
                </a:lnTo>
                <a:cubicBezTo>
                  <a:pt x="261577" y="241854"/>
                  <a:pt x="260134" y="244006"/>
                  <a:pt x="257610" y="244006"/>
                </a:cubicBezTo>
                <a:cubicBezTo>
                  <a:pt x="250038" y="244006"/>
                  <a:pt x="243908" y="249744"/>
                  <a:pt x="243908" y="256917"/>
                </a:cubicBezTo>
                <a:cubicBezTo>
                  <a:pt x="243908" y="259428"/>
                  <a:pt x="242466" y="261579"/>
                  <a:pt x="239942" y="261579"/>
                </a:cubicBezTo>
                <a:lnTo>
                  <a:pt x="47395" y="261579"/>
                </a:lnTo>
                <a:cubicBezTo>
                  <a:pt x="44871" y="261579"/>
                  <a:pt x="43068" y="259428"/>
                  <a:pt x="43068" y="256917"/>
                </a:cubicBezTo>
                <a:cubicBezTo>
                  <a:pt x="43068" y="249744"/>
                  <a:pt x="37299" y="244006"/>
                  <a:pt x="29727" y="244006"/>
                </a:cubicBezTo>
                <a:cubicBezTo>
                  <a:pt x="27563" y="244006"/>
                  <a:pt x="25400" y="241854"/>
                  <a:pt x="25400" y="239344"/>
                </a:cubicBezTo>
                <a:lnTo>
                  <a:pt x="25400" y="175865"/>
                </a:lnTo>
                <a:cubicBezTo>
                  <a:pt x="25400" y="173355"/>
                  <a:pt x="27563" y="171203"/>
                  <a:pt x="29727" y="171203"/>
                </a:cubicBezTo>
                <a:cubicBezTo>
                  <a:pt x="37299" y="171203"/>
                  <a:pt x="43068" y="165464"/>
                  <a:pt x="43068" y="158292"/>
                </a:cubicBezTo>
                <a:cubicBezTo>
                  <a:pt x="43068" y="155781"/>
                  <a:pt x="44871" y="153988"/>
                  <a:pt x="47395" y="153988"/>
                </a:cubicBezTo>
                <a:close/>
                <a:moveTo>
                  <a:pt x="8296" y="137068"/>
                </a:moveTo>
                <a:lnTo>
                  <a:pt x="8296" y="279907"/>
                </a:lnTo>
                <a:lnTo>
                  <a:pt x="279908" y="279907"/>
                </a:lnTo>
                <a:lnTo>
                  <a:pt x="279908" y="137068"/>
                </a:lnTo>
                <a:lnTo>
                  <a:pt x="8296" y="137068"/>
                </a:lnTo>
                <a:close/>
                <a:moveTo>
                  <a:pt x="117284" y="80963"/>
                </a:moveTo>
                <a:cubicBezTo>
                  <a:pt x="119570" y="80963"/>
                  <a:pt x="121856" y="82767"/>
                  <a:pt x="121856" y="85292"/>
                </a:cubicBezTo>
                <a:lnTo>
                  <a:pt x="121856" y="115960"/>
                </a:lnTo>
                <a:cubicBezTo>
                  <a:pt x="121856" y="118124"/>
                  <a:pt x="119570" y="120289"/>
                  <a:pt x="117284" y="120289"/>
                </a:cubicBezTo>
                <a:cubicBezTo>
                  <a:pt x="114617" y="120289"/>
                  <a:pt x="112712" y="118124"/>
                  <a:pt x="112712" y="115960"/>
                </a:cubicBezTo>
                <a:lnTo>
                  <a:pt x="112712" y="85292"/>
                </a:lnTo>
                <a:cubicBezTo>
                  <a:pt x="112712" y="82767"/>
                  <a:pt x="114617" y="80963"/>
                  <a:pt x="117284" y="80963"/>
                </a:cubicBezTo>
                <a:close/>
                <a:moveTo>
                  <a:pt x="143891" y="61913"/>
                </a:moveTo>
                <a:cubicBezTo>
                  <a:pt x="146558" y="61913"/>
                  <a:pt x="148844" y="63715"/>
                  <a:pt x="148844" y="66237"/>
                </a:cubicBezTo>
                <a:lnTo>
                  <a:pt x="148844" y="115965"/>
                </a:lnTo>
                <a:cubicBezTo>
                  <a:pt x="148844" y="118127"/>
                  <a:pt x="146558" y="120290"/>
                  <a:pt x="143891" y="120290"/>
                </a:cubicBezTo>
                <a:cubicBezTo>
                  <a:pt x="141224" y="120290"/>
                  <a:pt x="139700" y="118127"/>
                  <a:pt x="139700" y="115965"/>
                </a:cubicBezTo>
                <a:lnTo>
                  <a:pt x="139700" y="66237"/>
                </a:lnTo>
                <a:cubicBezTo>
                  <a:pt x="139700" y="63715"/>
                  <a:pt x="141224" y="61913"/>
                  <a:pt x="143891" y="61913"/>
                </a:cubicBezTo>
                <a:close/>
                <a:moveTo>
                  <a:pt x="75229" y="59114"/>
                </a:moveTo>
                <a:cubicBezTo>
                  <a:pt x="69911" y="59114"/>
                  <a:pt x="65658" y="63397"/>
                  <a:pt x="65658" y="68394"/>
                </a:cubicBezTo>
                <a:cubicBezTo>
                  <a:pt x="65658" y="73392"/>
                  <a:pt x="69911" y="78032"/>
                  <a:pt x="75229" y="78032"/>
                </a:cubicBezTo>
                <a:cubicBezTo>
                  <a:pt x="80546" y="78032"/>
                  <a:pt x="84800" y="73392"/>
                  <a:pt x="84800" y="68394"/>
                </a:cubicBezTo>
                <a:cubicBezTo>
                  <a:pt x="84800" y="63397"/>
                  <a:pt x="80546" y="59114"/>
                  <a:pt x="75229" y="59114"/>
                </a:cubicBezTo>
                <a:close/>
                <a:moveTo>
                  <a:pt x="75229" y="35555"/>
                </a:moveTo>
                <a:cubicBezTo>
                  <a:pt x="69911" y="35555"/>
                  <a:pt x="65658" y="40195"/>
                  <a:pt x="65658" y="45549"/>
                </a:cubicBezTo>
                <a:cubicBezTo>
                  <a:pt x="65658" y="47691"/>
                  <a:pt x="66366" y="50190"/>
                  <a:pt x="68139" y="51618"/>
                </a:cubicBezTo>
                <a:cubicBezTo>
                  <a:pt x="70620" y="50904"/>
                  <a:pt x="72747" y="50190"/>
                  <a:pt x="75229" y="50190"/>
                </a:cubicBezTo>
                <a:cubicBezTo>
                  <a:pt x="77710" y="50190"/>
                  <a:pt x="80191" y="50904"/>
                  <a:pt x="81964" y="51618"/>
                </a:cubicBezTo>
                <a:cubicBezTo>
                  <a:pt x="83736" y="50190"/>
                  <a:pt x="84800" y="47691"/>
                  <a:pt x="84800" y="45549"/>
                </a:cubicBezTo>
                <a:cubicBezTo>
                  <a:pt x="84800" y="40195"/>
                  <a:pt x="80546" y="35555"/>
                  <a:pt x="75229" y="35555"/>
                </a:cubicBezTo>
                <a:close/>
                <a:moveTo>
                  <a:pt x="117284" y="26988"/>
                </a:moveTo>
                <a:cubicBezTo>
                  <a:pt x="119570" y="26988"/>
                  <a:pt x="121856" y="28814"/>
                  <a:pt x="121856" y="31006"/>
                </a:cubicBezTo>
                <a:lnTo>
                  <a:pt x="121856" y="63149"/>
                </a:lnTo>
                <a:cubicBezTo>
                  <a:pt x="121856" y="65706"/>
                  <a:pt x="119570" y="67898"/>
                  <a:pt x="117284" y="67898"/>
                </a:cubicBezTo>
                <a:cubicBezTo>
                  <a:pt x="114617" y="67898"/>
                  <a:pt x="112712" y="65706"/>
                  <a:pt x="112712" y="63149"/>
                </a:cubicBezTo>
                <a:lnTo>
                  <a:pt x="112712" y="31006"/>
                </a:lnTo>
                <a:cubicBezTo>
                  <a:pt x="112712" y="28814"/>
                  <a:pt x="114617" y="26988"/>
                  <a:pt x="117284" y="26988"/>
                </a:cubicBezTo>
                <a:close/>
                <a:moveTo>
                  <a:pt x="75229" y="26988"/>
                </a:moveTo>
                <a:cubicBezTo>
                  <a:pt x="85154" y="26988"/>
                  <a:pt x="93307" y="35198"/>
                  <a:pt x="93307" y="45549"/>
                </a:cubicBezTo>
                <a:cubicBezTo>
                  <a:pt x="93307" y="49833"/>
                  <a:pt x="91889" y="53759"/>
                  <a:pt x="89054" y="56972"/>
                </a:cubicBezTo>
                <a:cubicBezTo>
                  <a:pt x="91180" y="60185"/>
                  <a:pt x="93307" y="63754"/>
                  <a:pt x="93307" y="68394"/>
                </a:cubicBezTo>
                <a:cubicBezTo>
                  <a:pt x="93307" y="78389"/>
                  <a:pt x="85154" y="86956"/>
                  <a:pt x="75229" y="86956"/>
                </a:cubicBezTo>
                <a:cubicBezTo>
                  <a:pt x="65303" y="86956"/>
                  <a:pt x="57150" y="78389"/>
                  <a:pt x="57150" y="68394"/>
                </a:cubicBezTo>
                <a:cubicBezTo>
                  <a:pt x="57150" y="63754"/>
                  <a:pt x="58922" y="60185"/>
                  <a:pt x="61404" y="56972"/>
                </a:cubicBezTo>
                <a:cubicBezTo>
                  <a:pt x="58568" y="53759"/>
                  <a:pt x="57150" y="49833"/>
                  <a:pt x="57150" y="45549"/>
                </a:cubicBezTo>
                <a:cubicBezTo>
                  <a:pt x="57150" y="35198"/>
                  <a:pt x="65303" y="26988"/>
                  <a:pt x="75229" y="26988"/>
                </a:cubicBezTo>
                <a:close/>
                <a:moveTo>
                  <a:pt x="38956" y="0"/>
                </a:moveTo>
                <a:lnTo>
                  <a:pt x="167728" y="0"/>
                </a:lnTo>
                <a:cubicBezTo>
                  <a:pt x="176385" y="0"/>
                  <a:pt x="183599" y="6853"/>
                  <a:pt x="183599" y="15871"/>
                </a:cubicBezTo>
                <a:lnTo>
                  <a:pt x="183599" y="34628"/>
                </a:lnTo>
                <a:lnTo>
                  <a:pt x="249248" y="34628"/>
                </a:lnTo>
                <a:cubicBezTo>
                  <a:pt x="258265" y="34628"/>
                  <a:pt x="265119" y="41842"/>
                  <a:pt x="265119" y="50859"/>
                </a:cubicBezTo>
                <a:lnTo>
                  <a:pt x="265119" y="115065"/>
                </a:lnTo>
                <a:cubicBezTo>
                  <a:pt x="265119" y="117229"/>
                  <a:pt x="263676" y="119393"/>
                  <a:pt x="261151" y="119393"/>
                </a:cubicBezTo>
                <a:cubicBezTo>
                  <a:pt x="258626" y="119393"/>
                  <a:pt x="256462" y="117229"/>
                  <a:pt x="256462" y="115065"/>
                </a:cubicBezTo>
                <a:lnTo>
                  <a:pt x="256462" y="50859"/>
                </a:lnTo>
                <a:cubicBezTo>
                  <a:pt x="256462" y="46892"/>
                  <a:pt x="253215" y="43285"/>
                  <a:pt x="249248" y="43285"/>
                </a:cubicBezTo>
                <a:lnTo>
                  <a:pt x="230491" y="43285"/>
                </a:lnTo>
                <a:lnTo>
                  <a:pt x="230491" y="115065"/>
                </a:lnTo>
                <a:cubicBezTo>
                  <a:pt x="230491" y="117229"/>
                  <a:pt x="228327" y="119393"/>
                  <a:pt x="225802" y="119393"/>
                </a:cubicBezTo>
                <a:cubicBezTo>
                  <a:pt x="223637" y="119393"/>
                  <a:pt x="221473" y="117229"/>
                  <a:pt x="221473" y="115065"/>
                </a:cubicBezTo>
                <a:lnTo>
                  <a:pt x="221473" y="43285"/>
                </a:lnTo>
                <a:lnTo>
                  <a:pt x="183599" y="43285"/>
                </a:lnTo>
                <a:lnTo>
                  <a:pt x="183599" y="128050"/>
                </a:lnTo>
                <a:lnTo>
                  <a:pt x="284236" y="128050"/>
                </a:lnTo>
                <a:cubicBezTo>
                  <a:pt x="286761" y="128050"/>
                  <a:pt x="288564" y="130215"/>
                  <a:pt x="288564" y="132740"/>
                </a:cubicBezTo>
                <a:lnTo>
                  <a:pt x="288564" y="283875"/>
                </a:lnTo>
                <a:cubicBezTo>
                  <a:pt x="288564" y="286400"/>
                  <a:pt x="286761" y="288564"/>
                  <a:pt x="284236" y="288564"/>
                </a:cubicBezTo>
                <a:lnTo>
                  <a:pt x="4328" y="288564"/>
                </a:lnTo>
                <a:cubicBezTo>
                  <a:pt x="1803" y="288564"/>
                  <a:pt x="0" y="286400"/>
                  <a:pt x="0" y="283875"/>
                </a:cubicBezTo>
                <a:lnTo>
                  <a:pt x="0" y="132740"/>
                </a:lnTo>
                <a:cubicBezTo>
                  <a:pt x="0" y="130215"/>
                  <a:pt x="1803" y="128050"/>
                  <a:pt x="4328" y="128050"/>
                </a:cubicBezTo>
                <a:lnTo>
                  <a:pt x="174942" y="128050"/>
                </a:lnTo>
                <a:lnTo>
                  <a:pt x="174942" y="15871"/>
                </a:lnTo>
                <a:cubicBezTo>
                  <a:pt x="174942" y="11903"/>
                  <a:pt x="171696" y="8657"/>
                  <a:pt x="167728" y="8657"/>
                </a:cubicBezTo>
                <a:lnTo>
                  <a:pt x="38956" y="8657"/>
                </a:lnTo>
                <a:cubicBezTo>
                  <a:pt x="34988" y="8657"/>
                  <a:pt x="32103" y="11903"/>
                  <a:pt x="32103" y="15871"/>
                </a:cubicBezTo>
                <a:lnTo>
                  <a:pt x="32103" y="115065"/>
                </a:lnTo>
                <a:cubicBezTo>
                  <a:pt x="32103" y="117229"/>
                  <a:pt x="29938" y="119393"/>
                  <a:pt x="27413" y="119393"/>
                </a:cubicBezTo>
                <a:cubicBezTo>
                  <a:pt x="25249" y="119393"/>
                  <a:pt x="23085" y="117229"/>
                  <a:pt x="23085" y="115065"/>
                </a:cubicBezTo>
                <a:lnTo>
                  <a:pt x="23085" y="15871"/>
                </a:lnTo>
                <a:cubicBezTo>
                  <a:pt x="23085" y="6853"/>
                  <a:pt x="30299" y="0"/>
                  <a:pt x="38956" y="0"/>
                </a:cubicBezTo>
                <a:close/>
              </a:path>
            </a:pathLst>
          </a:custGeom>
          <a:solidFill>
            <a:schemeClr val="tx1"/>
          </a:solidFill>
          <a:ln>
            <a:noFill/>
          </a:ln>
          <a:effectLst/>
        </p:spPr>
        <p:txBody>
          <a:bodyPr anchor="ctr"/>
          <a:lstStyle/>
          <a:p>
            <a:endParaRPr lang="en-US"/>
          </a:p>
        </p:txBody>
      </p:sp>
      <p:sp>
        <p:nvSpPr>
          <p:cNvPr id="24" name="Freeform 986">
            <a:extLst>
              <a:ext uri="{FF2B5EF4-FFF2-40B4-BE49-F238E27FC236}">
                <a16:creationId xmlns:a16="http://schemas.microsoft.com/office/drawing/2014/main" id="{06033172-45EA-A84A-A994-1506CA1417A1}"/>
              </a:ext>
            </a:extLst>
          </p:cNvPr>
          <p:cNvSpPr>
            <a:spLocks noChangeAspect="1" noChangeArrowheads="1"/>
          </p:cNvSpPr>
          <p:nvPr/>
        </p:nvSpPr>
        <p:spPr bwMode="auto">
          <a:xfrm>
            <a:off x="12027126" y="3809035"/>
            <a:ext cx="1339727" cy="1229308"/>
          </a:xfrm>
          <a:custGeom>
            <a:avLst/>
            <a:gdLst>
              <a:gd name="T0" fmla="*/ 230955 w 288565"/>
              <a:gd name="T1" fmla="*/ 232670 h 264752"/>
              <a:gd name="T2" fmla="*/ 221765 w 288565"/>
              <a:gd name="T3" fmla="*/ 232670 h 264752"/>
              <a:gd name="T4" fmla="*/ 74618 w 288565"/>
              <a:gd name="T5" fmla="*/ 228250 h 264752"/>
              <a:gd name="T6" fmla="*/ 74618 w 288565"/>
              <a:gd name="T7" fmla="*/ 237458 h 264752"/>
              <a:gd name="T8" fmla="*/ 74618 w 288565"/>
              <a:gd name="T9" fmla="*/ 228250 h 264752"/>
              <a:gd name="T10" fmla="*/ 201776 w 288565"/>
              <a:gd name="T11" fmla="*/ 232560 h 264752"/>
              <a:gd name="T12" fmla="*/ 251678 w 288565"/>
              <a:gd name="T13" fmla="*/ 232560 h 264752"/>
              <a:gd name="T14" fmla="*/ 74491 w 288565"/>
              <a:gd name="T15" fmla="*/ 207965 h 264752"/>
              <a:gd name="T16" fmla="*/ 74491 w 288565"/>
              <a:gd name="T17" fmla="*/ 257515 h 264752"/>
              <a:gd name="T18" fmla="*/ 74491 w 288565"/>
              <a:gd name="T19" fmla="*/ 207965 h 264752"/>
              <a:gd name="T20" fmla="*/ 220555 w 288565"/>
              <a:gd name="T21" fmla="*/ 175576 h 264752"/>
              <a:gd name="T22" fmla="*/ 220555 w 288565"/>
              <a:gd name="T23" fmla="*/ 184771 h 264752"/>
              <a:gd name="T24" fmla="*/ 193048 w 288565"/>
              <a:gd name="T25" fmla="*/ 179790 h 264752"/>
              <a:gd name="T26" fmla="*/ 9039 w 288565"/>
              <a:gd name="T27" fmla="*/ 166733 h 264752"/>
              <a:gd name="T28" fmla="*/ 33630 w 288565"/>
              <a:gd name="T29" fmla="*/ 193136 h 264752"/>
              <a:gd name="T30" fmla="*/ 33630 w 288565"/>
              <a:gd name="T31" fmla="*/ 202178 h 264752"/>
              <a:gd name="T32" fmla="*/ 9039 w 288565"/>
              <a:gd name="T33" fmla="*/ 220985 h 264752"/>
              <a:gd name="T34" fmla="*/ 41586 w 288565"/>
              <a:gd name="T35" fmla="*/ 228219 h 264752"/>
              <a:gd name="T36" fmla="*/ 108121 w 288565"/>
              <a:gd name="T37" fmla="*/ 228219 h 264752"/>
              <a:gd name="T38" fmla="*/ 163808 w 288565"/>
              <a:gd name="T39" fmla="*/ 202178 h 264752"/>
              <a:gd name="T40" fmla="*/ 111013 w 288565"/>
              <a:gd name="T41" fmla="*/ 197476 h 264752"/>
              <a:gd name="T42" fmla="*/ 163808 w 288565"/>
              <a:gd name="T43" fmla="*/ 193136 h 264752"/>
              <a:gd name="T44" fmla="*/ 9039 w 288565"/>
              <a:gd name="T45" fmla="*/ 166733 h 264752"/>
              <a:gd name="T46" fmla="*/ 30735 w 288565"/>
              <a:gd name="T47" fmla="*/ 158054 h 264752"/>
              <a:gd name="T48" fmla="*/ 80277 w 288565"/>
              <a:gd name="T49" fmla="*/ 91143 h 264752"/>
              <a:gd name="T50" fmla="*/ 201776 w 288565"/>
              <a:gd name="T51" fmla="*/ 128396 h 264752"/>
              <a:gd name="T52" fmla="*/ 254932 w 288565"/>
              <a:gd name="T53" fmla="*/ 146118 h 264752"/>
              <a:gd name="T54" fmla="*/ 207562 w 288565"/>
              <a:gd name="T55" fmla="*/ 73059 h 264752"/>
              <a:gd name="T56" fmla="*/ 172848 w 288565"/>
              <a:gd name="T57" fmla="*/ 73059 h 264752"/>
              <a:gd name="T58" fmla="*/ 193822 w 288565"/>
              <a:gd name="T59" fmla="*/ 228219 h 264752"/>
              <a:gd name="T60" fmla="*/ 259995 w 288565"/>
              <a:gd name="T61" fmla="*/ 228219 h 264752"/>
              <a:gd name="T62" fmla="*/ 280968 w 288565"/>
              <a:gd name="T63" fmla="*/ 220985 h 264752"/>
              <a:gd name="T64" fmla="*/ 265780 w 288565"/>
              <a:gd name="T65" fmla="*/ 207965 h 264752"/>
              <a:gd name="T66" fmla="*/ 265780 w 288565"/>
              <a:gd name="T67" fmla="*/ 199285 h 264752"/>
              <a:gd name="T68" fmla="*/ 280968 w 288565"/>
              <a:gd name="T69" fmla="*/ 183371 h 264752"/>
              <a:gd name="T70" fmla="*/ 261802 w 288565"/>
              <a:gd name="T71" fmla="*/ 178669 h 264752"/>
              <a:gd name="T72" fmla="*/ 280968 w 288565"/>
              <a:gd name="T73" fmla="*/ 174691 h 264752"/>
              <a:gd name="T74" fmla="*/ 261802 w 288565"/>
              <a:gd name="T75" fmla="*/ 155160 h 264752"/>
              <a:gd name="T76" fmla="*/ 192736 w 288565"/>
              <a:gd name="T77" fmla="*/ 128396 h 264752"/>
              <a:gd name="T78" fmla="*/ 172848 w 288565"/>
              <a:gd name="T79" fmla="*/ 73059 h 264752"/>
              <a:gd name="T80" fmla="*/ 86062 w 288565"/>
              <a:gd name="T81" fmla="*/ 83547 h 264752"/>
              <a:gd name="T82" fmla="*/ 134879 w 288565"/>
              <a:gd name="T83" fmla="*/ 18084 h 264752"/>
              <a:gd name="T84" fmla="*/ 26398 w 288565"/>
              <a:gd name="T85" fmla="*/ 149373 h 264752"/>
              <a:gd name="T86" fmla="*/ 26398 w 288565"/>
              <a:gd name="T87" fmla="*/ 18084 h 264752"/>
              <a:gd name="T88" fmla="*/ 80277 w 288565"/>
              <a:gd name="T89" fmla="*/ 75953 h 264752"/>
              <a:gd name="T90" fmla="*/ 30735 w 288565"/>
              <a:gd name="T91" fmla="*/ 9041 h 264752"/>
              <a:gd name="T92" fmla="*/ 138857 w 288565"/>
              <a:gd name="T93" fmla="*/ 0 h 264752"/>
              <a:gd name="T94" fmla="*/ 143558 w 288565"/>
              <a:gd name="T95" fmla="*/ 158054 h 264752"/>
              <a:gd name="T96" fmla="*/ 163808 w 288565"/>
              <a:gd name="T97" fmla="*/ 69081 h 264752"/>
              <a:gd name="T98" fmla="*/ 168508 w 288565"/>
              <a:gd name="T99" fmla="*/ 64741 h 264752"/>
              <a:gd name="T100" fmla="*/ 238299 w 288565"/>
              <a:gd name="T101" fmla="*/ 84994 h 264752"/>
              <a:gd name="T102" fmla="*/ 290007 w 288565"/>
              <a:gd name="T103" fmla="*/ 174329 h 264752"/>
              <a:gd name="T104" fmla="*/ 273374 w 288565"/>
              <a:gd name="T105" fmla="*/ 237261 h 264752"/>
              <a:gd name="T106" fmla="*/ 226727 w 288565"/>
              <a:gd name="T107" fmla="*/ 266194 h 264752"/>
              <a:gd name="T108" fmla="*/ 108121 w 288565"/>
              <a:gd name="T109" fmla="*/ 237261 h 264752"/>
              <a:gd name="T110" fmla="*/ 41586 w 288565"/>
              <a:gd name="T111" fmla="*/ 237261 h 264752"/>
              <a:gd name="T112" fmla="*/ 0 w 288565"/>
              <a:gd name="T113" fmla="*/ 220985 h 264752"/>
              <a:gd name="T114" fmla="*/ 4338 w 288565"/>
              <a:gd name="T115" fmla="*/ 158054 h 264752"/>
              <a:gd name="T116" fmla="*/ 17718 w 288565"/>
              <a:gd name="T117" fmla="*/ 4341 h 2647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64752">
                <a:moveTo>
                  <a:pt x="225234" y="227012"/>
                </a:moveTo>
                <a:cubicBezTo>
                  <a:pt x="227520" y="227012"/>
                  <a:pt x="229806" y="229210"/>
                  <a:pt x="229806" y="231408"/>
                </a:cubicBezTo>
                <a:cubicBezTo>
                  <a:pt x="229806" y="233973"/>
                  <a:pt x="227520" y="236171"/>
                  <a:pt x="225234" y="236171"/>
                </a:cubicBezTo>
                <a:cubicBezTo>
                  <a:pt x="222948" y="236171"/>
                  <a:pt x="220662" y="233973"/>
                  <a:pt x="220662" y="231408"/>
                </a:cubicBezTo>
                <a:cubicBezTo>
                  <a:pt x="220662" y="229210"/>
                  <a:pt x="222948" y="227012"/>
                  <a:pt x="225234" y="227012"/>
                </a:cubicBezTo>
                <a:close/>
                <a:moveTo>
                  <a:pt x="74246" y="227012"/>
                </a:moveTo>
                <a:cubicBezTo>
                  <a:pt x="76811" y="227012"/>
                  <a:pt x="79009" y="229210"/>
                  <a:pt x="79009" y="231408"/>
                </a:cubicBezTo>
                <a:cubicBezTo>
                  <a:pt x="79009" y="233973"/>
                  <a:pt x="76811" y="236171"/>
                  <a:pt x="74246" y="236171"/>
                </a:cubicBezTo>
                <a:cubicBezTo>
                  <a:pt x="72048" y="236171"/>
                  <a:pt x="69850" y="233973"/>
                  <a:pt x="69850" y="231408"/>
                </a:cubicBezTo>
                <a:cubicBezTo>
                  <a:pt x="69850" y="229210"/>
                  <a:pt x="72048" y="227012"/>
                  <a:pt x="74246" y="227012"/>
                </a:cubicBezTo>
                <a:close/>
                <a:moveTo>
                  <a:pt x="225599" y="206838"/>
                </a:moveTo>
                <a:cubicBezTo>
                  <a:pt x="211927" y="206838"/>
                  <a:pt x="200773" y="217629"/>
                  <a:pt x="200773" y="231299"/>
                </a:cubicBezTo>
                <a:cubicBezTo>
                  <a:pt x="200773" y="244968"/>
                  <a:pt x="211927" y="256119"/>
                  <a:pt x="225599" y="256119"/>
                </a:cubicBezTo>
                <a:cubicBezTo>
                  <a:pt x="239272" y="256119"/>
                  <a:pt x="250426" y="244968"/>
                  <a:pt x="250426" y="231299"/>
                </a:cubicBezTo>
                <a:cubicBezTo>
                  <a:pt x="250426" y="217629"/>
                  <a:pt x="239272" y="206838"/>
                  <a:pt x="225599" y="206838"/>
                </a:cubicBezTo>
                <a:close/>
                <a:moveTo>
                  <a:pt x="74120" y="206838"/>
                </a:moveTo>
                <a:cubicBezTo>
                  <a:pt x="60447" y="206838"/>
                  <a:pt x="49293" y="217629"/>
                  <a:pt x="49293" y="231299"/>
                </a:cubicBezTo>
                <a:cubicBezTo>
                  <a:pt x="49293" y="244968"/>
                  <a:pt x="60447" y="256119"/>
                  <a:pt x="74120" y="256119"/>
                </a:cubicBezTo>
                <a:cubicBezTo>
                  <a:pt x="87793" y="256119"/>
                  <a:pt x="98947" y="244968"/>
                  <a:pt x="98947" y="231299"/>
                </a:cubicBezTo>
                <a:cubicBezTo>
                  <a:pt x="98947" y="217629"/>
                  <a:pt x="87793" y="206838"/>
                  <a:pt x="74120" y="206838"/>
                </a:cubicBezTo>
                <a:close/>
                <a:moveTo>
                  <a:pt x="196832" y="174625"/>
                </a:moveTo>
                <a:lnTo>
                  <a:pt x="219458" y="174625"/>
                </a:lnTo>
                <a:cubicBezTo>
                  <a:pt x="221648" y="174625"/>
                  <a:pt x="223472" y="176911"/>
                  <a:pt x="223472" y="178816"/>
                </a:cubicBezTo>
                <a:cubicBezTo>
                  <a:pt x="223472" y="181483"/>
                  <a:pt x="221648" y="183769"/>
                  <a:pt x="219458" y="183769"/>
                </a:cubicBezTo>
                <a:lnTo>
                  <a:pt x="196832" y="183769"/>
                </a:lnTo>
                <a:cubicBezTo>
                  <a:pt x="194277" y="183769"/>
                  <a:pt x="192087" y="181483"/>
                  <a:pt x="192087" y="178816"/>
                </a:cubicBezTo>
                <a:cubicBezTo>
                  <a:pt x="192087" y="176911"/>
                  <a:pt x="194277" y="174625"/>
                  <a:pt x="196832" y="174625"/>
                </a:cubicBezTo>
                <a:close/>
                <a:moveTo>
                  <a:pt x="8995" y="165830"/>
                </a:moveTo>
                <a:lnTo>
                  <a:pt x="8995" y="192089"/>
                </a:lnTo>
                <a:lnTo>
                  <a:pt x="33462" y="192089"/>
                </a:lnTo>
                <a:cubicBezTo>
                  <a:pt x="35980" y="192089"/>
                  <a:pt x="38139" y="194247"/>
                  <a:pt x="38139" y="196406"/>
                </a:cubicBezTo>
                <a:cubicBezTo>
                  <a:pt x="38139" y="198924"/>
                  <a:pt x="35980" y="201082"/>
                  <a:pt x="33462" y="201082"/>
                </a:cubicBezTo>
                <a:lnTo>
                  <a:pt x="8995" y="201082"/>
                </a:lnTo>
                <a:lnTo>
                  <a:pt x="8995" y="219787"/>
                </a:lnTo>
                <a:cubicBezTo>
                  <a:pt x="8995" y="223744"/>
                  <a:pt x="11874" y="226982"/>
                  <a:pt x="16191" y="226982"/>
                </a:cubicBezTo>
                <a:lnTo>
                  <a:pt x="41378" y="226982"/>
                </a:lnTo>
                <a:cubicBezTo>
                  <a:pt x="43177" y="210794"/>
                  <a:pt x="57209" y="198204"/>
                  <a:pt x="74120" y="198204"/>
                </a:cubicBezTo>
                <a:cubicBezTo>
                  <a:pt x="91391" y="198204"/>
                  <a:pt x="105064" y="210794"/>
                  <a:pt x="107583" y="226982"/>
                </a:cubicBezTo>
                <a:lnTo>
                  <a:pt x="162993" y="226982"/>
                </a:lnTo>
                <a:lnTo>
                  <a:pt x="162993" y="201082"/>
                </a:lnTo>
                <a:lnTo>
                  <a:pt x="115138" y="201082"/>
                </a:lnTo>
                <a:cubicBezTo>
                  <a:pt x="112620" y="201082"/>
                  <a:pt x="110461" y="198924"/>
                  <a:pt x="110461" y="196406"/>
                </a:cubicBezTo>
                <a:cubicBezTo>
                  <a:pt x="110461" y="194247"/>
                  <a:pt x="112620" y="192089"/>
                  <a:pt x="115138" y="192089"/>
                </a:cubicBezTo>
                <a:lnTo>
                  <a:pt x="162993" y="192089"/>
                </a:lnTo>
                <a:lnTo>
                  <a:pt x="162993" y="165830"/>
                </a:lnTo>
                <a:lnTo>
                  <a:pt x="8995" y="165830"/>
                </a:lnTo>
                <a:close/>
                <a:moveTo>
                  <a:pt x="79877" y="90649"/>
                </a:moveTo>
                <a:lnTo>
                  <a:pt x="30583" y="157197"/>
                </a:lnTo>
                <a:lnTo>
                  <a:pt x="129531" y="157197"/>
                </a:lnTo>
                <a:lnTo>
                  <a:pt x="79877" y="90649"/>
                </a:lnTo>
                <a:close/>
                <a:moveTo>
                  <a:pt x="200773" y="72663"/>
                </a:moveTo>
                <a:lnTo>
                  <a:pt x="200773" y="127700"/>
                </a:lnTo>
                <a:cubicBezTo>
                  <a:pt x="200773" y="137412"/>
                  <a:pt x="209048" y="145326"/>
                  <a:pt x="218763" y="145326"/>
                </a:cubicBezTo>
                <a:lnTo>
                  <a:pt x="253664" y="145326"/>
                </a:lnTo>
                <a:lnTo>
                  <a:pt x="228837" y="87771"/>
                </a:lnTo>
                <a:cubicBezTo>
                  <a:pt x="225239" y="78778"/>
                  <a:pt x="216244" y="72663"/>
                  <a:pt x="206529" y="72663"/>
                </a:cubicBezTo>
                <a:lnTo>
                  <a:pt x="200773" y="72663"/>
                </a:lnTo>
                <a:close/>
                <a:moveTo>
                  <a:pt x="171988" y="72663"/>
                </a:moveTo>
                <a:lnTo>
                  <a:pt x="171988" y="226982"/>
                </a:lnTo>
                <a:lnTo>
                  <a:pt x="192857" y="226982"/>
                </a:lnTo>
                <a:cubicBezTo>
                  <a:pt x="194656" y="210794"/>
                  <a:pt x="208688" y="198204"/>
                  <a:pt x="225599" y="198204"/>
                </a:cubicBezTo>
                <a:cubicBezTo>
                  <a:pt x="242510" y="198204"/>
                  <a:pt x="256543" y="210794"/>
                  <a:pt x="258701" y="226982"/>
                </a:cubicBezTo>
                <a:lnTo>
                  <a:pt x="272014" y="226982"/>
                </a:lnTo>
                <a:cubicBezTo>
                  <a:pt x="276332" y="226982"/>
                  <a:pt x="279570" y="223744"/>
                  <a:pt x="279570" y="219787"/>
                </a:cubicBezTo>
                <a:lnTo>
                  <a:pt x="279570" y="206838"/>
                </a:lnTo>
                <a:lnTo>
                  <a:pt x="264458" y="206838"/>
                </a:lnTo>
                <a:cubicBezTo>
                  <a:pt x="261940" y="206838"/>
                  <a:pt x="260500" y="204679"/>
                  <a:pt x="260500" y="202161"/>
                </a:cubicBezTo>
                <a:cubicBezTo>
                  <a:pt x="260500" y="199643"/>
                  <a:pt x="261940" y="198204"/>
                  <a:pt x="264458" y="198204"/>
                </a:cubicBezTo>
                <a:lnTo>
                  <a:pt x="279570" y="198204"/>
                </a:lnTo>
                <a:lnTo>
                  <a:pt x="279570" y="182377"/>
                </a:lnTo>
                <a:lnTo>
                  <a:pt x="264458" y="182377"/>
                </a:lnTo>
                <a:cubicBezTo>
                  <a:pt x="261940" y="182377"/>
                  <a:pt x="260500" y="180218"/>
                  <a:pt x="260500" y="177700"/>
                </a:cubicBezTo>
                <a:cubicBezTo>
                  <a:pt x="260500" y="175902"/>
                  <a:pt x="261940" y="173744"/>
                  <a:pt x="264458" y="173744"/>
                </a:cubicBezTo>
                <a:lnTo>
                  <a:pt x="279570" y="173744"/>
                </a:lnTo>
                <a:lnTo>
                  <a:pt x="279570" y="173384"/>
                </a:lnTo>
                <a:cubicBezTo>
                  <a:pt x="279570" y="162592"/>
                  <a:pt x="270935" y="154319"/>
                  <a:pt x="260500" y="154319"/>
                </a:cubicBezTo>
                <a:lnTo>
                  <a:pt x="218763" y="154319"/>
                </a:lnTo>
                <a:cubicBezTo>
                  <a:pt x="204011" y="154319"/>
                  <a:pt x="191777" y="142448"/>
                  <a:pt x="191777" y="127700"/>
                </a:cubicBezTo>
                <a:lnTo>
                  <a:pt x="191777" y="72663"/>
                </a:lnTo>
                <a:lnTo>
                  <a:pt x="171988" y="72663"/>
                </a:lnTo>
                <a:close/>
                <a:moveTo>
                  <a:pt x="134208" y="17986"/>
                </a:moveTo>
                <a:lnTo>
                  <a:pt x="85634" y="83095"/>
                </a:lnTo>
                <a:lnTo>
                  <a:pt x="134208" y="148563"/>
                </a:lnTo>
                <a:lnTo>
                  <a:pt x="134208" y="17986"/>
                </a:lnTo>
                <a:close/>
                <a:moveTo>
                  <a:pt x="26266" y="17986"/>
                </a:moveTo>
                <a:lnTo>
                  <a:pt x="26266" y="148563"/>
                </a:lnTo>
                <a:lnTo>
                  <a:pt x="74840" y="83095"/>
                </a:lnTo>
                <a:lnTo>
                  <a:pt x="26266" y="17986"/>
                </a:lnTo>
                <a:close/>
                <a:moveTo>
                  <a:pt x="30583" y="8993"/>
                </a:moveTo>
                <a:lnTo>
                  <a:pt x="79877" y="75541"/>
                </a:lnTo>
                <a:lnTo>
                  <a:pt x="129531" y="8993"/>
                </a:lnTo>
                <a:lnTo>
                  <a:pt x="30583" y="8993"/>
                </a:lnTo>
                <a:close/>
                <a:moveTo>
                  <a:pt x="21588" y="0"/>
                </a:moveTo>
                <a:lnTo>
                  <a:pt x="138166" y="0"/>
                </a:lnTo>
                <a:cubicBezTo>
                  <a:pt x="140685" y="0"/>
                  <a:pt x="142844" y="1799"/>
                  <a:pt x="142844" y="4317"/>
                </a:cubicBezTo>
                <a:lnTo>
                  <a:pt x="142844" y="157197"/>
                </a:lnTo>
                <a:lnTo>
                  <a:pt x="162993" y="157197"/>
                </a:lnTo>
                <a:lnTo>
                  <a:pt x="162993" y="68706"/>
                </a:lnTo>
                <a:cubicBezTo>
                  <a:pt x="162993" y="66907"/>
                  <a:pt x="163353" y="66188"/>
                  <a:pt x="164072" y="65469"/>
                </a:cubicBezTo>
                <a:cubicBezTo>
                  <a:pt x="165152" y="64749"/>
                  <a:pt x="166231" y="64389"/>
                  <a:pt x="167670" y="64389"/>
                </a:cubicBezTo>
                <a:lnTo>
                  <a:pt x="206529" y="64389"/>
                </a:lnTo>
                <a:cubicBezTo>
                  <a:pt x="219482" y="64389"/>
                  <a:pt x="231716" y="71943"/>
                  <a:pt x="237113" y="84534"/>
                </a:cubicBezTo>
                <a:lnTo>
                  <a:pt x="263739" y="145686"/>
                </a:lnTo>
                <a:cubicBezTo>
                  <a:pt x="277052" y="147124"/>
                  <a:pt x="288565" y="158995"/>
                  <a:pt x="288565" y="173384"/>
                </a:cubicBezTo>
                <a:lnTo>
                  <a:pt x="288565" y="219787"/>
                </a:lnTo>
                <a:cubicBezTo>
                  <a:pt x="288565" y="228781"/>
                  <a:pt x="281009" y="235975"/>
                  <a:pt x="272014" y="235975"/>
                </a:cubicBezTo>
                <a:lnTo>
                  <a:pt x="258701" y="235975"/>
                </a:lnTo>
                <a:cubicBezTo>
                  <a:pt x="256543" y="251803"/>
                  <a:pt x="242510" y="264752"/>
                  <a:pt x="225599" y="264752"/>
                </a:cubicBezTo>
                <a:cubicBezTo>
                  <a:pt x="208688" y="264752"/>
                  <a:pt x="194656" y="251803"/>
                  <a:pt x="192857" y="235975"/>
                </a:cubicBezTo>
                <a:lnTo>
                  <a:pt x="107583" y="235975"/>
                </a:lnTo>
                <a:cubicBezTo>
                  <a:pt x="105064" y="251803"/>
                  <a:pt x="91391" y="264752"/>
                  <a:pt x="74120" y="264752"/>
                </a:cubicBezTo>
                <a:cubicBezTo>
                  <a:pt x="57209" y="264752"/>
                  <a:pt x="43177" y="251803"/>
                  <a:pt x="41378" y="235975"/>
                </a:cubicBezTo>
                <a:lnTo>
                  <a:pt x="16191" y="235975"/>
                </a:lnTo>
                <a:cubicBezTo>
                  <a:pt x="7556" y="235975"/>
                  <a:pt x="0" y="228781"/>
                  <a:pt x="0" y="219787"/>
                </a:cubicBezTo>
                <a:lnTo>
                  <a:pt x="0" y="161513"/>
                </a:lnTo>
                <a:cubicBezTo>
                  <a:pt x="0" y="158995"/>
                  <a:pt x="1799" y="157197"/>
                  <a:pt x="4318" y="157197"/>
                </a:cubicBezTo>
                <a:lnTo>
                  <a:pt x="17630" y="157197"/>
                </a:lnTo>
                <a:lnTo>
                  <a:pt x="17630" y="4317"/>
                </a:lnTo>
                <a:cubicBezTo>
                  <a:pt x="17630" y="1799"/>
                  <a:pt x="19429" y="0"/>
                  <a:pt x="21588" y="0"/>
                </a:cubicBezTo>
                <a:close/>
              </a:path>
            </a:pathLst>
          </a:custGeom>
          <a:solidFill>
            <a:schemeClr val="tx1"/>
          </a:solidFill>
          <a:ln>
            <a:noFill/>
          </a:ln>
          <a:effectLst/>
        </p:spPr>
        <p:txBody>
          <a:bodyPr anchor="ctr"/>
          <a:lstStyle/>
          <a:p>
            <a:endParaRPr lang="en-US"/>
          </a:p>
        </p:txBody>
      </p:sp>
      <p:sp>
        <p:nvSpPr>
          <p:cNvPr id="25" name="Freeform 993">
            <a:extLst>
              <a:ext uri="{FF2B5EF4-FFF2-40B4-BE49-F238E27FC236}">
                <a16:creationId xmlns:a16="http://schemas.microsoft.com/office/drawing/2014/main" id="{AD9064E1-6374-7240-B41E-39DC26B1F506}"/>
              </a:ext>
            </a:extLst>
          </p:cNvPr>
          <p:cNvSpPr>
            <a:spLocks noChangeAspect="1" noChangeArrowheads="1"/>
          </p:cNvSpPr>
          <p:nvPr/>
        </p:nvSpPr>
        <p:spPr bwMode="auto">
          <a:xfrm>
            <a:off x="1551062" y="11614273"/>
            <a:ext cx="1339727" cy="1339727"/>
          </a:xfrm>
          <a:custGeom>
            <a:avLst/>
            <a:gdLst>
              <a:gd name="T0" fmla="*/ 96428 w 288564"/>
              <a:gd name="T1" fmla="*/ 281311 h 288564"/>
              <a:gd name="T2" fmla="*/ 193220 w 288564"/>
              <a:gd name="T3" fmla="*/ 255210 h 288564"/>
              <a:gd name="T4" fmla="*/ 8336 w 288564"/>
              <a:gd name="T5" fmla="*/ 220046 h 288564"/>
              <a:gd name="T6" fmla="*/ 15586 w 288564"/>
              <a:gd name="T7" fmla="*/ 246147 h 288564"/>
              <a:gd name="T8" fmla="*/ 281311 w 288564"/>
              <a:gd name="T9" fmla="*/ 238896 h 288564"/>
              <a:gd name="T10" fmla="*/ 8336 w 288564"/>
              <a:gd name="T11" fmla="*/ 220046 h 288564"/>
              <a:gd name="T12" fmla="*/ 184520 w 288564"/>
              <a:gd name="T13" fmla="*/ 164219 h 288564"/>
              <a:gd name="T14" fmla="*/ 228384 w 288564"/>
              <a:gd name="T15" fmla="*/ 120354 h 288564"/>
              <a:gd name="T16" fmla="*/ 154069 w 288564"/>
              <a:gd name="T17" fmla="*/ 120354 h 288564"/>
              <a:gd name="T18" fmla="*/ 175457 w 288564"/>
              <a:gd name="T19" fmla="*/ 164219 h 288564"/>
              <a:gd name="T20" fmla="*/ 154069 w 288564"/>
              <a:gd name="T21" fmla="*/ 120354 h 288564"/>
              <a:gd name="T22" fmla="*/ 94854 w 288564"/>
              <a:gd name="T23" fmla="*/ 97840 h 288564"/>
              <a:gd name="T24" fmla="*/ 137799 w 288564"/>
              <a:gd name="T25" fmla="*/ 65600 h 288564"/>
              <a:gd name="T26" fmla="*/ 15586 w 288564"/>
              <a:gd name="T27" fmla="*/ 43865 h 288564"/>
              <a:gd name="T28" fmla="*/ 8336 w 288564"/>
              <a:gd name="T29" fmla="*/ 210984 h 288564"/>
              <a:gd name="T30" fmla="*/ 281311 w 288564"/>
              <a:gd name="T31" fmla="*/ 51116 h 288564"/>
              <a:gd name="T32" fmla="*/ 170019 w 288564"/>
              <a:gd name="T33" fmla="*/ 43865 h 288564"/>
              <a:gd name="T34" fmla="*/ 159144 w 288564"/>
              <a:gd name="T35" fmla="*/ 111293 h 288564"/>
              <a:gd name="T36" fmla="*/ 228384 w 288564"/>
              <a:gd name="T37" fmla="*/ 56915 h 288564"/>
              <a:gd name="T38" fmla="*/ 237083 w 288564"/>
              <a:gd name="T39" fmla="*/ 56915 h 288564"/>
              <a:gd name="T40" fmla="*/ 267897 w 288564"/>
              <a:gd name="T41" fmla="*/ 111293 h 288564"/>
              <a:gd name="T42" fmla="*/ 267897 w 288564"/>
              <a:gd name="T43" fmla="*/ 120354 h 288564"/>
              <a:gd name="T44" fmla="*/ 237083 w 288564"/>
              <a:gd name="T45" fmla="*/ 164219 h 288564"/>
              <a:gd name="T46" fmla="*/ 272248 w 288564"/>
              <a:gd name="T47" fmla="*/ 168569 h 288564"/>
              <a:gd name="T48" fmla="*/ 184520 w 288564"/>
              <a:gd name="T49" fmla="*/ 173282 h 288564"/>
              <a:gd name="T50" fmla="*/ 179807 w 288564"/>
              <a:gd name="T51" fmla="*/ 202283 h 288564"/>
              <a:gd name="T52" fmla="*/ 175457 w 288564"/>
              <a:gd name="T53" fmla="*/ 173282 h 288564"/>
              <a:gd name="T54" fmla="*/ 66702 w 288564"/>
              <a:gd name="T55" fmla="*/ 197571 h 288564"/>
              <a:gd name="T56" fmla="*/ 58001 w 288564"/>
              <a:gd name="T57" fmla="*/ 197571 h 288564"/>
              <a:gd name="T58" fmla="*/ 21750 w 288564"/>
              <a:gd name="T59" fmla="*/ 173282 h 288564"/>
              <a:gd name="T60" fmla="*/ 21750 w 288564"/>
              <a:gd name="T61" fmla="*/ 164219 h 288564"/>
              <a:gd name="T62" fmla="*/ 65252 w 288564"/>
              <a:gd name="T63" fmla="*/ 120354 h 288564"/>
              <a:gd name="T64" fmla="*/ 17037 w 288564"/>
              <a:gd name="T65" fmla="*/ 115641 h 288564"/>
              <a:gd name="T66" fmla="*/ 59815 w 288564"/>
              <a:gd name="T67" fmla="*/ 111293 h 288564"/>
              <a:gd name="T68" fmla="*/ 48939 w 288564"/>
              <a:gd name="T69" fmla="*/ 43865 h 288564"/>
              <a:gd name="T70" fmla="*/ 95216 w 288564"/>
              <a:gd name="T71" fmla="*/ 32995 h 288564"/>
              <a:gd name="T72" fmla="*/ 87635 w 288564"/>
              <a:gd name="T73" fmla="*/ 56905 h 288564"/>
              <a:gd name="T74" fmla="*/ 121559 w 288564"/>
              <a:gd name="T75" fmla="*/ 39155 h 288564"/>
              <a:gd name="T76" fmla="*/ 129498 w 288564"/>
              <a:gd name="T77" fmla="*/ 34806 h 288564"/>
              <a:gd name="T78" fmla="*/ 150068 w 288564"/>
              <a:gd name="T79" fmla="*/ 56905 h 288564"/>
              <a:gd name="T80" fmla="*/ 150068 w 288564"/>
              <a:gd name="T81" fmla="*/ 65600 h 288564"/>
              <a:gd name="T82" fmla="*/ 130941 w 288564"/>
              <a:gd name="T83" fmla="*/ 103999 h 288564"/>
              <a:gd name="T84" fmla="*/ 91605 w 288564"/>
              <a:gd name="T85" fmla="*/ 106535 h 288564"/>
              <a:gd name="T86" fmla="*/ 71758 w 288564"/>
              <a:gd name="T87" fmla="*/ 65600 h 288564"/>
              <a:gd name="T88" fmla="*/ 63819 w 288564"/>
              <a:gd name="T89" fmla="*/ 60890 h 288564"/>
              <a:gd name="T90" fmla="*/ 77170 w 288564"/>
              <a:gd name="T91" fmla="*/ 56905 h 288564"/>
              <a:gd name="T92" fmla="*/ 95216 w 288564"/>
              <a:gd name="T93" fmla="*/ 32995 h 288564"/>
              <a:gd name="T94" fmla="*/ 54378 w 288564"/>
              <a:gd name="T95" fmla="*/ 64165 h 288564"/>
              <a:gd name="T96" fmla="*/ 164581 w 288564"/>
              <a:gd name="T97" fmla="*/ 64165 h 288564"/>
              <a:gd name="T98" fmla="*/ 109479 w 288564"/>
              <a:gd name="T99" fmla="*/ 0 h 288564"/>
              <a:gd name="T100" fmla="*/ 273336 w 288564"/>
              <a:gd name="T101" fmla="*/ 35165 h 288564"/>
              <a:gd name="T102" fmla="*/ 290010 w 288564"/>
              <a:gd name="T103" fmla="*/ 238896 h 288564"/>
              <a:gd name="T104" fmla="*/ 201920 w 288564"/>
              <a:gd name="T105" fmla="*/ 255210 h 288564"/>
              <a:gd name="T106" fmla="*/ 232734 w 288564"/>
              <a:gd name="T107" fmla="*/ 281311 h 288564"/>
              <a:gd name="T108" fmla="*/ 232734 w 288564"/>
              <a:gd name="T109" fmla="*/ 290010 h 288564"/>
              <a:gd name="T110" fmla="*/ 52201 w 288564"/>
              <a:gd name="T111" fmla="*/ 286023 h 288564"/>
              <a:gd name="T112" fmla="*/ 87728 w 288564"/>
              <a:gd name="T113" fmla="*/ 281311 h 288564"/>
              <a:gd name="T114" fmla="*/ 15586 w 288564"/>
              <a:gd name="T115" fmla="*/ 255210 h 288564"/>
              <a:gd name="T116" fmla="*/ 0 w 288564"/>
              <a:gd name="T117" fmla="*/ 51116 h 288564"/>
              <a:gd name="T118" fmla="*/ 52201 w 288564"/>
              <a:gd name="T119" fmla="*/ 35165 h 2885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8564" h="288564">
                <a:moveTo>
                  <a:pt x="95948" y="253937"/>
                </a:moveTo>
                <a:lnTo>
                  <a:pt x="95948" y="279908"/>
                </a:lnTo>
                <a:lnTo>
                  <a:pt x="192256" y="279908"/>
                </a:lnTo>
                <a:lnTo>
                  <a:pt x="192256" y="253937"/>
                </a:lnTo>
                <a:lnTo>
                  <a:pt x="95948" y="253937"/>
                </a:lnTo>
                <a:close/>
                <a:moveTo>
                  <a:pt x="8296" y="218948"/>
                </a:moveTo>
                <a:lnTo>
                  <a:pt x="8296" y="237705"/>
                </a:lnTo>
                <a:cubicBezTo>
                  <a:pt x="8296" y="241673"/>
                  <a:pt x="11542" y="244919"/>
                  <a:pt x="15510" y="244919"/>
                </a:cubicBezTo>
                <a:lnTo>
                  <a:pt x="271972" y="244919"/>
                </a:lnTo>
                <a:cubicBezTo>
                  <a:pt x="276300" y="244919"/>
                  <a:pt x="279908" y="241673"/>
                  <a:pt x="279908" y="237705"/>
                </a:cubicBezTo>
                <a:lnTo>
                  <a:pt x="279908" y="218948"/>
                </a:lnTo>
                <a:lnTo>
                  <a:pt x="8296" y="218948"/>
                </a:lnTo>
                <a:close/>
                <a:moveTo>
                  <a:pt x="183599" y="119754"/>
                </a:moveTo>
                <a:lnTo>
                  <a:pt x="183599" y="163400"/>
                </a:lnTo>
                <a:lnTo>
                  <a:pt x="227245" y="163400"/>
                </a:lnTo>
                <a:lnTo>
                  <a:pt x="227245" y="119754"/>
                </a:lnTo>
                <a:lnTo>
                  <a:pt x="183599" y="119754"/>
                </a:lnTo>
                <a:close/>
                <a:moveTo>
                  <a:pt x="153300" y="119754"/>
                </a:moveTo>
                <a:cubicBezTo>
                  <a:pt x="141757" y="138511"/>
                  <a:pt x="127690" y="154382"/>
                  <a:pt x="119394" y="163400"/>
                </a:cubicBezTo>
                <a:lnTo>
                  <a:pt x="174582" y="163400"/>
                </a:lnTo>
                <a:lnTo>
                  <a:pt x="174582" y="119754"/>
                </a:lnTo>
                <a:lnTo>
                  <a:pt x="153300" y="119754"/>
                </a:lnTo>
                <a:close/>
                <a:moveTo>
                  <a:pt x="80736" y="65272"/>
                </a:moveTo>
                <a:lnTo>
                  <a:pt x="94381" y="97352"/>
                </a:lnTo>
                <a:lnTo>
                  <a:pt x="123107" y="97352"/>
                </a:lnTo>
                <a:lnTo>
                  <a:pt x="137111" y="65272"/>
                </a:lnTo>
                <a:lnTo>
                  <a:pt x="80736" y="65272"/>
                </a:lnTo>
                <a:close/>
                <a:moveTo>
                  <a:pt x="15510" y="43645"/>
                </a:moveTo>
                <a:cubicBezTo>
                  <a:pt x="11542" y="43645"/>
                  <a:pt x="8296" y="46892"/>
                  <a:pt x="8296" y="50860"/>
                </a:cubicBezTo>
                <a:lnTo>
                  <a:pt x="8296" y="209931"/>
                </a:lnTo>
                <a:lnTo>
                  <a:pt x="279908" y="209931"/>
                </a:lnTo>
                <a:lnTo>
                  <a:pt x="279908" y="50860"/>
                </a:lnTo>
                <a:cubicBezTo>
                  <a:pt x="279908" y="46892"/>
                  <a:pt x="276300" y="43645"/>
                  <a:pt x="271972" y="43645"/>
                </a:cubicBezTo>
                <a:lnTo>
                  <a:pt x="169171" y="43645"/>
                </a:lnTo>
                <a:cubicBezTo>
                  <a:pt x="171696" y="50138"/>
                  <a:pt x="172417" y="56631"/>
                  <a:pt x="172417" y="63845"/>
                </a:cubicBezTo>
                <a:cubicBezTo>
                  <a:pt x="172417" y="79716"/>
                  <a:pt x="166285" y="95587"/>
                  <a:pt x="158350" y="110737"/>
                </a:cubicBezTo>
                <a:lnTo>
                  <a:pt x="227245" y="110737"/>
                </a:lnTo>
                <a:lnTo>
                  <a:pt x="227245" y="56631"/>
                </a:lnTo>
                <a:cubicBezTo>
                  <a:pt x="227245" y="54467"/>
                  <a:pt x="229409" y="52663"/>
                  <a:pt x="231573" y="52663"/>
                </a:cubicBezTo>
                <a:cubicBezTo>
                  <a:pt x="234098" y="52663"/>
                  <a:pt x="235901" y="54467"/>
                  <a:pt x="235901" y="56631"/>
                </a:cubicBezTo>
                <a:lnTo>
                  <a:pt x="235901" y="110737"/>
                </a:lnTo>
                <a:lnTo>
                  <a:pt x="266561" y="110737"/>
                </a:lnTo>
                <a:cubicBezTo>
                  <a:pt x="268726" y="110737"/>
                  <a:pt x="270890" y="112540"/>
                  <a:pt x="270890" y="115065"/>
                </a:cubicBezTo>
                <a:cubicBezTo>
                  <a:pt x="270890" y="117590"/>
                  <a:pt x="268726" y="119754"/>
                  <a:pt x="266561" y="119754"/>
                </a:cubicBezTo>
                <a:lnTo>
                  <a:pt x="235901" y="119754"/>
                </a:lnTo>
                <a:lnTo>
                  <a:pt x="235901" y="163400"/>
                </a:lnTo>
                <a:lnTo>
                  <a:pt x="266561" y="163400"/>
                </a:lnTo>
                <a:cubicBezTo>
                  <a:pt x="268726" y="163400"/>
                  <a:pt x="270890" y="165203"/>
                  <a:pt x="270890" y="167728"/>
                </a:cubicBezTo>
                <a:cubicBezTo>
                  <a:pt x="270890" y="170253"/>
                  <a:pt x="268726" y="172417"/>
                  <a:pt x="266561" y="172417"/>
                </a:cubicBezTo>
                <a:lnTo>
                  <a:pt x="183599" y="172417"/>
                </a:lnTo>
                <a:lnTo>
                  <a:pt x="183599" y="196585"/>
                </a:lnTo>
                <a:cubicBezTo>
                  <a:pt x="183599" y="199109"/>
                  <a:pt x="181435" y="201274"/>
                  <a:pt x="178910" y="201274"/>
                </a:cubicBezTo>
                <a:cubicBezTo>
                  <a:pt x="176746" y="201274"/>
                  <a:pt x="174582" y="199109"/>
                  <a:pt x="174582" y="196585"/>
                </a:cubicBezTo>
                <a:lnTo>
                  <a:pt x="174582" y="172417"/>
                </a:lnTo>
                <a:lnTo>
                  <a:pt x="66370" y="172417"/>
                </a:lnTo>
                <a:lnTo>
                  <a:pt x="66370" y="196585"/>
                </a:lnTo>
                <a:cubicBezTo>
                  <a:pt x="66370" y="199109"/>
                  <a:pt x="64927" y="201274"/>
                  <a:pt x="62402" y="201274"/>
                </a:cubicBezTo>
                <a:cubicBezTo>
                  <a:pt x="59877" y="201274"/>
                  <a:pt x="57713" y="199109"/>
                  <a:pt x="57713" y="196585"/>
                </a:cubicBezTo>
                <a:lnTo>
                  <a:pt x="57713" y="172417"/>
                </a:lnTo>
                <a:lnTo>
                  <a:pt x="21642" y="172417"/>
                </a:lnTo>
                <a:cubicBezTo>
                  <a:pt x="19117" y="172417"/>
                  <a:pt x="16953" y="170253"/>
                  <a:pt x="16953" y="167728"/>
                </a:cubicBezTo>
                <a:cubicBezTo>
                  <a:pt x="16953" y="165203"/>
                  <a:pt x="19117" y="163400"/>
                  <a:pt x="21642" y="163400"/>
                </a:cubicBezTo>
                <a:lnTo>
                  <a:pt x="98473" y="163400"/>
                </a:lnTo>
                <a:cubicBezTo>
                  <a:pt x="90176" y="154382"/>
                  <a:pt x="76109" y="138511"/>
                  <a:pt x="64927" y="119754"/>
                </a:cubicBezTo>
                <a:lnTo>
                  <a:pt x="21642" y="119754"/>
                </a:lnTo>
                <a:cubicBezTo>
                  <a:pt x="19117" y="119754"/>
                  <a:pt x="16953" y="117590"/>
                  <a:pt x="16953" y="115065"/>
                </a:cubicBezTo>
                <a:cubicBezTo>
                  <a:pt x="16953" y="112540"/>
                  <a:pt x="19117" y="110737"/>
                  <a:pt x="21642" y="110737"/>
                </a:cubicBezTo>
                <a:lnTo>
                  <a:pt x="59516" y="110737"/>
                </a:lnTo>
                <a:cubicBezTo>
                  <a:pt x="51220" y="95587"/>
                  <a:pt x="45088" y="79716"/>
                  <a:pt x="45088" y="63845"/>
                </a:cubicBezTo>
                <a:cubicBezTo>
                  <a:pt x="45088" y="56631"/>
                  <a:pt x="46531" y="50138"/>
                  <a:pt x="48695" y="43645"/>
                </a:cubicBezTo>
                <a:lnTo>
                  <a:pt x="15510" y="43645"/>
                </a:lnTo>
                <a:close/>
                <a:moveTo>
                  <a:pt x="94740" y="32831"/>
                </a:moveTo>
                <a:cubicBezTo>
                  <a:pt x="96894" y="34273"/>
                  <a:pt x="97612" y="37157"/>
                  <a:pt x="96535" y="38959"/>
                </a:cubicBezTo>
                <a:lnTo>
                  <a:pt x="87199" y="56621"/>
                </a:lnTo>
                <a:lnTo>
                  <a:pt x="130647" y="56621"/>
                </a:lnTo>
                <a:lnTo>
                  <a:pt x="120952" y="38959"/>
                </a:lnTo>
                <a:cubicBezTo>
                  <a:pt x="119875" y="37157"/>
                  <a:pt x="120952" y="34273"/>
                  <a:pt x="122748" y="32831"/>
                </a:cubicBezTo>
                <a:cubicBezTo>
                  <a:pt x="124902" y="31750"/>
                  <a:pt x="127775" y="32471"/>
                  <a:pt x="128852" y="34634"/>
                </a:cubicBezTo>
                <a:lnTo>
                  <a:pt x="140342" y="56621"/>
                </a:lnTo>
                <a:lnTo>
                  <a:pt x="149319" y="56621"/>
                </a:lnTo>
                <a:cubicBezTo>
                  <a:pt x="151833" y="56621"/>
                  <a:pt x="153628" y="58063"/>
                  <a:pt x="153628" y="60586"/>
                </a:cubicBezTo>
                <a:cubicBezTo>
                  <a:pt x="153628" y="63109"/>
                  <a:pt x="151833" y="65272"/>
                  <a:pt x="149319" y="65272"/>
                </a:cubicBezTo>
                <a:lnTo>
                  <a:pt x="146447" y="65272"/>
                </a:lnTo>
                <a:lnTo>
                  <a:pt x="130288" y="103480"/>
                </a:lnTo>
                <a:cubicBezTo>
                  <a:pt x="129929" y="104561"/>
                  <a:pt x="127775" y="106003"/>
                  <a:pt x="125979" y="106003"/>
                </a:cubicBezTo>
                <a:lnTo>
                  <a:pt x="91149" y="106003"/>
                </a:lnTo>
                <a:cubicBezTo>
                  <a:pt x="89713" y="106003"/>
                  <a:pt x="87917" y="104561"/>
                  <a:pt x="87199" y="103480"/>
                </a:cubicBezTo>
                <a:lnTo>
                  <a:pt x="71400" y="65272"/>
                </a:lnTo>
                <a:lnTo>
                  <a:pt x="68168" y="65272"/>
                </a:lnTo>
                <a:cubicBezTo>
                  <a:pt x="65655" y="65272"/>
                  <a:pt x="63500" y="63109"/>
                  <a:pt x="63500" y="60586"/>
                </a:cubicBezTo>
                <a:cubicBezTo>
                  <a:pt x="63500" y="58063"/>
                  <a:pt x="65655" y="56621"/>
                  <a:pt x="68168" y="56621"/>
                </a:cubicBezTo>
                <a:lnTo>
                  <a:pt x="76786" y="56621"/>
                </a:lnTo>
                <a:lnTo>
                  <a:pt x="88635" y="34634"/>
                </a:lnTo>
                <a:cubicBezTo>
                  <a:pt x="90072" y="32471"/>
                  <a:pt x="92944" y="31750"/>
                  <a:pt x="94740" y="32831"/>
                </a:cubicBezTo>
                <a:close/>
                <a:moveTo>
                  <a:pt x="108933" y="8657"/>
                </a:moveTo>
                <a:cubicBezTo>
                  <a:pt x="78634" y="8657"/>
                  <a:pt x="54106" y="33546"/>
                  <a:pt x="54106" y="63845"/>
                </a:cubicBezTo>
                <a:cubicBezTo>
                  <a:pt x="54106" y="102440"/>
                  <a:pt x="97030" y="149332"/>
                  <a:pt x="108933" y="161596"/>
                </a:cubicBezTo>
                <a:cubicBezTo>
                  <a:pt x="120836" y="149332"/>
                  <a:pt x="163760" y="102440"/>
                  <a:pt x="163760" y="63845"/>
                </a:cubicBezTo>
                <a:cubicBezTo>
                  <a:pt x="163760" y="33546"/>
                  <a:pt x="139593" y="8657"/>
                  <a:pt x="108933" y="8657"/>
                </a:cubicBezTo>
                <a:close/>
                <a:moveTo>
                  <a:pt x="108933" y="0"/>
                </a:moveTo>
                <a:cubicBezTo>
                  <a:pt x="133822" y="0"/>
                  <a:pt x="155464" y="14428"/>
                  <a:pt x="165925" y="34989"/>
                </a:cubicBezTo>
                <a:lnTo>
                  <a:pt x="271972" y="34989"/>
                </a:lnTo>
                <a:cubicBezTo>
                  <a:pt x="280990" y="34989"/>
                  <a:pt x="288564" y="42563"/>
                  <a:pt x="288564" y="50860"/>
                </a:cubicBezTo>
                <a:lnTo>
                  <a:pt x="288564" y="237705"/>
                </a:lnTo>
                <a:cubicBezTo>
                  <a:pt x="288564" y="246723"/>
                  <a:pt x="280990" y="253937"/>
                  <a:pt x="271972" y="253937"/>
                </a:cubicBezTo>
                <a:lnTo>
                  <a:pt x="200913" y="253937"/>
                </a:lnTo>
                <a:lnTo>
                  <a:pt x="200913" y="279908"/>
                </a:lnTo>
                <a:lnTo>
                  <a:pt x="231573" y="279908"/>
                </a:lnTo>
                <a:cubicBezTo>
                  <a:pt x="234098" y="279908"/>
                  <a:pt x="235901" y="282072"/>
                  <a:pt x="235901" y="284597"/>
                </a:cubicBezTo>
                <a:cubicBezTo>
                  <a:pt x="235901" y="287122"/>
                  <a:pt x="234098" y="288564"/>
                  <a:pt x="231573" y="288564"/>
                </a:cubicBezTo>
                <a:lnTo>
                  <a:pt x="56631" y="288564"/>
                </a:lnTo>
                <a:cubicBezTo>
                  <a:pt x="54106" y="288564"/>
                  <a:pt x="51941" y="287122"/>
                  <a:pt x="51941" y="284597"/>
                </a:cubicBezTo>
                <a:cubicBezTo>
                  <a:pt x="51941" y="282072"/>
                  <a:pt x="54106" y="279908"/>
                  <a:pt x="56631" y="279908"/>
                </a:cubicBezTo>
                <a:lnTo>
                  <a:pt x="87291" y="279908"/>
                </a:lnTo>
                <a:lnTo>
                  <a:pt x="87291" y="253937"/>
                </a:lnTo>
                <a:lnTo>
                  <a:pt x="15510" y="253937"/>
                </a:lnTo>
                <a:cubicBezTo>
                  <a:pt x="6853" y="253937"/>
                  <a:pt x="0" y="246723"/>
                  <a:pt x="0" y="237705"/>
                </a:cubicBezTo>
                <a:lnTo>
                  <a:pt x="0" y="50860"/>
                </a:lnTo>
                <a:cubicBezTo>
                  <a:pt x="0" y="42563"/>
                  <a:pt x="6853" y="34989"/>
                  <a:pt x="15510" y="34989"/>
                </a:cubicBezTo>
                <a:lnTo>
                  <a:pt x="51941" y="34989"/>
                </a:lnTo>
                <a:cubicBezTo>
                  <a:pt x="62763" y="14428"/>
                  <a:pt x="84044" y="0"/>
                  <a:pt x="108933" y="0"/>
                </a:cubicBezTo>
                <a:close/>
              </a:path>
            </a:pathLst>
          </a:custGeom>
          <a:solidFill>
            <a:schemeClr val="tx1"/>
          </a:solidFill>
          <a:ln>
            <a:noFill/>
          </a:ln>
          <a:effectLst/>
        </p:spPr>
        <p:txBody>
          <a:bodyPr anchor="ctr"/>
          <a:lstStyle/>
          <a:p>
            <a:endParaRPr lang="en-US"/>
          </a:p>
        </p:txBody>
      </p:sp>
      <p:sp>
        <p:nvSpPr>
          <p:cNvPr id="26" name="TextBox 25">
            <a:extLst>
              <a:ext uri="{FF2B5EF4-FFF2-40B4-BE49-F238E27FC236}">
                <a16:creationId xmlns:a16="http://schemas.microsoft.com/office/drawing/2014/main" id="{CD497EFA-D29B-DB4D-B0BE-61FC9950CD2A}"/>
              </a:ext>
            </a:extLst>
          </p:cNvPr>
          <p:cNvSpPr txBox="1"/>
          <p:nvPr/>
        </p:nvSpPr>
        <p:spPr>
          <a:xfrm>
            <a:off x="14356079" y="10214559"/>
            <a:ext cx="8500745" cy="2098138"/>
          </a:xfrm>
          <a:prstGeom prst="rect">
            <a:avLst/>
          </a:prstGeom>
          <a:noFill/>
        </p:spPr>
        <p:txBody>
          <a:bodyPr wrap="square" rtlCol="0" anchor="ctr">
            <a:spAutoFit/>
          </a:bodyPr>
          <a:lstStyle/>
          <a:p>
            <a:pPr algn="just">
              <a:lnSpc>
                <a:spcPts val="4000"/>
              </a:lnSpc>
            </a:pPr>
            <a:r>
              <a:rPr lang="en-US" sz="2600" dirty="0">
                <a:latin typeface="Roboto Light" panose="02000000000000000000" pitchFamily="2" charset="0"/>
                <a:ea typeface="Roboto Light" panose="02000000000000000000" pitchFamily="2" charset="0"/>
                <a:cs typeface="Open Sans Light" panose="020B0306030504020204" pitchFamily="34" charset="0"/>
              </a:rPr>
              <a:t>Green marketing consists of marketing products and services based on environmental factors or awareness. Companies involved in green marketing make decisions relating to the entire process of the company's products.</a:t>
            </a:r>
          </a:p>
        </p:txBody>
      </p:sp>
      <p:sp>
        <p:nvSpPr>
          <p:cNvPr id="27" name="TextBox 26">
            <a:extLst>
              <a:ext uri="{FF2B5EF4-FFF2-40B4-BE49-F238E27FC236}">
                <a16:creationId xmlns:a16="http://schemas.microsoft.com/office/drawing/2014/main" id="{72073238-A4E6-434F-83D2-AB7258B7CDD7}"/>
              </a:ext>
            </a:extLst>
          </p:cNvPr>
          <p:cNvSpPr txBox="1"/>
          <p:nvPr/>
        </p:nvSpPr>
        <p:spPr>
          <a:xfrm>
            <a:off x="14356079" y="9437731"/>
            <a:ext cx="2191626" cy="646331"/>
          </a:xfrm>
          <a:prstGeom prst="rect">
            <a:avLst/>
          </a:prstGeom>
          <a:noFill/>
        </p:spPr>
        <p:txBody>
          <a:bodyPr wrap="none" rtlCol="0">
            <a:spAutoFit/>
          </a:bodyPr>
          <a:lstStyle/>
          <a:p>
            <a:r>
              <a:rPr lang="en-US" b="1" dirty="0">
                <a:solidFill>
                  <a:schemeClr val="tx2"/>
                </a:solidFill>
                <a:latin typeface="Roboto" panose="02000000000000000000" pitchFamily="2" charset="0"/>
                <a:ea typeface="Roboto" charset="0"/>
                <a:cs typeface="Poppins Bold" panose="02000000000000000000" pitchFamily="2" charset="77"/>
              </a:rPr>
              <a:t>Your Title</a:t>
            </a:r>
          </a:p>
        </p:txBody>
      </p:sp>
      <p:cxnSp>
        <p:nvCxnSpPr>
          <p:cNvPr id="28" name="Straight Connector 27">
            <a:extLst>
              <a:ext uri="{FF2B5EF4-FFF2-40B4-BE49-F238E27FC236}">
                <a16:creationId xmlns:a16="http://schemas.microsoft.com/office/drawing/2014/main" id="{AE12AE38-B6E8-8241-B237-25266EC7E888}"/>
              </a:ext>
            </a:extLst>
          </p:cNvPr>
          <p:cNvCxnSpPr>
            <a:cxnSpLocks/>
          </p:cNvCxnSpPr>
          <p:nvPr/>
        </p:nvCxnSpPr>
        <p:spPr>
          <a:xfrm>
            <a:off x="11332873" y="5854027"/>
            <a:ext cx="3940994" cy="0"/>
          </a:xfrm>
          <a:prstGeom prst="line">
            <a:avLst/>
          </a:prstGeom>
          <a:ln w="38100" cap="rnd">
            <a:solidFill>
              <a:schemeClr val="tx1">
                <a:lumMod val="50000"/>
                <a:lumOff val="50000"/>
              </a:schemeClr>
            </a:solidFill>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203832B4-389F-8B4D-BEC8-E8C7744B1EF7}"/>
              </a:ext>
            </a:extLst>
          </p:cNvPr>
          <p:cNvSpPr>
            <a:spLocks noChangeAspect="1" noChangeArrowheads="1"/>
          </p:cNvSpPr>
          <p:nvPr/>
        </p:nvSpPr>
        <p:spPr bwMode="auto">
          <a:xfrm>
            <a:off x="15605323" y="4847738"/>
            <a:ext cx="1536504" cy="153660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31" name="Pie 30">
            <a:extLst>
              <a:ext uri="{FF2B5EF4-FFF2-40B4-BE49-F238E27FC236}">
                <a16:creationId xmlns:a16="http://schemas.microsoft.com/office/drawing/2014/main" id="{1EE537B8-0477-6E4F-BD1B-671E777E5828}"/>
              </a:ext>
            </a:extLst>
          </p:cNvPr>
          <p:cNvSpPr>
            <a:spLocks/>
          </p:cNvSpPr>
          <p:nvPr/>
        </p:nvSpPr>
        <p:spPr>
          <a:xfrm>
            <a:off x="15605321" y="4847578"/>
            <a:ext cx="1536504" cy="1536603"/>
          </a:xfrm>
          <a:prstGeom prst="pie">
            <a:avLst>
              <a:gd name="adj1" fmla="val 10801199"/>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2" name="Freeform 86">
            <a:extLst>
              <a:ext uri="{FF2B5EF4-FFF2-40B4-BE49-F238E27FC236}">
                <a16:creationId xmlns:a16="http://schemas.microsoft.com/office/drawing/2014/main" id="{82D627C5-F770-A344-8E16-8E37A385023D}"/>
              </a:ext>
            </a:extLst>
          </p:cNvPr>
          <p:cNvSpPr>
            <a:spLocks noChangeAspect="1" noChangeArrowheads="1"/>
          </p:cNvSpPr>
          <p:nvPr/>
        </p:nvSpPr>
        <p:spPr bwMode="auto">
          <a:xfrm>
            <a:off x="18270491" y="4847738"/>
            <a:ext cx="1536504" cy="153660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33" name="Pie 32">
            <a:extLst>
              <a:ext uri="{FF2B5EF4-FFF2-40B4-BE49-F238E27FC236}">
                <a16:creationId xmlns:a16="http://schemas.microsoft.com/office/drawing/2014/main" id="{F4755629-7ED8-CF40-B7D7-92328A6B4C9F}"/>
              </a:ext>
            </a:extLst>
          </p:cNvPr>
          <p:cNvSpPr>
            <a:spLocks/>
          </p:cNvSpPr>
          <p:nvPr/>
        </p:nvSpPr>
        <p:spPr>
          <a:xfrm>
            <a:off x="18270489" y="4847578"/>
            <a:ext cx="1536504" cy="1536603"/>
          </a:xfrm>
          <a:prstGeom prst="pie">
            <a:avLst>
              <a:gd name="adj1" fmla="val 5365681"/>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4" name="Freeform 86">
            <a:extLst>
              <a:ext uri="{FF2B5EF4-FFF2-40B4-BE49-F238E27FC236}">
                <a16:creationId xmlns:a16="http://schemas.microsoft.com/office/drawing/2014/main" id="{9CD51933-90E4-D945-BACC-CE10EC356D86}"/>
              </a:ext>
            </a:extLst>
          </p:cNvPr>
          <p:cNvSpPr>
            <a:spLocks noChangeAspect="1" noChangeArrowheads="1"/>
          </p:cNvSpPr>
          <p:nvPr/>
        </p:nvSpPr>
        <p:spPr bwMode="auto">
          <a:xfrm>
            <a:off x="20935655" y="4847738"/>
            <a:ext cx="1536504" cy="1536604"/>
          </a:xfrm>
          <a:prstGeom prst="ellipse">
            <a:avLst/>
          </a:prstGeom>
          <a:solidFill>
            <a:schemeClr val="accent1"/>
          </a:solidFill>
          <a:ln w="57150">
            <a:noFill/>
          </a:ln>
          <a:effectLst/>
        </p:spPr>
        <p:txBody>
          <a:bodyPr wrap="none" anchor="ctr"/>
          <a:lstStyle/>
          <a:p>
            <a:endParaRPr lang="en-US" sz="19900" b="1" dirty="0">
              <a:latin typeface="Roboto Bold" charset="0"/>
            </a:endParaRPr>
          </a:p>
        </p:txBody>
      </p:sp>
      <p:sp>
        <p:nvSpPr>
          <p:cNvPr id="35" name="Pie 34">
            <a:extLst>
              <a:ext uri="{FF2B5EF4-FFF2-40B4-BE49-F238E27FC236}">
                <a16:creationId xmlns:a16="http://schemas.microsoft.com/office/drawing/2014/main" id="{DE743702-DA3A-6540-BABC-F3307312FDA5}"/>
              </a:ext>
            </a:extLst>
          </p:cNvPr>
          <p:cNvSpPr>
            <a:spLocks/>
          </p:cNvSpPr>
          <p:nvPr/>
        </p:nvSpPr>
        <p:spPr>
          <a:xfrm>
            <a:off x="20935653" y="4847578"/>
            <a:ext cx="1536504" cy="1536603"/>
          </a:xfrm>
          <a:prstGeom prst="pie">
            <a:avLst>
              <a:gd name="adj1" fmla="val 21598448"/>
              <a:gd name="adj2" fmla="val 16173805"/>
            </a:avLst>
          </a:prstGeom>
          <a:pattFill prst="zigZag">
            <a:fgClr>
              <a:schemeClr val="accent1"/>
            </a:fgClr>
            <a:bgClr>
              <a:schemeClr val="accent1">
                <a:lumMod val="60000"/>
                <a:lumOff val="40000"/>
              </a:schemeClr>
            </a:bgClr>
          </a:patt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ndParaRPr>
          </a:p>
        </p:txBody>
      </p:sp>
      <p:sp>
        <p:nvSpPr>
          <p:cNvPr id="36" name="TextBox 35">
            <a:extLst>
              <a:ext uri="{FF2B5EF4-FFF2-40B4-BE49-F238E27FC236}">
                <a16:creationId xmlns:a16="http://schemas.microsoft.com/office/drawing/2014/main" id="{37A2B462-2070-F04D-8835-29DCBCFD463E}"/>
              </a:ext>
            </a:extLst>
          </p:cNvPr>
          <p:cNvSpPr txBox="1"/>
          <p:nvPr/>
        </p:nvSpPr>
        <p:spPr>
          <a:xfrm>
            <a:off x="15527828" y="6703980"/>
            <a:ext cx="1691489" cy="523220"/>
          </a:xfrm>
          <a:prstGeom prst="rect">
            <a:avLst/>
          </a:prstGeom>
          <a:noFill/>
        </p:spPr>
        <p:txBody>
          <a:bodyPr wrap="none" rtlCol="0" anchor="t">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Your Title</a:t>
            </a:r>
          </a:p>
        </p:txBody>
      </p:sp>
      <p:sp>
        <p:nvSpPr>
          <p:cNvPr id="37" name="TextBox 36">
            <a:extLst>
              <a:ext uri="{FF2B5EF4-FFF2-40B4-BE49-F238E27FC236}">
                <a16:creationId xmlns:a16="http://schemas.microsoft.com/office/drawing/2014/main" id="{14D28A35-D30D-F343-861A-40C7B92D9D3A}"/>
              </a:ext>
            </a:extLst>
          </p:cNvPr>
          <p:cNvSpPr txBox="1"/>
          <p:nvPr/>
        </p:nvSpPr>
        <p:spPr>
          <a:xfrm>
            <a:off x="18192996" y="6703980"/>
            <a:ext cx="1691489" cy="523220"/>
          </a:xfrm>
          <a:prstGeom prst="rect">
            <a:avLst/>
          </a:prstGeom>
          <a:noFill/>
        </p:spPr>
        <p:txBody>
          <a:bodyPr wrap="none" rtlCol="0" anchor="t">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Your Title</a:t>
            </a:r>
          </a:p>
        </p:txBody>
      </p:sp>
      <p:sp>
        <p:nvSpPr>
          <p:cNvPr id="38" name="TextBox 37">
            <a:extLst>
              <a:ext uri="{FF2B5EF4-FFF2-40B4-BE49-F238E27FC236}">
                <a16:creationId xmlns:a16="http://schemas.microsoft.com/office/drawing/2014/main" id="{2C856F7B-D312-4542-BC2E-BDC21A803980}"/>
              </a:ext>
            </a:extLst>
          </p:cNvPr>
          <p:cNvSpPr txBox="1"/>
          <p:nvPr/>
        </p:nvSpPr>
        <p:spPr>
          <a:xfrm>
            <a:off x="20858160" y="6703980"/>
            <a:ext cx="1691489" cy="523220"/>
          </a:xfrm>
          <a:prstGeom prst="rect">
            <a:avLst/>
          </a:prstGeom>
          <a:noFill/>
        </p:spPr>
        <p:txBody>
          <a:bodyPr wrap="none" rtlCol="0" anchor="t">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Poppins Bold" panose="02000000000000000000" pitchFamily="2" charset="77"/>
              </a:rPr>
              <a:t>Your Title</a:t>
            </a:r>
          </a:p>
        </p:txBody>
      </p:sp>
    </p:spTree>
    <p:extLst>
      <p:ext uri="{BB962C8B-B14F-4D97-AF65-F5344CB8AC3E}">
        <p14:creationId xmlns:p14="http://schemas.microsoft.com/office/powerpoint/2010/main" val="1780125350"/>
      </p:ext>
    </p:extLst>
  </p:cSld>
  <p:clrMapOvr>
    <a:masterClrMapping/>
  </p:clrMapOvr>
</p:sld>
</file>

<file path=ppt/theme/theme1.xml><?xml version="1.0" encoding="utf-8"?>
<a:theme xmlns:a="http://schemas.openxmlformats.org/drawingml/2006/main" name="Office Theme">
  <a:themeElements>
    <a:clrScheme name="PTIFY - Harvey Ball - Light">
      <a:dk1>
        <a:srgbClr val="272727"/>
      </a:dk1>
      <a:lt1>
        <a:srgbClr val="FFFFFF"/>
      </a:lt1>
      <a:dk2>
        <a:srgbClr val="000000"/>
      </a:dk2>
      <a:lt2>
        <a:srgbClr val="FFFFFF"/>
      </a:lt2>
      <a:accent1>
        <a:srgbClr val="531B86"/>
      </a:accent1>
      <a:accent2>
        <a:srgbClr val="D71269"/>
      </a:accent2>
      <a:accent3>
        <a:srgbClr val="FDC0AC"/>
      </a:accent3>
      <a:accent4>
        <a:srgbClr val="2E2A4D"/>
      </a:accent4>
      <a:accent5>
        <a:srgbClr val="FED330"/>
      </a:accent5>
      <a:accent6>
        <a:srgbClr val="454545"/>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84701</TotalTime>
  <Words>1132</Words>
  <Application>Microsoft Macintosh PowerPoint</Application>
  <PresentationFormat>Custom</PresentationFormat>
  <Paragraphs>200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Josefin Sans</vt:lpstr>
      <vt:lpstr>Open Sans Light</vt:lpstr>
      <vt:lpstr>Poppins Bold</vt:lpstr>
      <vt:lpstr>Roboto</vt:lpstr>
      <vt:lpstr>Roboto 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15181</cp:revision>
  <dcterms:created xsi:type="dcterms:W3CDTF">2014-11-12T21:47:38Z</dcterms:created>
  <dcterms:modified xsi:type="dcterms:W3CDTF">2019-04-08T17:53:40Z</dcterms:modified>
  <cp:category/>
</cp:coreProperties>
</file>