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9"/>
  </p:notesMasterIdLst>
  <p:sldIdLst>
    <p:sldId id="3308" r:id="rId2"/>
    <p:sldId id="3309" r:id="rId3"/>
    <p:sldId id="3310" r:id="rId4"/>
    <p:sldId id="3311" r:id="rId5"/>
    <p:sldId id="3312" r:id="rId6"/>
    <p:sldId id="3313" r:id="rId7"/>
    <p:sldId id="3314" r:id="rId8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958" userDrawn="1">
          <p15:clr>
            <a:srgbClr val="A4A3A4"/>
          </p15:clr>
        </p15:guide>
        <p15:guide id="53" orient="horz" pos="480" userDrawn="1">
          <p15:clr>
            <a:srgbClr val="A4A3A4"/>
          </p15:clr>
        </p15:guide>
        <p15:guide id="54" pos="14398" userDrawn="1">
          <p15:clr>
            <a:srgbClr val="A4A3A4"/>
          </p15:clr>
        </p15:guide>
        <p15:guide id="55" orient="horz" pos="8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121212"/>
    <a:srgbClr val="5178B3"/>
    <a:srgbClr val="2CB3EB"/>
    <a:srgbClr val="FC0D1B"/>
    <a:srgbClr val="FA7B87"/>
    <a:srgbClr val="FB4756"/>
    <a:srgbClr val="CA252D"/>
    <a:srgbClr val="FA4069"/>
    <a:srgbClr val="F63D93"/>
    <a:srgbClr val="6CB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16" autoAdjust="0"/>
    <p:restoredTop sz="95439" autoAdjust="0"/>
  </p:normalViewPr>
  <p:slideViewPr>
    <p:cSldViewPr snapToGrid="0" snapToObjects="1">
      <p:cViewPr varScale="1">
        <p:scale>
          <a:sx n="60" d="100"/>
          <a:sy n="60" d="100"/>
        </p:scale>
        <p:origin x="376" y="176"/>
      </p:cViewPr>
      <p:guideLst>
        <p:guide pos="958"/>
        <p:guide orient="horz" pos="480"/>
        <p:guide pos="14398"/>
        <p:guide orient="horz" pos="816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3175">
              <a:noFill/>
            </a:ln>
            <a:effectLst/>
          </c:spPr>
          <c:dPt>
            <c:idx val="0"/>
            <c:bubble3D val="0"/>
            <c:spPr>
              <a:solidFill>
                <a:schemeClr val="accent1"/>
              </a:solidFill>
              <a:ln w="317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B16-7944-8B9D-CEF8FF448EAF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317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B16-7944-8B9D-CEF8FF448EAF}"/>
              </c:ext>
            </c:extLst>
          </c:dPt>
          <c:dPt>
            <c:idx val="2"/>
            <c:bubble3D val="0"/>
            <c:spPr>
              <a:solidFill>
                <a:schemeClr val="accent2"/>
              </a:solidFill>
              <a:ln w="317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B16-7944-8B9D-CEF8FF448EAF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B16-7944-8B9D-CEF8FF448E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Poppins ExtraLight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Poppins ExtraLight" pitchFamily="2" charset="77"/>
              </a:defRPr>
            </a:lvl1pPr>
          </a:lstStyle>
          <a:p>
            <a:fld id="{EFC10EE1-B198-C942-8235-326C972CBB30}" type="datetimeFigureOut">
              <a:rPr lang="en-US" smtClean="0"/>
              <a:pPr/>
              <a:t>5/30/19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Poppins ExtraLight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Poppins ExtraLight" pitchFamily="2" charset="77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Poppins ExtraLight" pitchFamily="2" charset="77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Poppins ExtraLight" pitchFamily="2" charset="77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Poppins ExtraLight" pitchFamily="2" charset="77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Poppins ExtraLight" pitchFamily="2" charset="77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Poppins ExtraLight" pitchFamily="2" charset="77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700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17967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FA0A0-434E-E340-A675-5E45B45DDFED}"/>
              </a:ext>
            </a:extLst>
          </p:cNvPr>
          <p:cNvSpPr txBox="1"/>
          <p:nvPr userDrawn="1"/>
        </p:nvSpPr>
        <p:spPr>
          <a:xfrm>
            <a:off x="22237468" y="12568918"/>
            <a:ext cx="764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C2130A1F-96FE-9345-9E91-FD9BE4197128}" type="slidenum">
              <a:rPr lang="en-US" sz="2800" b="0" i="0" spc="300" smtClean="0">
                <a:solidFill>
                  <a:schemeClr val="bg1">
                    <a:lumMod val="50000"/>
                  </a:schemeClr>
                </a:solidFill>
                <a:latin typeface="Poppins ExtraLight" pitchFamily="2" charset="77"/>
              </a:rPr>
              <a:pPr algn="r"/>
              <a:t>‹#›</a:t>
            </a:fld>
            <a:endParaRPr lang="en-US" sz="2800" b="0" i="0" spc="300" dirty="0">
              <a:solidFill>
                <a:schemeClr val="bg1">
                  <a:lumMod val="50000"/>
                </a:schemeClr>
              </a:solidFill>
              <a:latin typeface="Poppins Extra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b="1" i="0" kern="1200">
          <a:solidFill>
            <a:schemeClr val="tx1"/>
          </a:solidFill>
          <a:latin typeface="Poppins" pitchFamily="2" charset="77"/>
          <a:ea typeface="+mj-ea"/>
          <a:cs typeface="Poppins" pitchFamily="2" charset="77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Poppins ExtraLight" pitchFamily="2" charset="77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Poppins ExtraLight" pitchFamily="2" charset="77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Poppins ExtraLight" pitchFamily="2" charset="77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Poppins ExtraLight" pitchFamily="2" charset="77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Poppins ExtraLight" pitchFamily="2" charset="77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9BCB45-F8B1-854C-8741-C8F4742E956F}"/>
              </a:ext>
            </a:extLst>
          </p:cNvPr>
          <p:cNvSpPr/>
          <p:nvPr/>
        </p:nvSpPr>
        <p:spPr>
          <a:xfrm>
            <a:off x="2414016" y="4636224"/>
            <a:ext cx="10012840" cy="193763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98" dirty="0">
              <a:latin typeface="Poppins ExtraLight" pitchFamily="2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86AD9D-3401-7C48-847C-4E16711F0F53}"/>
              </a:ext>
            </a:extLst>
          </p:cNvPr>
          <p:cNvSpPr/>
          <p:nvPr/>
        </p:nvSpPr>
        <p:spPr>
          <a:xfrm>
            <a:off x="2414016" y="6560292"/>
            <a:ext cx="10012840" cy="193763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98" dirty="0">
              <a:latin typeface="Poppins ExtraLight" pitchFamily="2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856826-7ED7-1F40-93EC-FAB0116DF8DE}"/>
              </a:ext>
            </a:extLst>
          </p:cNvPr>
          <p:cNvSpPr/>
          <p:nvPr/>
        </p:nvSpPr>
        <p:spPr>
          <a:xfrm>
            <a:off x="2414016" y="8487364"/>
            <a:ext cx="10012840" cy="193763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98" dirty="0">
              <a:latin typeface="Poppins ExtraLight" pitchFamily="2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7283EF-6E5C-524C-BE40-F67E679BC5BC}"/>
              </a:ext>
            </a:extLst>
          </p:cNvPr>
          <p:cNvSpPr/>
          <p:nvPr/>
        </p:nvSpPr>
        <p:spPr>
          <a:xfrm>
            <a:off x="2414017" y="2712153"/>
            <a:ext cx="9783520" cy="193763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98" dirty="0">
              <a:latin typeface="Poppins ExtraLight" pitchFamily="2" charset="77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5025FFDC-74E2-AE40-9C36-893F842C93D4}"/>
              </a:ext>
            </a:extLst>
          </p:cNvPr>
          <p:cNvSpPr/>
          <p:nvPr/>
        </p:nvSpPr>
        <p:spPr>
          <a:xfrm rot="16200000">
            <a:off x="11508854" y="3400840"/>
            <a:ext cx="2645001" cy="1267630"/>
          </a:xfrm>
          <a:custGeom>
            <a:avLst/>
            <a:gdLst>
              <a:gd name="connsiteX0" fmla="*/ 992134 w 992134"/>
              <a:gd name="connsiteY0" fmla="*/ 1 h 475485"/>
              <a:gd name="connsiteX1" fmla="*/ 992134 w 992134"/>
              <a:gd name="connsiteY1" fmla="*/ 475485 h 475485"/>
              <a:gd name="connsiteX2" fmla="*/ 306334 w 992134"/>
              <a:gd name="connsiteY2" fmla="*/ 475485 h 475485"/>
              <a:gd name="connsiteX3" fmla="*/ 306334 w 992134"/>
              <a:gd name="connsiteY3" fmla="*/ 475484 h 475485"/>
              <a:gd name="connsiteX4" fmla="*/ 0 w 992134"/>
              <a:gd name="connsiteY4" fmla="*/ 475484 h 475485"/>
              <a:gd name="connsiteX5" fmla="*/ 253885 w 992134"/>
              <a:gd name="connsiteY5" fmla="*/ 0 h 475485"/>
              <a:gd name="connsiteX6" fmla="*/ 685800 w 992134"/>
              <a:gd name="connsiteY6" fmla="*/ 0 h 475485"/>
              <a:gd name="connsiteX7" fmla="*/ 685800 w 992134"/>
              <a:gd name="connsiteY7" fmla="*/ 1 h 475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134" h="475485">
                <a:moveTo>
                  <a:pt x="992134" y="1"/>
                </a:moveTo>
                <a:lnTo>
                  <a:pt x="992134" y="475485"/>
                </a:lnTo>
                <a:lnTo>
                  <a:pt x="306334" y="475485"/>
                </a:lnTo>
                <a:lnTo>
                  <a:pt x="306334" y="475484"/>
                </a:lnTo>
                <a:lnTo>
                  <a:pt x="0" y="475484"/>
                </a:lnTo>
                <a:lnTo>
                  <a:pt x="253885" y="0"/>
                </a:lnTo>
                <a:lnTo>
                  <a:pt x="685800" y="0"/>
                </a:lnTo>
                <a:lnTo>
                  <a:pt x="685800" y="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6398" dirty="0">
              <a:latin typeface="Poppins ExtraLight" pitchFamily="2" charset="77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628A1319-677A-F744-900A-B9A9FBA461CF}"/>
              </a:ext>
            </a:extLst>
          </p:cNvPr>
          <p:cNvSpPr/>
          <p:nvPr/>
        </p:nvSpPr>
        <p:spPr>
          <a:xfrm rot="16200000">
            <a:off x="11165710" y="5668058"/>
            <a:ext cx="3331294" cy="1267630"/>
          </a:xfrm>
          <a:custGeom>
            <a:avLst/>
            <a:gdLst>
              <a:gd name="connsiteX0" fmla="*/ 1249561 w 1249561"/>
              <a:gd name="connsiteY0" fmla="*/ 1 h 475485"/>
              <a:gd name="connsiteX1" fmla="*/ 991278 w 1249561"/>
              <a:gd name="connsiteY1" fmla="*/ 475485 h 475485"/>
              <a:gd name="connsiteX2" fmla="*/ 434530 w 1249561"/>
              <a:gd name="connsiteY2" fmla="*/ 475485 h 475485"/>
              <a:gd name="connsiteX3" fmla="*/ 434531 w 1249561"/>
              <a:gd name="connsiteY3" fmla="*/ 475484 h 475485"/>
              <a:gd name="connsiteX4" fmla="*/ 0 w 1249561"/>
              <a:gd name="connsiteY4" fmla="*/ 475484 h 475485"/>
              <a:gd name="connsiteX5" fmla="*/ 521910 w 1249561"/>
              <a:gd name="connsiteY5" fmla="*/ 0 h 475485"/>
              <a:gd name="connsiteX6" fmla="*/ 1109579 w 1249561"/>
              <a:gd name="connsiteY6" fmla="*/ 0 h 475485"/>
              <a:gd name="connsiteX7" fmla="*/ 1109578 w 1249561"/>
              <a:gd name="connsiteY7" fmla="*/ 1 h 475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9561" h="475485">
                <a:moveTo>
                  <a:pt x="1249561" y="1"/>
                </a:moveTo>
                <a:lnTo>
                  <a:pt x="991278" y="475485"/>
                </a:lnTo>
                <a:lnTo>
                  <a:pt x="434530" y="475485"/>
                </a:lnTo>
                <a:lnTo>
                  <a:pt x="434531" y="475484"/>
                </a:lnTo>
                <a:lnTo>
                  <a:pt x="0" y="475484"/>
                </a:lnTo>
                <a:lnTo>
                  <a:pt x="521910" y="0"/>
                </a:lnTo>
                <a:lnTo>
                  <a:pt x="1109579" y="0"/>
                </a:lnTo>
                <a:lnTo>
                  <a:pt x="1109578" y="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8532" dirty="0">
              <a:latin typeface="Poppins ExtraLight" pitchFamily="2" charset="77"/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D495BEC-686B-784B-8D93-9EA06150DB31}"/>
              </a:ext>
            </a:extLst>
          </p:cNvPr>
          <p:cNvSpPr/>
          <p:nvPr/>
        </p:nvSpPr>
        <p:spPr>
          <a:xfrm rot="16200000">
            <a:off x="10797012" y="7960822"/>
            <a:ext cx="4068690" cy="1267630"/>
          </a:xfrm>
          <a:custGeom>
            <a:avLst/>
            <a:gdLst>
              <a:gd name="connsiteX0" fmla="*/ 1526156 w 1526156"/>
              <a:gd name="connsiteY0" fmla="*/ 1 h 475485"/>
              <a:gd name="connsiteX1" fmla="*/ 1025091 w 1526156"/>
              <a:gd name="connsiteY1" fmla="*/ 475485 h 475485"/>
              <a:gd name="connsiteX2" fmla="*/ 355289 w 1526156"/>
              <a:gd name="connsiteY2" fmla="*/ 475485 h 475485"/>
              <a:gd name="connsiteX3" fmla="*/ 355289 w 1526156"/>
              <a:gd name="connsiteY3" fmla="*/ 475484 h 475485"/>
              <a:gd name="connsiteX4" fmla="*/ 0 w 1526156"/>
              <a:gd name="connsiteY4" fmla="*/ 475484 h 475485"/>
              <a:gd name="connsiteX5" fmla="*/ 789589 w 1526156"/>
              <a:gd name="connsiteY5" fmla="*/ 0 h 475485"/>
              <a:gd name="connsiteX6" fmla="*/ 1345888 w 1526156"/>
              <a:gd name="connsiteY6" fmla="*/ 0 h 475485"/>
              <a:gd name="connsiteX7" fmla="*/ 1345887 w 1526156"/>
              <a:gd name="connsiteY7" fmla="*/ 1 h 475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26156" h="475485">
                <a:moveTo>
                  <a:pt x="1526156" y="1"/>
                </a:moveTo>
                <a:lnTo>
                  <a:pt x="1025091" y="475485"/>
                </a:lnTo>
                <a:lnTo>
                  <a:pt x="355289" y="475485"/>
                </a:lnTo>
                <a:lnTo>
                  <a:pt x="355289" y="475484"/>
                </a:lnTo>
                <a:lnTo>
                  <a:pt x="0" y="475484"/>
                </a:lnTo>
                <a:lnTo>
                  <a:pt x="789589" y="0"/>
                </a:lnTo>
                <a:lnTo>
                  <a:pt x="1345888" y="0"/>
                </a:lnTo>
                <a:lnTo>
                  <a:pt x="1345887" y="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8532" dirty="0">
              <a:latin typeface="Poppins ExtraLight" pitchFamily="2" charset="77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E297539-FBAC-7044-B822-A4647A129D5E}"/>
              </a:ext>
            </a:extLst>
          </p:cNvPr>
          <p:cNvSpPr/>
          <p:nvPr/>
        </p:nvSpPr>
        <p:spPr>
          <a:xfrm rot="16200000">
            <a:off x="10443514" y="10241394"/>
            <a:ext cx="4775690" cy="1267630"/>
          </a:xfrm>
          <a:custGeom>
            <a:avLst/>
            <a:gdLst>
              <a:gd name="connsiteX0" fmla="*/ 1791350 w 1791350"/>
              <a:gd name="connsiteY0" fmla="*/ 0 h 475485"/>
              <a:gd name="connsiteX1" fmla="*/ 998932 w 1791350"/>
              <a:gd name="connsiteY1" fmla="*/ 475485 h 475485"/>
              <a:gd name="connsiteX2" fmla="*/ 496283 w 1791350"/>
              <a:gd name="connsiteY2" fmla="*/ 475485 h 475485"/>
              <a:gd name="connsiteX3" fmla="*/ 496282 w 1791350"/>
              <a:gd name="connsiteY3" fmla="*/ 475485 h 475485"/>
              <a:gd name="connsiteX4" fmla="*/ 0 w 1791350"/>
              <a:gd name="connsiteY4" fmla="*/ 475485 h 475485"/>
              <a:gd name="connsiteX5" fmla="*/ 1075640 w 1791350"/>
              <a:gd name="connsiteY5" fmla="*/ 1 h 475485"/>
              <a:gd name="connsiteX6" fmla="*/ 1145140 w 1791350"/>
              <a:gd name="connsiteY6" fmla="*/ 1 h 475485"/>
              <a:gd name="connsiteX7" fmla="*/ 1145141 w 1791350"/>
              <a:gd name="connsiteY7" fmla="*/ 0 h 475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91350" h="475485">
                <a:moveTo>
                  <a:pt x="1791350" y="0"/>
                </a:moveTo>
                <a:lnTo>
                  <a:pt x="998932" y="475485"/>
                </a:lnTo>
                <a:lnTo>
                  <a:pt x="496283" y="475485"/>
                </a:lnTo>
                <a:lnTo>
                  <a:pt x="496282" y="475485"/>
                </a:lnTo>
                <a:lnTo>
                  <a:pt x="0" y="475485"/>
                </a:lnTo>
                <a:lnTo>
                  <a:pt x="1075640" y="1"/>
                </a:lnTo>
                <a:lnTo>
                  <a:pt x="1145140" y="1"/>
                </a:lnTo>
                <a:lnTo>
                  <a:pt x="1145141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6398" dirty="0">
              <a:latin typeface="Poppins ExtraLight" pitchFamily="2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06424E-30BC-7941-98BA-F43D2F5B27AD}"/>
              </a:ext>
            </a:extLst>
          </p:cNvPr>
          <p:cNvSpPr/>
          <p:nvPr/>
        </p:nvSpPr>
        <p:spPr>
          <a:xfrm>
            <a:off x="13462938" y="5324737"/>
            <a:ext cx="10914711" cy="255917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330" tIns="0" rtlCol="0" anchor="ctr"/>
          <a:lstStyle/>
          <a:p>
            <a:endParaRPr lang="en-US" sz="8532" dirty="0">
              <a:solidFill>
                <a:srgbClr val="FFFFFF"/>
              </a:solidFill>
              <a:latin typeface="Poppins ExtraLight" pitchFamily="2" charset="7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35EA45-6780-E848-A4E1-1EE29E85A944}"/>
              </a:ext>
            </a:extLst>
          </p:cNvPr>
          <p:cNvSpPr/>
          <p:nvPr/>
        </p:nvSpPr>
        <p:spPr>
          <a:xfrm>
            <a:off x="13462938" y="2712156"/>
            <a:ext cx="10914711" cy="261258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330" tIns="0" rtlCol="0" anchor="ctr"/>
          <a:lstStyle/>
          <a:p>
            <a:endParaRPr lang="en-US" sz="8532" dirty="0">
              <a:solidFill>
                <a:srgbClr val="FFFFFF"/>
              </a:solidFill>
              <a:latin typeface="Poppins ExtraLight" pitchFamily="2" charset="7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A02705-BC2D-0F40-8E2E-A1269E20437F}"/>
              </a:ext>
            </a:extLst>
          </p:cNvPr>
          <p:cNvSpPr/>
          <p:nvPr/>
        </p:nvSpPr>
        <p:spPr>
          <a:xfrm>
            <a:off x="13462938" y="7861611"/>
            <a:ext cx="10914711" cy="272062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330" tIns="0" rtlCol="0" anchor="ctr"/>
          <a:lstStyle/>
          <a:p>
            <a:endParaRPr lang="en-US" sz="8532" dirty="0">
              <a:solidFill>
                <a:srgbClr val="FFFFFF"/>
              </a:solidFill>
              <a:latin typeface="Poppins ExtraLight" pitchFamily="2" charset="7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E051C2-670C-F84F-B55B-7E9AF237E26E}"/>
              </a:ext>
            </a:extLst>
          </p:cNvPr>
          <p:cNvSpPr/>
          <p:nvPr/>
        </p:nvSpPr>
        <p:spPr>
          <a:xfrm>
            <a:off x="13462938" y="10582239"/>
            <a:ext cx="10914711" cy="26585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330" tIns="0" rtlCol="0" anchor="ctr"/>
          <a:lstStyle/>
          <a:p>
            <a:endParaRPr lang="en-US" sz="8532" dirty="0">
              <a:solidFill>
                <a:srgbClr val="FFFFFF"/>
              </a:solidFill>
              <a:latin typeface="Poppins ExtraLight" pitchFamily="2" charset="77"/>
            </a:endParaRPr>
          </a:p>
        </p:txBody>
      </p:sp>
      <p:sp useBgFill="1">
        <p:nvSpPr>
          <p:cNvPr id="30" name="Freeform 29">
            <a:extLst>
              <a:ext uri="{FF2B5EF4-FFF2-40B4-BE49-F238E27FC236}">
                <a16:creationId xmlns:a16="http://schemas.microsoft.com/office/drawing/2014/main" id="{4A5BA958-E8E5-BA4A-9345-56567B7C3FD8}"/>
              </a:ext>
            </a:extLst>
          </p:cNvPr>
          <p:cNvSpPr>
            <a:spLocks/>
          </p:cNvSpPr>
          <p:nvPr/>
        </p:nvSpPr>
        <p:spPr bwMode="white">
          <a:xfrm>
            <a:off x="1" y="2597017"/>
            <a:ext cx="6127289" cy="11301863"/>
          </a:xfrm>
          <a:custGeom>
            <a:avLst/>
            <a:gdLst>
              <a:gd name="connsiteX0" fmla="*/ 0 w 6127289"/>
              <a:gd name="connsiteY0" fmla="*/ 0 h 11301863"/>
              <a:gd name="connsiteX1" fmla="*/ 3044471 w 6127289"/>
              <a:gd name="connsiteY1" fmla="*/ 0 h 11301863"/>
              <a:gd name="connsiteX2" fmla="*/ 5866319 w 6127289"/>
              <a:gd name="connsiteY2" fmla="*/ 19878 h 11301863"/>
              <a:gd name="connsiteX3" fmla="*/ 3030376 w 6127289"/>
              <a:gd name="connsiteY3" fmla="*/ 1378785 h 11301863"/>
              <a:gd name="connsiteX4" fmla="*/ 2244366 w 6127289"/>
              <a:gd name="connsiteY4" fmla="*/ 2842502 h 11301863"/>
              <a:gd name="connsiteX5" fmla="*/ 2455803 w 6127289"/>
              <a:gd name="connsiteY5" fmla="*/ 4239357 h 11301863"/>
              <a:gd name="connsiteX6" fmla="*/ 2886061 w 6127289"/>
              <a:gd name="connsiteY6" fmla="*/ 5735600 h 11301863"/>
              <a:gd name="connsiteX7" fmla="*/ 2790075 w 6127289"/>
              <a:gd name="connsiteY7" fmla="*/ 8254639 h 11301863"/>
              <a:gd name="connsiteX8" fmla="*/ 5123268 w 6127289"/>
              <a:gd name="connsiteY8" fmla="*/ 8408238 h 11301863"/>
              <a:gd name="connsiteX9" fmla="*/ 6127289 w 6127289"/>
              <a:gd name="connsiteY9" fmla="*/ 11301863 h 11301863"/>
              <a:gd name="connsiteX10" fmla="*/ 0 w 6127289"/>
              <a:gd name="connsiteY10" fmla="*/ 11301863 h 1130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27289" h="11301863">
                <a:moveTo>
                  <a:pt x="0" y="0"/>
                </a:moveTo>
                <a:lnTo>
                  <a:pt x="3044471" y="0"/>
                </a:lnTo>
                <a:lnTo>
                  <a:pt x="5866319" y="19878"/>
                </a:lnTo>
                <a:cubicBezTo>
                  <a:pt x="3998959" y="552960"/>
                  <a:pt x="4156698" y="845703"/>
                  <a:pt x="3030376" y="1378785"/>
                </a:cubicBezTo>
                <a:lnTo>
                  <a:pt x="2244366" y="2842502"/>
                </a:lnTo>
                <a:lnTo>
                  <a:pt x="2455803" y="4239357"/>
                </a:lnTo>
                <a:cubicBezTo>
                  <a:pt x="2435666" y="4738105"/>
                  <a:pt x="2906198" y="5236853"/>
                  <a:pt x="2886061" y="5735600"/>
                </a:cubicBezTo>
                <a:cubicBezTo>
                  <a:pt x="2853842" y="6575882"/>
                  <a:pt x="2822295" y="7414357"/>
                  <a:pt x="2790075" y="8254639"/>
                </a:cubicBezTo>
                <a:lnTo>
                  <a:pt x="5123268" y="8408238"/>
                </a:lnTo>
                <a:lnTo>
                  <a:pt x="6127289" y="11301863"/>
                </a:lnTo>
                <a:lnTo>
                  <a:pt x="0" y="113018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6398" dirty="0">
              <a:solidFill>
                <a:srgbClr val="373737"/>
              </a:solidFill>
              <a:latin typeface="Poppins ExtraLight" pitchFamily="2" charset="77"/>
              <a:cs typeface="Poppins ExtraLight" pitchFamily="2" charset="77"/>
            </a:endParaRPr>
          </a:p>
        </p:txBody>
      </p:sp>
      <p:sp>
        <p:nvSpPr>
          <p:cNvPr id="22" name="Freeform 36">
            <a:extLst>
              <a:ext uri="{FF2B5EF4-FFF2-40B4-BE49-F238E27FC236}">
                <a16:creationId xmlns:a16="http://schemas.microsoft.com/office/drawing/2014/main" id="{7B4623C6-26F5-134D-8131-14A45AE16A23}"/>
              </a:ext>
            </a:extLst>
          </p:cNvPr>
          <p:cNvSpPr>
            <a:spLocks noEditPoints="1"/>
          </p:cNvSpPr>
          <p:nvPr/>
        </p:nvSpPr>
        <p:spPr bwMode="auto">
          <a:xfrm>
            <a:off x="1391900" y="2165353"/>
            <a:ext cx="10218194" cy="13953451"/>
          </a:xfrm>
          <a:custGeom>
            <a:avLst/>
            <a:gdLst>
              <a:gd name="T0" fmla="*/ 913 w 1589"/>
              <a:gd name="T1" fmla="*/ 29 h 2169"/>
              <a:gd name="T2" fmla="*/ 126 w 1589"/>
              <a:gd name="T3" fmla="*/ 393 h 2169"/>
              <a:gd name="T4" fmla="*/ 89 w 1589"/>
              <a:gd name="T5" fmla="*/ 690 h 2169"/>
              <a:gd name="T6" fmla="*/ 103 w 1589"/>
              <a:gd name="T7" fmla="*/ 930 h 2169"/>
              <a:gd name="T8" fmla="*/ 20 w 1589"/>
              <a:gd name="T9" fmla="*/ 1132 h 2169"/>
              <a:gd name="T10" fmla="*/ 99 w 1589"/>
              <a:gd name="T11" fmla="*/ 1174 h 2169"/>
              <a:gd name="T12" fmla="*/ 69 w 1589"/>
              <a:gd name="T13" fmla="*/ 1255 h 2169"/>
              <a:gd name="T14" fmla="*/ 107 w 1589"/>
              <a:gd name="T15" fmla="*/ 1335 h 2169"/>
              <a:gd name="T16" fmla="*/ 90 w 1589"/>
              <a:gd name="T17" fmla="*/ 1427 h 2169"/>
              <a:gd name="T18" fmla="*/ 153 w 1589"/>
              <a:gd name="T19" fmla="*/ 1482 h 2169"/>
              <a:gd name="T20" fmla="*/ 229 w 1589"/>
              <a:gd name="T21" fmla="*/ 1642 h 2169"/>
              <a:gd name="T22" fmla="*/ 583 w 1589"/>
              <a:gd name="T23" fmla="*/ 1567 h 2169"/>
              <a:gd name="T24" fmla="*/ 675 w 1589"/>
              <a:gd name="T25" fmla="*/ 1816 h 2169"/>
              <a:gd name="T26" fmla="*/ 630 w 1589"/>
              <a:gd name="T27" fmla="*/ 2057 h 2169"/>
              <a:gd name="T28" fmla="*/ 696 w 1589"/>
              <a:gd name="T29" fmla="*/ 2163 h 2169"/>
              <a:gd name="T30" fmla="*/ 1299 w 1589"/>
              <a:gd name="T31" fmla="*/ 1653 h 2169"/>
              <a:gd name="T32" fmla="*/ 1589 w 1589"/>
              <a:gd name="T33" fmla="*/ 633 h 2169"/>
              <a:gd name="T34" fmla="*/ 1216 w 1589"/>
              <a:gd name="T35" fmla="*/ 1223 h 2169"/>
              <a:gd name="T36" fmla="*/ 1103 w 1589"/>
              <a:gd name="T37" fmla="*/ 1202 h 2169"/>
              <a:gd name="T38" fmla="*/ 1051 w 1589"/>
              <a:gd name="T39" fmla="*/ 1111 h 2169"/>
              <a:gd name="T40" fmla="*/ 975 w 1589"/>
              <a:gd name="T41" fmla="*/ 1004 h 2169"/>
              <a:gd name="T42" fmla="*/ 818 w 1589"/>
              <a:gd name="T43" fmla="*/ 995 h 2169"/>
              <a:gd name="T44" fmla="*/ 630 w 1589"/>
              <a:gd name="T45" fmla="*/ 887 h 2169"/>
              <a:gd name="T46" fmla="*/ 551 w 1589"/>
              <a:gd name="T47" fmla="*/ 808 h 2169"/>
              <a:gd name="T48" fmla="*/ 442 w 1589"/>
              <a:gd name="T49" fmla="*/ 755 h 2169"/>
              <a:gd name="T50" fmla="*/ 341 w 1589"/>
              <a:gd name="T51" fmla="*/ 708 h 2169"/>
              <a:gd name="T52" fmla="*/ 171 w 1589"/>
              <a:gd name="T53" fmla="*/ 590 h 2169"/>
              <a:gd name="T54" fmla="*/ 198 w 1589"/>
              <a:gd name="T55" fmla="*/ 482 h 2169"/>
              <a:gd name="T56" fmla="*/ 244 w 1589"/>
              <a:gd name="T57" fmla="*/ 409 h 2169"/>
              <a:gd name="T58" fmla="*/ 370 w 1589"/>
              <a:gd name="T59" fmla="*/ 283 h 2169"/>
              <a:gd name="T60" fmla="*/ 457 w 1589"/>
              <a:gd name="T61" fmla="*/ 211 h 2169"/>
              <a:gd name="T62" fmla="*/ 592 w 1589"/>
              <a:gd name="T63" fmla="*/ 147 h 2169"/>
              <a:gd name="T64" fmla="*/ 782 w 1589"/>
              <a:gd name="T65" fmla="*/ 96 h 2169"/>
              <a:gd name="T66" fmla="*/ 936 w 1589"/>
              <a:gd name="T67" fmla="*/ 87 h 2169"/>
              <a:gd name="T68" fmla="*/ 1105 w 1589"/>
              <a:gd name="T69" fmla="*/ 108 h 2169"/>
              <a:gd name="T70" fmla="*/ 1373 w 1589"/>
              <a:gd name="T71" fmla="*/ 309 h 2169"/>
              <a:gd name="T72" fmla="*/ 1523 w 1589"/>
              <a:gd name="T73" fmla="*/ 620 h 2169"/>
              <a:gd name="T74" fmla="*/ 1529 w 1589"/>
              <a:gd name="T75" fmla="*/ 754 h 2169"/>
              <a:gd name="T76" fmla="*/ 1439 w 1589"/>
              <a:gd name="T77" fmla="*/ 910 h 2169"/>
              <a:gd name="T78" fmla="*/ 1297 w 1589"/>
              <a:gd name="T79" fmla="*/ 110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589" h="2169">
                <a:moveTo>
                  <a:pt x="1589" y="633"/>
                </a:moveTo>
                <a:cubicBezTo>
                  <a:pt x="1589" y="257"/>
                  <a:pt x="1275" y="0"/>
                  <a:pt x="913" y="29"/>
                </a:cubicBezTo>
                <a:cubicBezTo>
                  <a:pt x="552" y="57"/>
                  <a:pt x="378" y="162"/>
                  <a:pt x="302" y="210"/>
                </a:cubicBezTo>
                <a:cubicBezTo>
                  <a:pt x="226" y="257"/>
                  <a:pt x="152" y="341"/>
                  <a:pt x="126" y="393"/>
                </a:cubicBezTo>
                <a:cubicBezTo>
                  <a:pt x="99" y="445"/>
                  <a:pt x="83" y="542"/>
                  <a:pt x="80" y="587"/>
                </a:cubicBezTo>
                <a:cubicBezTo>
                  <a:pt x="77" y="632"/>
                  <a:pt x="82" y="660"/>
                  <a:pt x="89" y="690"/>
                </a:cubicBezTo>
                <a:cubicBezTo>
                  <a:pt x="96" y="720"/>
                  <a:pt x="126" y="769"/>
                  <a:pt x="135" y="806"/>
                </a:cubicBezTo>
                <a:cubicBezTo>
                  <a:pt x="143" y="842"/>
                  <a:pt x="120" y="904"/>
                  <a:pt x="103" y="930"/>
                </a:cubicBezTo>
                <a:cubicBezTo>
                  <a:pt x="87" y="955"/>
                  <a:pt x="29" y="1039"/>
                  <a:pt x="15" y="1060"/>
                </a:cubicBezTo>
                <a:cubicBezTo>
                  <a:pt x="0" y="1081"/>
                  <a:pt x="10" y="1109"/>
                  <a:pt x="20" y="1132"/>
                </a:cubicBezTo>
                <a:cubicBezTo>
                  <a:pt x="30" y="1156"/>
                  <a:pt x="67" y="1165"/>
                  <a:pt x="75" y="1168"/>
                </a:cubicBezTo>
                <a:cubicBezTo>
                  <a:pt x="83" y="1171"/>
                  <a:pt x="96" y="1171"/>
                  <a:pt x="99" y="1174"/>
                </a:cubicBezTo>
                <a:cubicBezTo>
                  <a:pt x="101" y="1177"/>
                  <a:pt x="97" y="1202"/>
                  <a:pt x="92" y="1217"/>
                </a:cubicBezTo>
                <a:cubicBezTo>
                  <a:pt x="88" y="1231"/>
                  <a:pt x="74" y="1247"/>
                  <a:pt x="69" y="1255"/>
                </a:cubicBezTo>
                <a:cubicBezTo>
                  <a:pt x="64" y="1264"/>
                  <a:pt x="72" y="1292"/>
                  <a:pt x="80" y="1309"/>
                </a:cubicBezTo>
                <a:cubicBezTo>
                  <a:pt x="87" y="1326"/>
                  <a:pt x="107" y="1335"/>
                  <a:pt x="107" y="1335"/>
                </a:cubicBezTo>
                <a:cubicBezTo>
                  <a:pt x="107" y="1335"/>
                  <a:pt x="79" y="1358"/>
                  <a:pt x="80" y="1384"/>
                </a:cubicBezTo>
                <a:cubicBezTo>
                  <a:pt x="80" y="1410"/>
                  <a:pt x="84" y="1423"/>
                  <a:pt x="90" y="1427"/>
                </a:cubicBezTo>
                <a:cubicBezTo>
                  <a:pt x="95" y="1431"/>
                  <a:pt x="127" y="1439"/>
                  <a:pt x="135" y="1451"/>
                </a:cubicBezTo>
                <a:cubicBezTo>
                  <a:pt x="143" y="1462"/>
                  <a:pt x="151" y="1473"/>
                  <a:pt x="153" y="1482"/>
                </a:cubicBezTo>
                <a:cubicBezTo>
                  <a:pt x="154" y="1488"/>
                  <a:pt x="150" y="1502"/>
                  <a:pt x="149" y="1511"/>
                </a:cubicBezTo>
                <a:cubicBezTo>
                  <a:pt x="145" y="1553"/>
                  <a:pt x="162" y="1638"/>
                  <a:pt x="229" y="1642"/>
                </a:cubicBezTo>
                <a:cubicBezTo>
                  <a:pt x="282" y="1645"/>
                  <a:pt x="365" y="1614"/>
                  <a:pt x="396" y="1607"/>
                </a:cubicBezTo>
                <a:cubicBezTo>
                  <a:pt x="426" y="1601"/>
                  <a:pt x="559" y="1551"/>
                  <a:pt x="583" y="1567"/>
                </a:cubicBezTo>
                <a:cubicBezTo>
                  <a:pt x="608" y="1584"/>
                  <a:pt x="612" y="1609"/>
                  <a:pt x="619" y="1632"/>
                </a:cubicBezTo>
                <a:cubicBezTo>
                  <a:pt x="627" y="1656"/>
                  <a:pt x="665" y="1773"/>
                  <a:pt x="675" y="1816"/>
                </a:cubicBezTo>
                <a:cubicBezTo>
                  <a:pt x="685" y="1858"/>
                  <a:pt x="708" y="1934"/>
                  <a:pt x="714" y="1957"/>
                </a:cubicBezTo>
                <a:cubicBezTo>
                  <a:pt x="675" y="1967"/>
                  <a:pt x="635" y="2046"/>
                  <a:pt x="630" y="2057"/>
                </a:cubicBezTo>
                <a:cubicBezTo>
                  <a:pt x="609" y="2163"/>
                  <a:pt x="609" y="2163"/>
                  <a:pt x="609" y="2163"/>
                </a:cubicBezTo>
                <a:cubicBezTo>
                  <a:pt x="609" y="2163"/>
                  <a:pt x="697" y="2169"/>
                  <a:pt x="696" y="2163"/>
                </a:cubicBezTo>
                <a:cubicBezTo>
                  <a:pt x="695" y="2158"/>
                  <a:pt x="1263" y="1721"/>
                  <a:pt x="1263" y="1721"/>
                </a:cubicBezTo>
                <a:cubicBezTo>
                  <a:pt x="1299" y="1653"/>
                  <a:pt x="1299" y="1653"/>
                  <a:pt x="1299" y="1653"/>
                </a:cubicBezTo>
                <a:cubicBezTo>
                  <a:pt x="1219" y="1406"/>
                  <a:pt x="1279" y="1307"/>
                  <a:pt x="1355" y="1193"/>
                </a:cubicBezTo>
                <a:cubicBezTo>
                  <a:pt x="1426" y="1087"/>
                  <a:pt x="1589" y="1008"/>
                  <a:pt x="1589" y="633"/>
                </a:cubicBezTo>
                <a:close/>
                <a:moveTo>
                  <a:pt x="1297" y="1119"/>
                </a:moveTo>
                <a:cubicBezTo>
                  <a:pt x="1297" y="1169"/>
                  <a:pt x="1263" y="1211"/>
                  <a:pt x="1216" y="1223"/>
                </a:cubicBezTo>
                <a:cubicBezTo>
                  <a:pt x="1208" y="1245"/>
                  <a:pt x="1187" y="1261"/>
                  <a:pt x="1162" y="1261"/>
                </a:cubicBezTo>
                <a:cubicBezTo>
                  <a:pt x="1129" y="1261"/>
                  <a:pt x="1103" y="1234"/>
                  <a:pt x="1103" y="1202"/>
                </a:cubicBezTo>
                <a:cubicBezTo>
                  <a:pt x="1103" y="1197"/>
                  <a:pt x="1104" y="1191"/>
                  <a:pt x="1106" y="1186"/>
                </a:cubicBezTo>
                <a:cubicBezTo>
                  <a:pt x="1074" y="1176"/>
                  <a:pt x="1051" y="1146"/>
                  <a:pt x="1051" y="1111"/>
                </a:cubicBezTo>
                <a:cubicBezTo>
                  <a:pt x="1051" y="1107"/>
                  <a:pt x="1052" y="1103"/>
                  <a:pt x="1052" y="1099"/>
                </a:cubicBezTo>
                <a:cubicBezTo>
                  <a:pt x="1010" y="1087"/>
                  <a:pt x="978" y="1050"/>
                  <a:pt x="975" y="1004"/>
                </a:cubicBezTo>
                <a:cubicBezTo>
                  <a:pt x="946" y="1001"/>
                  <a:pt x="920" y="993"/>
                  <a:pt x="895" y="981"/>
                </a:cubicBezTo>
                <a:cubicBezTo>
                  <a:pt x="871" y="990"/>
                  <a:pt x="845" y="995"/>
                  <a:pt x="818" y="995"/>
                </a:cubicBezTo>
                <a:cubicBezTo>
                  <a:pt x="738" y="995"/>
                  <a:pt x="668" y="952"/>
                  <a:pt x="631" y="887"/>
                </a:cubicBezTo>
                <a:cubicBezTo>
                  <a:pt x="631" y="887"/>
                  <a:pt x="630" y="887"/>
                  <a:pt x="630" y="887"/>
                </a:cubicBezTo>
                <a:cubicBezTo>
                  <a:pt x="586" y="887"/>
                  <a:pt x="551" y="852"/>
                  <a:pt x="551" y="809"/>
                </a:cubicBezTo>
                <a:cubicBezTo>
                  <a:pt x="551" y="809"/>
                  <a:pt x="551" y="809"/>
                  <a:pt x="551" y="808"/>
                </a:cubicBezTo>
                <a:cubicBezTo>
                  <a:pt x="549" y="809"/>
                  <a:pt x="547" y="809"/>
                  <a:pt x="545" y="809"/>
                </a:cubicBezTo>
                <a:cubicBezTo>
                  <a:pt x="502" y="809"/>
                  <a:pt x="465" y="787"/>
                  <a:pt x="442" y="755"/>
                </a:cubicBezTo>
                <a:cubicBezTo>
                  <a:pt x="433" y="758"/>
                  <a:pt x="424" y="760"/>
                  <a:pt x="414" y="760"/>
                </a:cubicBezTo>
                <a:cubicBezTo>
                  <a:pt x="380" y="760"/>
                  <a:pt x="352" y="738"/>
                  <a:pt x="341" y="708"/>
                </a:cubicBezTo>
                <a:cubicBezTo>
                  <a:pt x="327" y="713"/>
                  <a:pt x="312" y="716"/>
                  <a:pt x="297" y="716"/>
                </a:cubicBezTo>
                <a:cubicBezTo>
                  <a:pt x="227" y="716"/>
                  <a:pt x="171" y="660"/>
                  <a:pt x="171" y="590"/>
                </a:cubicBezTo>
                <a:cubicBezTo>
                  <a:pt x="171" y="559"/>
                  <a:pt x="183" y="530"/>
                  <a:pt x="202" y="508"/>
                </a:cubicBezTo>
                <a:cubicBezTo>
                  <a:pt x="199" y="500"/>
                  <a:pt x="198" y="491"/>
                  <a:pt x="198" y="482"/>
                </a:cubicBezTo>
                <a:cubicBezTo>
                  <a:pt x="198" y="450"/>
                  <a:pt x="217" y="422"/>
                  <a:pt x="244" y="410"/>
                </a:cubicBezTo>
                <a:cubicBezTo>
                  <a:pt x="244" y="410"/>
                  <a:pt x="244" y="409"/>
                  <a:pt x="244" y="409"/>
                </a:cubicBezTo>
                <a:cubicBezTo>
                  <a:pt x="244" y="340"/>
                  <a:pt x="300" y="283"/>
                  <a:pt x="370" y="283"/>
                </a:cubicBezTo>
                <a:cubicBezTo>
                  <a:pt x="370" y="283"/>
                  <a:pt x="370" y="283"/>
                  <a:pt x="370" y="283"/>
                </a:cubicBezTo>
                <a:cubicBezTo>
                  <a:pt x="370" y="282"/>
                  <a:pt x="370" y="281"/>
                  <a:pt x="370" y="280"/>
                </a:cubicBezTo>
                <a:cubicBezTo>
                  <a:pt x="370" y="236"/>
                  <a:pt x="414" y="211"/>
                  <a:pt x="457" y="211"/>
                </a:cubicBezTo>
                <a:cubicBezTo>
                  <a:pt x="470" y="211"/>
                  <a:pt x="481" y="214"/>
                  <a:pt x="492" y="219"/>
                </a:cubicBezTo>
                <a:cubicBezTo>
                  <a:pt x="514" y="181"/>
                  <a:pt x="545" y="147"/>
                  <a:pt x="592" y="147"/>
                </a:cubicBezTo>
                <a:cubicBezTo>
                  <a:pt x="609" y="147"/>
                  <a:pt x="626" y="151"/>
                  <a:pt x="641" y="157"/>
                </a:cubicBezTo>
                <a:cubicBezTo>
                  <a:pt x="679" y="125"/>
                  <a:pt x="728" y="96"/>
                  <a:pt x="782" y="96"/>
                </a:cubicBezTo>
                <a:cubicBezTo>
                  <a:pt x="817" y="96"/>
                  <a:pt x="841" y="99"/>
                  <a:pt x="871" y="114"/>
                </a:cubicBezTo>
                <a:cubicBezTo>
                  <a:pt x="888" y="105"/>
                  <a:pt x="916" y="87"/>
                  <a:pt x="936" y="87"/>
                </a:cubicBezTo>
                <a:cubicBezTo>
                  <a:pt x="980" y="87"/>
                  <a:pt x="1011" y="86"/>
                  <a:pt x="1033" y="120"/>
                </a:cubicBezTo>
                <a:cubicBezTo>
                  <a:pt x="1046" y="111"/>
                  <a:pt x="1088" y="108"/>
                  <a:pt x="1105" y="108"/>
                </a:cubicBezTo>
                <a:cubicBezTo>
                  <a:pt x="1139" y="108"/>
                  <a:pt x="1188" y="156"/>
                  <a:pt x="1199" y="186"/>
                </a:cubicBezTo>
                <a:cubicBezTo>
                  <a:pt x="1279" y="152"/>
                  <a:pt x="1357" y="225"/>
                  <a:pt x="1373" y="309"/>
                </a:cubicBezTo>
                <a:cubicBezTo>
                  <a:pt x="1432" y="305"/>
                  <a:pt x="1485" y="391"/>
                  <a:pt x="1462" y="442"/>
                </a:cubicBezTo>
                <a:cubicBezTo>
                  <a:pt x="1513" y="483"/>
                  <a:pt x="1523" y="549"/>
                  <a:pt x="1523" y="620"/>
                </a:cubicBezTo>
                <a:cubicBezTo>
                  <a:pt x="1523" y="645"/>
                  <a:pt x="1519" y="669"/>
                  <a:pt x="1512" y="692"/>
                </a:cubicBezTo>
                <a:cubicBezTo>
                  <a:pt x="1522" y="710"/>
                  <a:pt x="1529" y="731"/>
                  <a:pt x="1529" y="754"/>
                </a:cubicBezTo>
                <a:cubicBezTo>
                  <a:pt x="1529" y="814"/>
                  <a:pt x="1487" y="864"/>
                  <a:pt x="1432" y="877"/>
                </a:cubicBezTo>
                <a:cubicBezTo>
                  <a:pt x="1437" y="887"/>
                  <a:pt x="1439" y="898"/>
                  <a:pt x="1439" y="910"/>
                </a:cubicBezTo>
                <a:cubicBezTo>
                  <a:pt x="1439" y="946"/>
                  <a:pt x="1415" y="976"/>
                  <a:pt x="1383" y="985"/>
                </a:cubicBezTo>
                <a:cubicBezTo>
                  <a:pt x="1381" y="1040"/>
                  <a:pt x="1346" y="1087"/>
                  <a:pt x="1297" y="1105"/>
                </a:cubicBezTo>
                <a:cubicBezTo>
                  <a:pt x="1297" y="1110"/>
                  <a:pt x="1297" y="1114"/>
                  <a:pt x="1297" y="111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noFill/>
          </a:ln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endParaRPr lang="en-US" sz="6398" dirty="0">
              <a:ln>
                <a:solidFill>
                  <a:schemeClr val="accent2"/>
                </a:solidFill>
              </a:ln>
              <a:solidFill>
                <a:srgbClr val="373737"/>
              </a:solidFill>
              <a:latin typeface="Poppins ExtraLight" pitchFamily="2" charset="77"/>
              <a:cs typeface="Poppins ExtraLight" pitchFamily="2" charset="7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3B873A-C46C-5D4F-8B96-ED4493AD928C}"/>
              </a:ext>
            </a:extLst>
          </p:cNvPr>
          <p:cNvSpPr txBox="1"/>
          <p:nvPr/>
        </p:nvSpPr>
        <p:spPr>
          <a:xfrm>
            <a:off x="8150703" y="612372"/>
            <a:ext cx="80762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BRAIN INFOGRAPHIC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5E1C4D3-DFBF-494C-8B3A-341E34AD9615}"/>
              </a:ext>
            </a:extLst>
          </p:cNvPr>
          <p:cNvSpPr txBox="1"/>
          <p:nvPr/>
        </p:nvSpPr>
        <p:spPr>
          <a:xfrm>
            <a:off x="9706414" y="14989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34" name="Freeform 15">
            <a:extLst>
              <a:ext uri="{FF2B5EF4-FFF2-40B4-BE49-F238E27FC236}">
                <a16:creationId xmlns:a16="http://schemas.microsoft.com/office/drawing/2014/main" id="{5E998E0C-F619-034D-9835-335CBAA4D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1259" y="4495027"/>
            <a:ext cx="2784563" cy="2754621"/>
          </a:xfrm>
          <a:custGeom>
            <a:avLst/>
            <a:gdLst>
              <a:gd name="T0" fmla="*/ 2147483646 w 820"/>
              <a:gd name="T1" fmla="*/ 2147483646 h 813"/>
              <a:gd name="T2" fmla="*/ 2147483646 w 820"/>
              <a:gd name="T3" fmla="*/ 2147483646 h 813"/>
              <a:gd name="T4" fmla="*/ 2147483646 w 820"/>
              <a:gd name="T5" fmla="*/ 2147483646 h 813"/>
              <a:gd name="T6" fmla="*/ 2147483646 w 820"/>
              <a:gd name="T7" fmla="*/ 2147483646 h 813"/>
              <a:gd name="T8" fmla="*/ 2147483646 w 820"/>
              <a:gd name="T9" fmla="*/ 2147483646 h 813"/>
              <a:gd name="T10" fmla="*/ 2147483646 w 820"/>
              <a:gd name="T11" fmla="*/ 2147483646 h 813"/>
              <a:gd name="T12" fmla="*/ 2147483646 w 820"/>
              <a:gd name="T13" fmla="*/ 2147483646 h 813"/>
              <a:gd name="T14" fmla="*/ 2147483646 w 820"/>
              <a:gd name="T15" fmla="*/ 2147483646 h 813"/>
              <a:gd name="T16" fmla="*/ 2147483646 w 820"/>
              <a:gd name="T17" fmla="*/ 2147483646 h 813"/>
              <a:gd name="T18" fmla="*/ 2147483646 w 820"/>
              <a:gd name="T19" fmla="*/ 2147483646 h 813"/>
              <a:gd name="T20" fmla="*/ 2147483646 w 820"/>
              <a:gd name="T21" fmla="*/ 2147483646 h 813"/>
              <a:gd name="T22" fmla="*/ 2147483646 w 820"/>
              <a:gd name="T23" fmla="*/ 2147483646 h 813"/>
              <a:gd name="T24" fmla="*/ 2147483646 w 820"/>
              <a:gd name="T25" fmla="*/ 2147483646 h 813"/>
              <a:gd name="T26" fmla="*/ 2147483646 w 820"/>
              <a:gd name="T27" fmla="*/ 2147483646 h 813"/>
              <a:gd name="T28" fmla="*/ 2147483646 w 820"/>
              <a:gd name="T29" fmla="*/ 2147483646 h 813"/>
              <a:gd name="T30" fmla="*/ 2147483646 w 820"/>
              <a:gd name="T31" fmla="*/ 2147483646 h 813"/>
              <a:gd name="T32" fmla="*/ 2147483646 w 820"/>
              <a:gd name="T33" fmla="*/ 2147483646 h 813"/>
              <a:gd name="T34" fmla="*/ 2147483646 w 820"/>
              <a:gd name="T35" fmla="*/ 2147483646 h 813"/>
              <a:gd name="T36" fmla="*/ 2147483646 w 820"/>
              <a:gd name="T37" fmla="*/ 2147483646 h 813"/>
              <a:gd name="T38" fmla="*/ 2147483646 w 820"/>
              <a:gd name="T39" fmla="*/ 2147483646 h 813"/>
              <a:gd name="T40" fmla="*/ 2147483646 w 820"/>
              <a:gd name="T41" fmla="*/ 2147483646 h 813"/>
              <a:gd name="T42" fmla="*/ 2147483646 w 820"/>
              <a:gd name="T43" fmla="*/ 2147483646 h 813"/>
              <a:gd name="T44" fmla="*/ 2147483646 w 820"/>
              <a:gd name="T45" fmla="*/ 2147483646 h 813"/>
              <a:gd name="T46" fmla="*/ 2147483646 w 820"/>
              <a:gd name="T47" fmla="*/ 2147483646 h 813"/>
              <a:gd name="T48" fmla="*/ 2147483646 w 820"/>
              <a:gd name="T49" fmla="*/ 2147483646 h 813"/>
              <a:gd name="T50" fmla="*/ 2147483646 w 820"/>
              <a:gd name="T51" fmla="*/ 2147483646 h 813"/>
              <a:gd name="T52" fmla="*/ 2147483646 w 820"/>
              <a:gd name="T53" fmla="*/ 2147483646 h 813"/>
              <a:gd name="T54" fmla="*/ 2147483646 w 820"/>
              <a:gd name="T55" fmla="*/ 2147483646 h 813"/>
              <a:gd name="T56" fmla="*/ 2147483646 w 820"/>
              <a:gd name="T57" fmla="*/ 2147483646 h 813"/>
              <a:gd name="T58" fmla="*/ 2147483646 w 820"/>
              <a:gd name="T59" fmla="*/ 2147483646 h 813"/>
              <a:gd name="T60" fmla="*/ 2147483646 w 820"/>
              <a:gd name="T61" fmla="*/ 2147483646 h 813"/>
              <a:gd name="T62" fmla="*/ 2147483646 w 820"/>
              <a:gd name="T63" fmla="*/ 2147483646 h 813"/>
              <a:gd name="T64" fmla="*/ 2147483646 w 820"/>
              <a:gd name="T65" fmla="*/ 2147483646 h 813"/>
              <a:gd name="T66" fmla="*/ 2147483646 w 820"/>
              <a:gd name="T67" fmla="*/ 2147483646 h 813"/>
              <a:gd name="T68" fmla="*/ 2147483646 w 820"/>
              <a:gd name="T69" fmla="*/ 1113115853 h 813"/>
              <a:gd name="T70" fmla="*/ 2147483646 w 820"/>
              <a:gd name="T71" fmla="*/ 2147483646 h 813"/>
              <a:gd name="T72" fmla="*/ 2147483646 w 820"/>
              <a:gd name="T73" fmla="*/ 1113115853 h 813"/>
              <a:gd name="T74" fmla="*/ 2147483646 w 820"/>
              <a:gd name="T75" fmla="*/ 2147483646 h 813"/>
              <a:gd name="T76" fmla="*/ 2147483646 w 820"/>
              <a:gd name="T77" fmla="*/ 2147483646 h 813"/>
              <a:gd name="T78" fmla="*/ 2147483646 w 820"/>
              <a:gd name="T79" fmla="*/ 2147483646 h 813"/>
              <a:gd name="T80" fmla="*/ 2147483646 w 820"/>
              <a:gd name="T81" fmla="*/ 2147483646 h 813"/>
              <a:gd name="T82" fmla="*/ 2147483646 w 820"/>
              <a:gd name="T83" fmla="*/ 2147483646 h 813"/>
              <a:gd name="T84" fmla="*/ 2147483646 w 820"/>
              <a:gd name="T85" fmla="*/ 2147483646 h 813"/>
              <a:gd name="T86" fmla="*/ 2147483646 w 820"/>
              <a:gd name="T87" fmla="*/ 2147483646 h 813"/>
              <a:gd name="T88" fmla="*/ 2147483646 w 820"/>
              <a:gd name="T89" fmla="*/ 2147483646 h 813"/>
              <a:gd name="T90" fmla="*/ 2147483646 w 820"/>
              <a:gd name="T91" fmla="*/ 2147483646 h 813"/>
              <a:gd name="T92" fmla="*/ 2147483646 w 820"/>
              <a:gd name="T93" fmla="*/ 2040734195 h 813"/>
              <a:gd name="T94" fmla="*/ 2147483646 w 820"/>
              <a:gd name="T95" fmla="*/ 2147483646 h 813"/>
              <a:gd name="T96" fmla="*/ 2147483646 w 820"/>
              <a:gd name="T97" fmla="*/ 2147483646 h 813"/>
              <a:gd name="T98" fmla="*/ 2147483646 w 820"/>
              <a:gd name="T99" fmla="*/ 2147483646 h 813"/>
              <a:gd name="T100" fmla="*/ 2147483646 w 820"/>
              <a:gd name="T101" fmla="*/ 2147483646 h 813"/>
              <a:gd name="T102" fmla="*/ 2147483646 w 820"/>
              <a:gd name="T103" fmla="*/ 2147483646 h 813"/>
              <a:gd name="T104" fmla="*/ 2147483646 w 820"/>
              <a:gd name="T105" fmla="*/ 2147483646 h 813"/>
              <a:gd name="T106" fmla="*/ 2147483646 w 820"/>
              <a:gd name="T107" fmla="*/ 2147483646 h 813"/>
              <a:gd name="T108" fmla="*/ 2147483646 w 820"/>
              <a:gd name="T109" fmla="*/ 2147483646 h 813"/>
              <a:gd name="T110" fmla="*/ 2147483646 w 820"/>
              <a:gd name="T111" fmla="*/ 2147483646 h 813"/>
              <a:gd name="T112" fmla="*/ 2147483646 w 820"/>
              <a:gd name="T113" fmla="*/ 2147483646 h 813"/>
              <a:gd name="T114" fmla="*/ 2147483646 w 820"/>
              <a:gd name="T115" fmla="*/ 2147483646 h 813"/>
              <a:gd name="T116" fmla="*/ 2147483646 w 820"/>
              <a:gd name="T117" fmla="*/ 2147483646 h 813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820" h="813">
                <a:moveTo>
                  <a:pt x="763" y="613"/>
                </a:moveTo>
                <a:lnTo>
                  <a:pt x="763" y="613"/>
                </a:lnTo>
                <a:cubicBezTo>
                  <a:pt x="745" y="613"/>
                  <a:pt x="731" y="599"/>
                  <a:pt x="731" y="581"/>
                </a:cubicBezTo>
                <a:cubicBezTo>
                  <a:pt x="731" y="564"/>
                  <a:pt x="745" y="549"/>
                  <a:pt x="763" y="549"/>
                </a:cubicBezTo>
                <a:cubicBezTo>
                  <a:pt x="780" y="549"/>
                  <a:pt x="794" y="564"/>
                  <a:pt x="794" y="581"/>
                </a:cubicBezTo>
                <a:cubicBezTo>
                  <a:pt x="794" y="599"/>
                  <a:pt x="780" y="613"/>
                  <a:pt x="763" y="613"/>
                </a:cubicBezTo>
                <a:close/>
                <a:moveTo>
                  <a:pt x="724" y="622"/>
                </a:moveTo>
                <a:lnTo>
                  <a:pt x="678" y="703"/>
                </a:lnTo>
                <a:cubicBezTo>
                  <a:pt x="673" y="701"/>
                  <a:pt x="667" y="700"/>
                  <a:pt x="662" y="700"/>
                </a:cubicBezTo>
                <a:cubicBezTo>
                  <a:pt x="634" y="700"/>
                  <a:pt x="612" y="718"/>
                  <a:pt x="606" y="744"/>
                </a:cubicBezTo>
                <a:lnTo>
                  <a:pt x="515" y="744"/>
                </a:lnTo>
                <a:cubicBezTo>
                  <a:pt x="509" y="718"/>
                  <a:pt x="486" y="700"/>
                  <a:pt x="459" y="700"/>
                </a:cubicBezTo>
                <a:cubicBezTo>
                  <a:pt x="454" y="700"/>
                  <a:pt x="448" y="701"/>
                  <a:pt x="443" y="703"/>
                </a:cubicBezTo>
                <a:lnTo>
                  <a:pt x="397" y="622"/>
                </a:lnTo>
                <a:cubicBezTo>
                  <a:pt x="408" y="612"/>
                  <a:pt x="416" y="596"/>
                  <a:pt x="416" y="580"/>
                </a:cubicBezTo>
                <a:cubicBezTo>
                  <a:pt x="416" y="564"/>
                  <a:pt x="409" y="549"/>
                  <a:pt x="398" y="538"/>
                </a:cubicBezTo>
                <a:lnTo>
                  <a:pt x="443" y="460"/>
                </a:lnTo>
                <a:cubicBezTo>
                  <a:pt x="448" y="462"/>
                  <a:pt x="454" y="463"/>
                  <a:pt x="459" y="463"/>
                </a:cubicBezTo>
                <a:cubicBezTo>
                  <a:pt x="486" y="463"/>
                  <a:pt x="509" y="444"/>
                  <a:pt x="515" y="418"/>
                </a:cubicBezTo>
                <a:lnTo>
                  <a:pt x="606" y="418"/>
                </a:lnTo>
                <a:cubicBezTo>
                  <a:pt x="612" y="444"/>
                  <a:pt x="634" y="463"/>
                  <a:pt x="662" y="463"/>
                </a:cubicBezTo>
                <a:cubicBezTo>
                  <a:pt x="667" y="463"/>
                  <a:pt x="673" y="462"/>
                  <a:pt x="678" y="460"/>
                </a:cubicBezTo>
                <a:lnTo>
                  <a:pt x="724" y="540"/>
                </a:lnTo>
                <a:cubicBezTo>
                  <a:pt x="713" y="550"/>
                  <a:pt x="706" y="565"/>
                  <a:pt x="706" y="581"/>
                </a:cubicBezTo>
                <a:cubicBezTo>
                  <a:pt x="706" y="597"/>
                  <a:pt x="713" y="612"/>
                  <a:pt x="724" y="622"/>
                </a:cubicBezTo>
                <a:close/>
                <a:moveTo>
                  <a:pt x="662" y="788"/>
                </a:moveTo>
                <a:lnTo>
                  <a:pt x="662" y="788"/>
                </a:lnTo>
                <a:cubicBezTo>
                  <a:pt x="644" y="788"/>
                  <a:pt x="630" y="774"/>
                  <a:pt x="630" y="756"/>
                </a:cubicBezTo>
                <a:cubicBezTo>
                  <a:pt x="630" y="738"/>
                  <a:pt x="644" y="725"/>
                  <a:pt x="662" y="725"/>
                </a:cubicBezTo>
                <a:cubicBezTo>
                  <a:pt x="679" y="725"/>
                  <a:pt x="693" y="738"/>
                  <a:pt x="693" y="756"/>
                </a:cubicBezTo>
                <a:cubicBezTo>
                  <a:pt x="693" y="774"/>
                  <a:pt x="679" y="788"/>
                  <a:pt x="662" y="788"/>
                </a:cubicBezTo>
                <a:close/>
                <a:moveTo>
                  <a:pt x="459" y="788"/>
                </a:moveTo>
                <a:lnTo>
                  <a:pt x="459" y="788"/>
                </a:lnTo>
                <a:cubicBezTo>
                  <a:pt x="442" y="788"/>
                  <a:pt x="428" y="774"/>
                  <a:pt x="428" y="756"/>
                </a:cubicBezTo>
                <a:cubicBezTo>
                  <a:pt x="428" y="738"/>
                  <a:pt x="442" y="725"/>
                  <a:pt x="459" y="725"/>
                </a:cubicBezTo>
                <a:cubicBezTo>
                  <a:pt x="477" y="725"/>
                  <a:pt x="491" y="738"/>
                  <a:pt x="491" y="756"/>
                </a:cubicBezTo>
                <a:cubicBezTo>
                  <a:pt x="491" y="774"/>
                  <a:pt x="477" y="788"/>
                  <a:pt x="459" y="788"/>
                </a:cubicBezTo>
                <a:close/>
                <a:moveTo>
                  <a:pt x="360" y="612"/>
                </a:moveTo>
                <a:lnTo>
                  <a:pt x="360" y="612"/>
                </a:lnTo>
                <a:cubicBezTo>
                  <a:pt x="342" y="612"/>
                  <a:pt x="328" y="597"/>
                  <a:pt x="328" y="580"/>
                </a:cubicBezTo>
                <a:cubicBezTo>
                  <a:pt x="328" y="562"/>
                  <a:pt x="342" y="548"/>
                  <a:pt x="360" y="548"/>
                </a:cubicBezTo>
                <a:cubicBezTo>
                  <a:pt x="377" y="548"/>
                  <a:pt x="391" y="562"/>
                  <a:pt x="391" y="580"/>
                </a:cubicBezTo>
                <a:cubicBezTo>
                  <a:pt x="391" y="597"/>
                  <a:pt x="377" y="612"/>
                  <a:pt x="360" y="612"/>
                </a:cubicBezTo>
                <a:close/>
                <a:moveTo>
                  <a:pt x="304" y="569"/>
                </a:moveTo>
                <a:lnTo>
                  <a:pt x="214" y="569"/>
                </a:lnTo>
                <a:cubicBezTo>
                  <a:pt x="209" y="543"/>
                  <a:pt x="186" y="523"/>
                  <a:pt x="158" y="523"/>
                </a:cubicBezTo>
                <a:cubicBezTo>
                  <a:pt x="152" y="523"/>
                  <a:pt x="146" y="525"/>
                  <a:pt x="140" y="526"/>
                </a:cubicBezTo>
                <a:lnTo>
                  <a:pt x="95" y="448"/>
                </a:lnTo>
                <a:cubicBezTo>
                  <a:pt x="106" y="437"/>
                  <a:pt x="113" y="423"/>
                  <a:pt x="113" y="406"/>
                </a:cubicBezTo>
                <a:cubicBezTo>
                  <a:pt x="113" y="390"/>
                  <a:pt x="106" y="375"/>
                  <a:pt x="95" y="365"/>
                </a:cubicBezTo>
                <a:lnTo>
                  <a:pt x="141" y="285"/>
                </a:lnTo>
                <a:cubicBezTo>
                  <a:pt x="147" y="287"/>
                  <a:pt x="152" y="288"/>
                  <a:pt x="158" y="288"/>
                </a:cubicBezTo>
                <a:cubicBezTo>
                  <a:pt x="185" y="288"/>
                  <a:pt x="208" y="269"/>
                  <a:pt x="213" y="244"/>
                </a:cubicBezTo>
                <a:lnTo>
                  <a:pt x="304" y="244"/>
                </a:lnTo>
                <a:cubicBezTo>
                  <a:pt x="310" y="269"/>
                  <a:pt x="333" y="288"/>
                  <a:pt x="360" y="288"/>
                </a:cubicBezTo>
                <a:cubicBezTo>
                  <a:pt x="365" y="288"/>
                  <a:pt x="370" y="287"/>
                  <a:pt x="375" y="285"/>
                </a:cubicBezTo>
                <a:lnTo>
                  <a:pt x="421" y="365"/>
                </a:lnTo>
                <a:cubicBezTo>
                  <a:pt x="410" y="375"/>
                  <a:pt x="403" y="390"/>
                  <a:pt x="403" y="406"/>
                </a:cubicBezTo>
                <a:cubicBezTo>
                  <a:pt x="403" y="423"/>
                  <a:pt x="410" y="437"/>
                  <a:pt x="421" y="448"/>
                </a:cubicBezTo>
                <a:lnTo>
                  <a:pt x="376" y="526"/>
                </a:lnTo>
                <a:cubicBezTo>
                  <a:pt x="371" y="524"/>
                  <a:pt x="365" y="523"/>
                  <a:pt x="360" y="523"/>
                </a:cubicBezTo>
                <a:cubicBezTo>
                  <a:pt x="332" y="523"/>
                  <a:pt x="309" y="543"/>
                  <a:pt x="304" y="569"/>
                </a:cubicBezTo>
                <a:close/>
                <a:moveTo>
                  <a:pt x="158" y="612"/>
                </a:moveTo>
                <a:lnTo>
                  <a:pt x="158" y="612"/>
                </a:lnTo>
                <a:cubicBezTo>
                  <a:pt x="140" y="612"/>
                  <a:pt x="127" y="597"/>
                  <a:pt x="127" y="580"/>
                </a:cubicBezTo>
                <a:cubicBezTo>
                  <a:pt x="127" y="562"/>
                  <a:pt x="140" y="548"/>
                  <a:pt x="158" y="548"/>
                </a:cubicBezTo>
                <a:cubicBezTo>
                  <a:pt x="176" y="548"/>
                  <a:pt x="190" y="562"/>
                  <a:pt x="190" y="580"/>
                </a:cubicBezTo>
                <a:cubicBezTo>
                  <a:pt x="190" y="597"/>
                  <a:pt x="176" y="612"/>
                  <a:pt x="158" y="612"/>
                </a:cubicBezTo>
                <a:close/>
                <a:moveTo>
                  <a:pt x="25" y="406"/>
                </a:moveTo>
                <a:lnTo>
                  <a:pt x="25" y="406"/>
                </a:lnTo>
                <a:cubicBezTo>
                  <a:pt x="25" y="389"/>
                  <a:pt x="39" y="374"/>
                  <a:pt x="57" y="374"/>
                </a:cubicBezTo>
                <a:cubicBezTo>
                  <a:pt x="74" y="374"/>
                  <a:pt x="88" y="389"/>
                  <a:pt x="88" y="406"/>
                </a:cubicBezTo>
                <a:cubicBezTo>
                  <a:pt x="88" y="424"/>
                  <a:pt x="74" y="438"/>
                  <a:pt x="57" y="438"/>
                </a:cubicBezTo>
                <a:cubicBezTo>
                  <a:pt x="39" y="438"/>
                  <a:pt x="25" y="424"/>
                  <a:pt x="25" y="406"/>
                </a:cubicBezTo>
                <a:close/>
                <a:moveTo>
                  <a:pt x="158" y="199"/>
                </a:moveTo>
                <a:lnTo>
                  <a:pt x="158" y="199"/>
                </a:lnTo>
                <a:cubicBezTo>
                  <a:pt x="176" y="199"/>
                  <a:pt x="190" y="214"/>
                  <a:pt x="190" y="231"/>
                </a:cubicBezTo>
                <a:cubicBezTo>
                  <a:pt x="190" y="249"/>
                  <a:pt x="176" y="263"/>
                  <a:pt x="158" y="263"/>
                </a:cubicBezTo>
                <a:cubicBezTo>
                  <a:pt x="140" y="263"/>
                  <a:pt x="127" y="249"/>
                  <a:pt x="127" y="231"/>
                </a:cubicBezTo>
                <a:cubicBezTo>
                  <a:pt x="127" y="214"/>
                  <a:pt x="140" y="199"/>
                  <a:pt x="158" y="199"/>
                </a:cubicBezTo>
                <a:close/>
                <a:moveTo>
                  <a:pt x="360" y="199"/>
                </a:moveTo>
                <a:lnTo>
                  <a:pt x="360" y="199"/>
                </a:lnTo>
                <a:cubicBezTo>
                  <a:pt x="377" y="199"/>
                  <a:pt x="391" y="214"/>
                  <a:pt x="391" y="231"/>
                </a:cubicBezTo>
                <a:cubicBezTo>
                  <a:pt x="391" y="249"/>
                  <a:pt x="377" y="263"/>
                  <a:pt x="360" y="263"/>
                </a:cubicBezTo>
                <a:cubicBezTo>
                  <a:pt x="342" y="263"/>
                  <a:pt x="328" y="249"/>
                  <a:pt x="328" y="231"/>
                </a:cubicBezTo>
                <a:cubicBezTo>
                  <a:pt x="328" y="214"/>
                  <a:pt x="342" y="199"/>
                  <a:pt x="360" y="199"/>
                </a:cubicBezTo>
                <a:close/>
                <a:moveTo>
                  <a:pt x="428" y="406"/>
                </a:moveTo>
                <a:lnTo>
                  <a:pt x="428" y="406"/>
                </a:lnTo>
                <a:cubicBezTo>
                  <a:pt x="428" y="389"/>
                  <a:pt x="442" y="374"/>
                  <a:pt x="459" y="374"/>
                </a:cubicBezTo>
                <a:cubicBezTo>
                  <a:pt x="477" y="374"/>
                  <a:pt x="491" y="389"/>
                  <a:pt x="491" y="406"/>
                </a:cubicBezTo>
                <a:cubicBezTo>
                  <a:pt x="491" y="424"/>
                  <a:pt x="477" y="438"/>
                  <a:pt x="459" y="438"/>
                </a:cubicBezTo>
                <a:cubicBezTo>
                  <a:pt x="442" y="438"/>
                  <a:pt x="428" y="424"/>
                  <a:pt x="428" y="406"/>
                </a:cubicBezTo>
                <a:close/>
                <a:moveTo>
                  <a:pt x="443" y="110"/>
                </a:moveTo>
                <a:lnTo>
                  <a:pt x="443" y="110"/>
                </a:lnTo>
                <a:cubicBezTo>
                  <a:pt x="448" y="112"/>
                  <a:pt x="454" y="113"/>
                  <a:pt x="459" y="113"/>
                </a:cubicBezTo>
                <a:cubicBezTo>
                  <a:pt x="486" y="113"/>
                  <a:pt x="509" y="94"/>
                  <a:pt x="515" y="69"/>
                </a:cubicBezTo>
                <a:lnTo>
                  <a:pt x="606" y="69"/>
                </a:lnTo>
                <a:cubicBezTo>
                  <a:pt x="612" y="94"/>
                  <a:pt x="634" y="113"/>
                  <a:pt x="662" y="113"/>
                </a:cubicBezTo>
                <a:cubicBezTo>
                  <a:pt x="667" y="113"/>
                  <a:pt x="673" y="112"/>
                  <a:pt x="678" y="110"/>
                </a:cubicBezTo>
                <a:lnTo>
                  <a:pt x="724" y="190"/>
                </a:lnTo>
                <a:cubicBezTo>
                  <a:pt x="713" y="200"/>
                  <a:pt x="706" y="215"/>
                  <a:pt x="706" y="231"/>
                </a:cubicBezTo>
                <a:cubicBezTo>
                  <a:pt x="706" y="248"/>
                  <a:pt x="713" y="262"/>
                  <a:pt x="724" y="273"/>
                </a:cubicBezTo>
                <a:lnTo>
                  <a:pt x="678" y="353"/>
                </a:lnTo>
                <a:cubicBezTo>
                  <a:pt x="673" y="351"/>
                  <a:pt x="667" y="350"/>
                  <a:pt x="662" y="350"/>
                </a:cubicBezTo>
                <a:cubicBezTo>
                  <a:pt x="634" y="350"/>
                  <a:pt x="612" y="369"/>
                  <a:pt x="606" y="394"/>
                </a:cubicBezTo>
                <a:lnTo>
                  <a:pt x="515" y="394"/>
                </a:lnTo>
                <a:cubicBezTo>
                  <a:pt x="509" y="369"/>
                  <a:pt x="486" y="350"/>
                  <a:pt x="459" y="350"/>
                </a:cubicBezTo>
                <a:cubicBezTo>
                  <a:pt x="454" y="350"/>
                  <a:pt x="448" y="351"/>
                  <a:pt x="443" y="353"/>
                </a:cubicBezTo>
                <a:lnTo>
                  <a:pt x="397" y="273"/>
                </a:lnTo>
                <a:cubicBezTo>
                  <a:pt x="408" y="263"/>
                  <a:pt x="416" y="248"/>
                  <a:pt x="416" y="231"/>
                </a:cubicBezTo>
                <a:cubicBezTo>
                  <a:pt x="416" y="215"/>
                  <a:pt x="408" y="200"/>
                  <a:pt x="397" y="189"/>
                </a:cubicBezTo>
                <a:lnTo>
                  <a:pt x="443" y="110"/>
                </a:lnTo>
                <a:close/>
                <a:moveTo>
                  <a:pt x="459" y="24"/>
                </a:moveTo>
                <a:lnTo>
                  <a:pt x="459" y="24"/>
                </a:lnTo>
                <a:cubicBezTo>
                  <a:pt x="477" y="24"/>
                  <a:pt x="491" y="39"/>
                  <a:pt x="491" y="56"/>
                </a:cubicBezTo>
                <a:cubicBezTo>
                  <a:pt x="491" y="74"/>
                  <a:pt x="477" y="88"/>
                  <a:pt x="459" y="88"/>
                </a:cubicBezTo>
                <a:cubicBezTo>
                  <a:pt x="442" y="88"/>
                  <a:pt x="428" y="74"/>
                  <a:pt x="428" y="56"/>
                </a:cubicBezTo>
                <a:cubicBezTo>
                  <a:pt x="428" y="39"/>
                  <a:pt x="442" y="24"/>
                  <a:pt x="459" y="24"/>
                </a:cubicBezTo>
                <a:close/>
                <a:moveTo>
                  <a:pt x="662" y="24"/>
                </a:moveTo>
                <a:lnTo>
                  <a:pt x="662" y="24"/>
                </a:lnTo>
                <a:cubicBezTo>
                  <a:pt x="679" y="24"/>
                  <a:pt x="693" y="39"/>
                  <a:pt x="693" y="56"/>
                </a:cubicBezTo>
                <a:cubicBezTo>
                  <a:pt x="693" y="74"/>
                  <a:pt x="679" y="88"/>
                  <a:pt x="662" y="88"/>
                </a:cubicBezTo>
                <a:cubicBezTo>
                  <a:pt x="644" y="88"/>
                  <a:pt x="630" y="74"/>
                  <a:pt x="630" y="56"/>
                </a:cubicBezTo>
                <a:cubicBezTo>
                  <a:pt x="630" y="39"/>
                  <a:pt x="644" y="24"/>
                  <a:pt x="662" y="24"/>
                </a:cubicBezTo>
                <a:close/>
                <a:moveTo>
                  <a:pt x="794" y="231"/>
                </a:moveTo>
                <a:lnTo>
                  <a:pt x="794" y="231"/>
                </a:lnTo>
                <a:cubicBezTo>
                  <a:pt x="794" y="249"/>
                  <a:pt x="780" y="263"/>
                  <a:pt x="763" y="263"/>
                </a:cubicBezTo>
                <a:cubicBezTo>
                  <a:pt x="745" y="263"/>
                  <a:pt x="731" y="249"/>
                  <a:pt x="731" y="231"/>
                </a:cubicBezTo>
                <a:cubicBezTo>
                  <a:pt x="731" y="214"/>
                  <a:pt x="745" y="199"/>
                  <a:pt x="763" y="199"/>
                </a:cubicBezTo>
                <a:cubicBezTo>
                  <a:pt x="780" y="199"/>
                  <a:pt x="794" y="214"/>
                  <a:pt x="794" y="231"/>
                </a:cubicBezTo>
                <a:close/>
                <a:moveTo>
                  <a:pt x="693" y="406"/>
                </a:moveTo>
                <a:lnTo>
                  <a:pt x="693" y="406"/>
                </a:lnTo>
                <a:cubicBezTo>
                  <a:pt x="693" y="424"/>
                  <a:pt x="679" y="438"/>
                  <a:pt x="662" y="438"/>
                </a:cubicBezTo>
                <a:cubicBezTo>
                  <a:pt x="644" y="438"/>
                  <a:pt x="630" y="424"/>
                  <a:pt x="630" y="406"/>
                </a:cubicBezTo>
                <a:cubicBezTo>
                  <a:pt x="630" y="389"/>
                  <a:pt x="644" y="374"/>
                  <a:pt x="662" y="374"/>
                </a:cubicBezTo>
                <a:cubicBezTo>
                  <a:pt x="679" y="374"/>
                  <a:pt x="693" y="389"/>
                  <a:pt x="693" y="406"/>
                </a:cubicBezTo>
                <a:close/>
                <a:moveTo>
                  <a:pt x="763" y="525"/>
                </a:moveTo>
                <a:lnTo>
                  <a:pt x="763" y="525"/>
                </a:lnTo>
                <a:cubicBezTo>
                  <a:pt x="757" y="525"/>
                  <a:pt x="751" y="526"/>
                  <a:pt x="746" y="528"/>
                </a:cubicBezTo>
                <a:lnTo>
                  <a:pt x="700" y="448"/>
                </a:lnTo>
                <a:cubicBezTo>
                  <a:pt x="711" y="437"/>
                  <a:pt x="718" y="423"/>
                  <a:pt x="718" y="406"/>
                </a:cubicBezTo>
                <a:cubicBezTo>
                  <a:pt x="718" y="390"/>
                  <a:pt x="711" y="375"/>
                  <a:pt x="700" y="365"/>
                </a:cubicBezTo>
                <a:lnTo>
                  <a:pt x="746" y="285"/>
                </a:lnTo>
                <a:cubicBezTo>
                  <a:pt x="751" y="287"/>
                  <a:pt x="757" y="288"/>
                  <a:pt x="763" y="288"/>
                </a:cubicBezTo>
                <a:cubicBezTo>
                  <a:pt x="794" y="288"/>
                  <a:pt x="819" y="263"/>
                  <a:pt x="819" y="231"/>
                </a:cubicBezTo>
                <a:cubicBezTo>
                  <a:pt x="819" y="200"/>
                  <a:pt x="794" y="175"/>
                  <a:pt x="763" y="175"/>
                </a:cubicBezTo>
                <a:cubicBezTo>
                  <a:pt x="757" y="175"/>
                  <a:pt x="751" y="176"/>
                  <a:pt x="746" y="178"/>
                </a:cubicBezTo>
                <a:lnTo>
                  <a:pt x="700" y="98"/>
                </a:lnTo>
                <a:cubicBezTo>
                  <a:pt x="711" y="87"/>
                  <a:pt x="718" y="72"/>
                  <a:pt x="718" y="56"/>
                </a:cubicBezTo>
                <a:cubicBezTo>
                  <a:pt x="718" y="25"/>
                  <a:pt x="693" y="0"/>
                  <a:pt x="662" y="0"/>
                </a:cubicBezTo>
                <a:cubicBezTo>
                  <a:pt x="634" y="0"/>
                  <a:pt x="612" y="19"/>
                  <a:pt x="606" y="44"/>
                </a:cubicBezTo>
                <a:lnTo>
                  <a:pt x="515" y="44"/>
                </a:lnTo>
                <a:cubicBezTo>
                  <a:pt x="509" y="19"/>
                  <a:pt x="486" y="0"/>
                  <a:pt x="459" y="0"/>
                </a:cubicBezTo>
                <a:cubicBezTo>
                  <a:pt x="428" y="0"/>
                  <a:pt x="403" y="25"/>
                  <a:pt x="403" y="56"/>
                </a:cubicBezTo>
                <a:cubicBezTo>
                  <a:pt x="403" y="72"/>
                  <a:pt x="410" y="87"/>
                  <a:pt x="421" y="98"/>
                </a:cubicBezTo>
                <a:lnTo>
                  <a:pt x="375" y="178"/>
                </a:lnTo>
                <a:cubicBezTo>
                  <a:pt x="370" y="176"/>
                  <a:pt x="365" y="175"/>
                  <a:pt x="360" y="175"/>
                </a:cubicBezTo>
                <a:cubicBezTo>
                  <a:pt x="333" y="175"/>
                  <a:pt x="310" y="193"/>
                  <a:pt x="304" y="219"/>
                </a:cubicBezTo>
                <a:lnTo>
                  <a:pt x="213" y="219"/>
                </a:lnTo>
                <a:cubicBezTo>
                  <a:pt x="208" y="193"/>
                  <a:pt x="185" y="175"/>
                  <a:pt x="158" y="175"/>
                </a:cubicBezTo>
                <a:cubicBezTo>
                  <a:pt x="127" y="175"/>
                  <a:pt x="102" y="200"/>
                  <a:pt x="102" y="231"/>
                </a:cubicBezTo>
                <a:cubicBezTo>
                  <a:pt x="102" y="248"/>
                  <a:pt x="109" y="262"/>
                  <a:pt x="119" y="272"/>
                </a:cubicBezTo>
                <a:lnTo>
                  <a:pt x="73" y="353"/>
                </a:lnTo>
                <a:cubicBezTo>
                  <a:pt x="68" y="351"/>
                  <a:pt x="62" y="350"/>
                  <a:pt x="57" y="350"/>
                </a:cubicBezTo>
                <a:cubicBezTo>
                  <a:pt x="26" y="350"/>
                  <a:pt x="0" y="375"/>
                  <a:pt x="0" y="406"/>
                </a:cubicBezTo>
                <a:cubicBezTo>
                  <a:pt x="0" y="437"/>
                  <a:pt x="26" y="463"/>
                  <a:pt x="57" y="463"/>
                </a:cubicBezTo>
                <a:cubicBezTo>
                  <a:pt x="62" y="463"/>
                  <a:pt x="68" y="462"/>
                  <a:pt x="73" y="460"/>
                </a:cubicBezTo>
                <a:lnTo>
                  <a:pt x="119" y="539"/>
                </a:lnTo>
                <a:cubicBezTo>
                  <a:pt x="108" y="549"/>
                  <a:pt x="102" y="564"/>
                  <a:pt x="102" y="580"/>
                </a:cubicBezTo>
                <a:cubicBezTo>
                  <a:pt x="102" y="611"/>
                  <a:pt x="127" y="636"/>
                  <a:pt x="158" y="636"/>
                </a:cubicBezTo>
                <a:cubicBezTo>
                  <a:pt x="185" y="636"/>
                  <a:pt x="207" y="618"/>
                  <a:pt x="213" y="594"/>
                </a:cubicBezTo>
                <a:lnTo>
                  <a:pt x="305" y="594"/>
                </a:lnTo>
                <a:cubicBezTo>
                  <a:pt x="311" y="618"/>
                  <a:pt x="333" y="636"/>
                  <a:pt x="360" y="636"/>
                </a:cubicBezTo>
                <a:cubicBezTo>
                  <a:pt x="365" y="636"/>
                  <a:pt x="370" y="635"/>
                  <a:pt x="375" y="634"/>
                </a:cubicBezTo>
                <a:lnTo>
                  <a:pt x="421" y="715"/>
                </a:lnTo>
                <a:cubicBezTo>
                  <a:pt x="410" y="725"/>
                  <a:pt x="403" y="740"/>
                  <a:pt x="403" y="756"/>
                </a:cubicBezTo>
                <a:cubicBezTo>
                  <a:pt x="403" y="787"/>
                  <a:pt x="428" y="812"/>
                  <a:pt x="459" y="812"/>
                </a:cubicBezTo>
                <a:cubicBezTo>
                  <a:pt x="486" y="812"/>
                  <a:pt x="509" y="794"/>
                  <a:pt x="515" y="768"/>
                </a:cubicBezTo>
                <a:lnTo>
                  <a:pt x="606" y="768"/>
                </a:lnTo>
                <a:cubicBezTo>
                  <a:pt x="612" y="794"/>
                  <a:pt x="634" y="812"/>
                  <a:pt x="662" y="812"/>
                </a:cubicBezTo>
                <a:cubicBezTo>
                  <a:pt x="693" y="812"/>
                  <a:pt x="718" y="787"/>
                  <a:pt x="718" y="756"/>
                </a:cubicBezTo>
                <a:cubicBezTo>
                  <a:pt x="718" y="740"/>
                  <a:pt x="711" y="725"/>
                  <a:pt x="700" y="715"/>
                </a:cubicBezTo>
                <a:lnTo>
                  <a:pt x="746" y="635"/>
                </a:lnTo>
                <a:cubicBezTo>
                  <a:pt x="751" y="636"/>
                  <a:pt x="757" y="637"/>
                  <a:pt x="763" y="637"/>
                </a:cubicBezTo>
                <a:cubicBezTo>
                  <a:pt x="794" y="637"/>
                  <a:pt x="819" y="612"/>
                  <a:pt x="819" y="581"/>
                </a:cubicBezTo>
                <a:cubicBezTo>
                  <a:pt x="819" y="550"/>
                  <a:pt x="794" y="525"/>
                  <a:pt x="763" y="5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 ExtraLight" pitchFamily="2" charset="7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DD1A72B-BADD-F040-A81C-D7748E94F92A}"/>
              </a:ext>
            </a:extLst>
          </p:cNvPr>
          <p:cNvSpPr txBox="1"/>
          <p:nvPr/>
        </p:nvSpPr>
        <p:spPr>
          <a:xfrm>
            <a:off x="15670803" y="3133760"/>
            <a:ext cx="234711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Cerebrum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B2A292C5-38B2-1243-B321-42AF01285643}"/>
              </a:ext>
            </a:extLst>
          </p:cNvPr>
          <p:cNvSpPr txBox="1">
            <a:spLocks/>
          </p:cNvSpPr>
          <p:nvPr/>
        </p:nvSpPr>
        <p:spPr>
          <a:xfrm>
            <a:off x="15560257" y="3753946"/>
            <a:ext cx="7299990" cy="109741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Poppins ExtraLight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 an executive summary of the business goals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EA613B4-13B2-1345-B5F8-8A90E6C32BAB}"/>
              </a:ext>
            </a:extLst>
          </p:cNvPr>
          <p:cNvSpPr txBox="1"/>
          <p:nvPr/>
        </p:nvSpPr>
        <p:spPr>
          <a:xfrm>
            <a:off x="15670803" y="5734372"/>
            <a:ext cx="266771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Cerebellum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A3698463-FD3E-8A43-90D1-99CA460D1160}"/>
              </a:ext>
            </a:extLst>
          </p:cNvPr>
          <p:cNvSpPr txBox="1">
            <a:spLocks/>
          </p:cNvSpPr>
          <p:nvPr/>
        </p:nvSpPr>
        <p:spPr>
          <a:xfrm>
            <a:off x="15560257" y="6354558"/>
            <a:ext cx="7299990" cy="109741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Poppins ExtraLight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 an executive summary of the business goals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E77AA54-C110-014D-A075-137C647CCD05}"/>
              </a:ext>
            </a:extLst>
          </p:cNvPr>
          <p:cNvSpPr txBox="1"/>
          <p:nvPr/>
        </p:nvSpPr>
        <p:spPr>
          <a:xfrm>
            <a:off x="15670803" y="8339732"/>
            <a:ext cx="239360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Brainstem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EB348029-EE0F-C34F-827A-718DA841C756}"/>
              </a:ext>
            </a:extLst>
          </p:cNvPr>
          <p:cNvSpPr txBox="1">
            <a:spLocks/>
          </p:cNvSpPr>
          <p:nvPr/>
        </p:nvSpPr>
        <p:spPr>
          <a:xfrm>
            <a:off x="15560257" y="8959918"/>
            <a:ext cx="7299990" cy="109741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Poppins ExtraLight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 an executive summary of the business goals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774A6DC-3F62-7D46-BAF0-071B21C0AC3D}"/>
              </a:ext>
            </a:extLst>
          </p:cNvPr>
          <p:cNvSpPr txBox="1"/>
          <p:nvPr/>
        </p:nvSpPr>
        <p:spPr>
          <a:xfrm>
            <a:off x="15670803" y="11095128"/>
            <a:ext cx="217880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Structure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799F1C73-8423-9A40-9787-34BD2FC059A2}"/>
              </a:ext>
            </a:extLst>
          </p:cNvPr>
          <p:cNvSpPr txBox="1">
            <a:spLocks/>
          </p:cNvSpPr>
          <p:nvPr/>
        </p:nvSpPr>
        <p:spPr>
          <a:xfrm>
            <a:off x="15560257" y="11715314"/>
            <a:ext cx="7299990" cy="109741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Poppins ExtraLight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 an executive summary of the business goals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5EAE80-826A-1A4F-A1D6-20346A4EAAD8}"/>
              </a:ext>
            </a:extLst>
          </p:cNvPr>
          <p:cNvSpPr txBox="1"/>
          <p:nvPr/>
        </p:nvSpPr>
        <p:spPr>
          <a:xfrm>
            <a:off x="14040438" y="3453829"/>
            <a:ext cx="1055097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5C3DD90-6974-8B4B-964C-2B9F8D802613}"/>
              </a:ext>
            </a:extLst>
          </p:cNvPr>
          <p:cNvSpPr txBox="1"/>
          <p:nvPr/>
        </p:nvSpPr>
        <p:spPr>
          <a:xfrm>
            <a:off x="13958685" y="6019859"/>
            <a:ext cx="1218603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8CDA593-9612-F547-9529-818E8837DD9F}"/>
              </a:ext>
            </a:extLst>
          </p:cNvPr>
          <p:cNvSpPr txBox="1"/>
          <p:nvPr/>
        </p:nvSpPr>
        <p:spPr>
          <a:xfrm>
            <a:off x="13944258" y="8588080"/>
            <a:ext cx="1247457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799243D-CF94-D149-BF8B-69C7CC506488}"/>
              </a:ext>
            </a:extLst>
          </p:cNvPr>
          <p:cNvSpPr txBox="1"/>
          <p:nvPr/>
        </p:nvSpPr>
        <p:spPr>
          <a:xfrm>
            <a:off x="13913801" y="11357498"/>
            <a:ext cx="1308371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2477132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1">
            <a:extLst>
              <a:ext uri="{FF2B5EF4-FFF2-40B4-BE49-F238E27FC236}">
                <a16:creationId xmlns:a16="http://schemas.microsoft.com/office/drawing/2014/main" id="{CA81C9F1-4773-8045-B163-2426FDB3BC55}"/>
              </a:ext>
            </a:extLst>
          </p:cNvPr>
          <p:cNvSpPr/>
          <p:nvPr/>
        </p:nvSpPr>
        <p:spPr>
          <a:xfrm rot="5400000">
            <a:off x="1962517" y="6089023"/>
            <a:ext cx="4008436" cy="3486122"/>
          </a:xfrm>
          <a:prstGeom prst="hexagon">
            <a:avLst>
              <a:gd name="adj" fmla="val 28802"/>
              <a:gd name="vf" fmla="val 11547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vert270" wrap="square" lIns="1340771" tIns="0" rIns="0" bIns="0" numCol="1" spcCol="1270" anchor="t" anchorCtr="0">
            <a:noAutofit/>
          </a:bodyPr>
          <a:lstStyle/>
          <a:p>
            <a:pPr algn="ctr" defTabSz="1777512">
              <a:lnSpc>
                <a:spcPct val="90000"/>
              </a:lnSpc>
              <a:spcBef>
                <a:spcPct val="0"/>
              </a:spcBef>
            </a:pPr>
            <a:endParaRPr lang="en-US" sz="2665" dirty="0">
              <a:solidFill>
                <a:srgbClr val="FFFFFF"/>
              </a:solidFill>
              <a:latin typeface="Poppins ExtraLight" pitchFamily="2" charset="77"/>
            </a:endParaRP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D8FA6372-425D-AE4E-ADFF-FBC993C7202C}"/>
              </a:ext>
            </a:extLst>
          </p:cNvPr>
          <p:cNvSpPr/>
          <p:nvPr/>
        </p:nvSpPr>
        <p:spPr>
          <a:xfrm rot="5400000">
            <a:off x="3789649" y="9206721"/>
            <a:ext cx="4008436" cy="3486122"/>
          </a:xfrm>
          <a:prstGeom prst="hexagon">
            <a:avLst>
              <a:gd name="adj" fmla="val 28802"/>
              <a:gd name="vf" fmla="val 11547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vert270" wrap="square" lIns="1340771" tIns="0" rIns="0" bIns="0" numCol="1" spcCol="1270" anchor="t" anchorCtr="0">
            <a:noAutofit/>
          </a:bodyPr>
          <a:lstStyle/>
          <a:p>
            <a:pPr algn="ctr" defTabSz="1777512">
              <a:lnSpc>
                <a:spcPct val="90000"/>
              </a:lnSpc>
              <a:spcBef>
                <a:spcPct val="0"/>
              </a:spcBef>
            </a:pPr>
            <a:endParaRPr lang="en-US" sz="2665" dirty="0">
              <a:solidFill>
                <a:srgbClr val="FFFFFF"/>
              </a:solidFill>
              <a:latin typeface="Poppins ExtraLight" pitchFamily="2" charset="77"/>
            </a:endParaRP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7855B849-4E08-C843-98B2-158270F4BF9D}"/>
              </a:ext>
            </a:extLst>
          </p:cNvPr>
          <p:cNvSpPr/>
          <p:nvPr/>
        </p:nvSpPr>
        <p:spPr>
          <a:xfrm rot="5400000">
            <a:off x="5616781" y="6089023"/>
            <a:ext cx="4008436" cy="3486122"/>
          </a:xfrm>
          <a:prstGeom prst="hexagon">
            <a:avLst>
              <a:gd name="adj" fmla="val 28802"/>
              <a:gd name="vf" fmla="val 11547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vert270" wrap="square" lIns="1340771" tIns="0" rIns="0" bIns="0" numCol="1" spcCol="1270" anchor="t" anchorCtr="0">
            <a:noAutofit/>
          </a:bodyPr>
          <a:lstStyle/>
          <a:p>
            <a:pPr algn="ctr" defTabSz="1777512">
              <a:lnSpc>
                <a:spcPct val="90000"/>
              </a:lnSpc>
              <a:spcBef>
                <a:spcPct val="0"/>
              </a:spcBef>
            </a:pPr>
            <a:endParaRPr lang="en-US" sz="2665" dirty="0">
              <a:solidFill>
                <a:srgbClr val="FFFFFF"/>
              </a:solidFill>
              <a:latin typeface="Poppins ExtraLight" pitchFamily="2" charset="77"/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985A5392-1E05-DE44-B9FC-9660F5A92B9B}"/>
              </a:ext>
            </a:extLst>
          </p:cNvPr>
          <p:cNvSpPr/>
          <p:nvPr/>
        </p:nvSpPr>
        <p:spPr>
          <a:xfrm rot="5400000">
            <a:off x="7443913" y="2964637"/>
            <a:ext cx="4008436" cy="3486122"/>
          </a:xfrm>
          <a:prstGeom prst="hexagon">
            <a:avLst>
              <a:gd name="adj" fmla="val 28802"/>
              <a:gd name="vf" fmla="val 11547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vert270" wrap="square" lIns="1340771" tIns="0" rIns="0" bIns="0" numCol="1" spcCol="1270" anchor="t" anchorCtr="0">
            <a:noAutofit/>
          </a:bodyPr>
          <a:lstStyle/>
          <a:p>
            <a:pPr algn="ctr" defTabSz="1777512">
              <a:lnSpc>
                <a:spcPct val="90000"/>
              </a:lnSpc>
              <a:spcBef>
                <a:spcPct val="0"/>
              </a:spcBef>
            </a:pPr>
            <a:endParaRPr lang="en-US" sz="2665" dirty="0">
              <a:solidFill>
                <a:srgbClr val="FFFFFF"/>
              </a:solidFill>
              <a:latin typeface="Poppins ExtraLight" pitchFamily="2" charset="77"/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C4D69B3C-B8DB-BD46-A01B-8AD70CB7A4F5}"/>
              </a:ext>
            </a:extLst>
          </p:cNvPr>
          <p:cNvSpPr/>
          <p:nvPr/>
        </p:nvSpPr>
        <p:spPr>
          <a:xfrm rot="5400000">
            <a:off x="9271045" y="6089023"/>
            <a:ext cx="4008436" cy="3486122"/>
          </a:xfrm>
          <a:prstGeom prst="hexagon">
            <a:avLst>
              <a:gd name="adj" fmla="val 28802"/>
              <a:gd name="vf" fmla="val 11547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vert270" wrap="square" lIns="1340771" tIns="0" rIns="0" bIns="0" numCol="1" spcCol="1270" anchor="t" anchorCtr="0">
            <a:noAutofit/>
          </a:bodyPr>
          <a:lstStyle/>
          <a:p>
            <a:pPr algn="ctr" defTabSz="1777512">
              <a:lnSpc>
                <a:spcPct val="90000"/>
              </a:lnSpc>
              <a:spcBef>
                <a:spcPct val="0"/>
              </a:spcBef>
            </a:pPr>
            <a:endParaRPr lang="en-US" sz="2665" dirty="0">
              <a:solidFill>
                <a:srgbClr val="FFFFFF"/>
              </a:solidFill>
              <a:latin typeface="Poppins ExtraLight" pitchFamily="2" charset="77"/>
            </a:endParaRP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1B60EEC2-E9C9-4B4F-824C-81E09516D2BA}"/>
              </a:ext>
            </a:extLst>
          </p:cNvPr>
          <p:cNvSpPr/>
          <p:nvPr/>
        </p:nvSpPr>
        <p:spPr>
          <a:xfrm rot="5400000">
            <a:off x="11098177" y="9206721"/>
            <a:ext cx="4008436" cy="3486122"/>
          </a:xfrm>
          <a:prstGeom prst="hexagon">
            <a:avLst>
              <a:gd name="adj" fmla="val 28802"/>
              <a:gd name="vf" fmla="val 11547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vert270" wrap="square" lIns="1340771" tIns="0" rIns="0" bIns="0" numCol="1" spcCol="1270" anchor="t" anchorCtr="0">
            <a:noAutofit/>
          </a:bodyPr>
          <a:lstStyle/>
          <a:p>
            <a:pPr algn="ctr" defTabSz="1777512">
              <a:lnSpc>
                <a:spcPct val="90000"/>
              </a:lnSpc>
              <a:spcBef>
                <a:spcPct val="0"/>
              </a:spcBef>
            </a:pPr>
            <a:endParaRPr lang="en-US" sz="2665" dirty="0">
              <a:solidFill>
                <a:srgbClr val="FFFFFF"/>
              </a:solidFill>
              <a:latin typeface="Poppins ExtraLight" pitchFamily="2" charset="77"/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A5B13A4F-EF4A-334C-9146-4BD817591107}"/>
              </a:ext>
            </a:extLst>
          </p:cNvPr>
          <p:cNvSpPr/>
          <p:nvPr/>
        </p:nvSpPr>
        <p:spPr>
          <a:xfrm rot="5400000">
            <a:off x="12925309" y="6089023"/>
            <a:ext cx="4008436" cy="3486122"/>
          </a:xfrm>
          <a:prstGeom prst="hexagon">
            <a:avLst>
              <a:gd name="adj" fmla="val 28802"/>
              <a:gd name="vf" fmla="val 11547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vert270" wrap="square" lIns="1340771" tIns="0" rIns="0" bIns="0" numCol="1" spcCol="1270" anchor="t" anchorCtr="0">
            <a:noAutofit/>
          </a:bodyPr>
          <a:lstStyle/>
          <a:p>
            <a:pPr algn="ctr" defTabSz="1777512">
              <a:lnSpc>
                <a:spcPct val="90000"/>
              </a:lnSpc>
              <a:spcBef>
                <a:spcPct val="0"/>
              </a:spcBef>
            </a:pPr>
            <a:endParaRPr lang="en-US" sz="2665" dirty="0">
              <a:solidFill>
                <a:srgbClr val="FFFFFF"/>
              </a:solidFill>
              <a:latin typeface="Poppins ExtraLight" pitchFamily="2" charset="77"/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B2BC723D-079C-1A45-B61E-4C5FB0C8C237}"/>
              </a:ext>
            </a:extLst>
          </p:cNvPr>
          <p:cNvSpPr/>
          <p:nvPr/>
        </p:nvSpPr>
        <p:spPr>
          <a:xfrm rot="5400000">
            <a:off x="18406697" y="2964637"/>
            <a:ext cx="4008436" cy="3486122"/>
          </a:xfrm>
          <a:prstGeom prst="hexagon">
            <a:avLst>
              <a:gd name="adj" fmla="val 28802"/>
              <a:gd name="vf" fmla="val 11547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vert270" wrap="square" lIns="1340771" tIns="0" rIns="0" bIns="0" numCol="1" spcCol="1270" anchor="t" anchorCtr="0">
            <a:noAutofit/>
          </a:bodyPr>
          <a:lstStyle/>
          <a:p>
            <a:pPr algn="ctr" defTabSz="1777512">
              <a:lnSpc>
                <a:spcPct val="90000"/>
              </a:lnSpc>
              <a:spcBef>
                <a:spcPct val="0"/>
              </a:spcBef>
            </a:pPr>
            <a:endParaRPr lang="en-US" sz="2665" dirty="0">
              <a:solidFill>
                <a:srgbClr val="FFFFFF"/>
              </a:solidFill>
              <a:latin typeface="Poppins ExtraLight" pitchFamily="2" charset="77"/>
            </a:endParaRP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B29DAB19-2E41-994F-B7AE-B9C166D08FC6}"/>
              </a:ext>
            </a:extLst>
          </p:cNvPr>
          <p:cNvSpPr/>
          <p:nvPr/>
        </p:nvSpPr>
        <p:spPr>
          <a:xfrm rot="5400000">
            <a:off x="16579573" y="6089023"/>
            <a:ext cx="4008436" cy="3486122"/>
          </a:xfrm>
          <a:prstGeom prst="hexagon">
            <a:avLst>
              <a:gd name="adj" fmla="val 28802"/>
              <a:gd name="vf" fmla="val 11547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vert270" wrap="square" lIns="1340771" tIns="0" rIns="0" bIns="0" numCol="1" spcCol="1270" anchor="t" anchorCtr="0">
            <a:noAutofit/>
          </a:bodyPr>
          <a:lstStyle/>
          <a:p>
            <a:pPr algn="ctr" defTabSz="1777512">
              <a:lnSpc>
                <a:spcPct val="90000"/>
              </a:lnSpc>
              <a:spcBef>
                <a:spcPct val="0"/>
              </a:spcBef>
            </a:pPr>
            <a:endParaRPr lang="en-US" sz="2665" dirty="0">
              <a:solidFill>
                <a:srgbClr val="FFFFFF"/>
              </a:solidFill>
              <a:latin typeface="Poppins ExtraLight" pitchFamily="2" charset="77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CC44E1D-7620-3241-9B59-F3E89A080224}"/>
              </a:ext>
            </a:extLst>
          </p:cNvPr>
          <p:cNvGrpSpPr/>
          <p:nvPr/>
        </p:nvGrpSpPr>
        <p:grpSpPr>
          <a:xfrm rot="5400000">
            <a:off x="12792468" y="7522155"/>
            <a:ext cx="619855" cy="619855"/>
            <a:chOff x="5608915" y="627534"/>
            <a:chExt cx="501448" cy="50144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512ECD8-97F4-FD49-9B8A-4CF9093C094C}"/>
                </a:ext>
              </a:extLst>
            </p:cNvPr>
            <p:cNvSpPr/>
            <p:nvPr/>
          </p:nvSpPr>
          <p:spPr>
            <a:xfrm>
              <a:off x="5608915" y="627534"/>
              <a:ext cx="501448" cy="5014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398" dirty="0">
                <a:latin typeface="Poppins ExtraLight" pitchFamily="2" charset="77"/>
              </a:endParaRPr>
            </a:p>
          </p:txBody>
        </p:sp>
        <p:sp>
          <p:nvSpPr>
            <p:cNvPr id="13" name="Isosceles Triangle 103">
              <a:extLst>
                <a:ext uri="{FF2B5EF4-FFF2-40B4-BE49-F238E27FC236}">
                  <a16:creationId xmlns:a16="http://schemas.microsoft.com/office/drawing/2014/main" id="{096B0611-B316-E64C-A8C8-D7E3283E47E8}"/>
                </a:ext>
              </a:extLst>
            </p:cNvPr>
            <p:cNvSpPr/>
            <p:nvPr/>
          </p:nvSpPr>
          <p:spPr>
            <a:xfrm>
              <a:off x="5707118" y="743068"/>
              <a:ext cx="305042" cy="226367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398" dirty="0">
                <a:latin typeface="Poppins ExtraLight" pitchFamily="2" charset="77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997224-2884-6144-9F03-7F62C9095BB6}"/>
              </a:ext>
            </a:extLst>
          </p:cNvPr>
          <p:cNvGrpSpPr/>
          <p:nvPr/>
        </p:nvGrpSpPr>
        <p:grpSpPr>
          <a:xfrm rot="16200000">
            <a:off x="16440485" y="7522159"/>
            <a:ext cx="619855" cy="619855"/>
            <a:chOff x="5608915" y="627534"/>
            <a:chExt cx="501448" cy="50144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7A05520-A849-FA4D-BEA3-D99F0630C3D4}"/>
                </a:ext>
              </a:extLst>
            </p:cNvPr>
            <p:cNvSpPr/>
            <p:nvPr/>
          </p:nvSpPr>
          <p:spPr>
            <a:xfrm>
              <a:off x="5608915" y="627534"/>
              <a:ext cx="501448" cy="5014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398" dirty="0">
                <a:latin typeface="Poppins ExtraLight" pitchFamily="2" charset="77"/>
              </a:endParaRPr>
            </a:p>
          </p:txBody>
        </p:sp>
        <p:sp>
          <p:nvSpPr>
            <p:cNvPr id="16" name="Isosceles Triangle 109">
              <a:extLst>
                <a:ext uri="{FF2B5EF4-FFF2-40B4-BE49-F238E27FC236}">
                  <a16:creationId xmlns:a16="http://schemas.microsoft.com/office/drawing/2014/main" id="{170AEF65-AF84-DE46-8D12-465770348274}"/>
                </a:ext>
              </a:extLst>
            </p:cNvPr>
            <p:cNvSpPr/>
            <p:nvPr/>
          </p:nvSpPr>
          <p:spPr>
            <a:xfrm>
              <a:off x="5707118" y="743068"/>
              <a:ext cx="305042" cy="226367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398" dirty="0">
                <a:latin typeface="Poppins ExtraLight" pitchFamily="2" charset="77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D8CA7B0-EE49-B143-8675-5D3448C57D6E}"/>
              </a:ext>
            </a:extLst>
          </p:cNvPr>
          <p:cNvGrpSpPr/>
          <p:nvPr/>
        </p:nvGrpSpPr>
        <p:grpSpPr>
          <a:xfrm rot="1817023">
            <a:off x="13672724" y="9071861"/>
            <a:ext cx="619855" cy="619855"/>
            <a:chOff x="5608915" y="627534"/>
            <a:chExt cx="501448" cy="50144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8F7FB4F-E429-6348-8A40-BF79A7177926}"/>
                </a:ext>
              </a:extLst>
            </p:cNvPr>
            <p:cNvSpPr/>
            <p:nvPr/>
          </p:nvSpPr>
          <p:spPr>
            <a:xfrm>
              <a:off x="5608915" y="627534"/>
              <a:ext cx="501448" cy="5014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398" dirty="0">
                <a:latin typeface="Poppins ExtraLight" pitchFamily="2" charset="77"/>
              </a:endParaRPr>
            </a:p>
          </p:txBody>
        </p:sp>
        <p:sp>
          <p:nvSpPr>
            <p:cNvPr id="19" name="Isosceles Triangle 112">
              <a:extLst>
                <a:ext uri="{FF2B5EF4-FFF2-40B4-BE49-F238E27FC236}">
                  <a16:creationId xmlns:a16="http://schemas.microsoft.com/office/drawing/2014/main" id="{440CD1C4-912F-B347-94EE-1E40D2C0B54D}"/>
                </a:ext>
              </a:extLst>
            </p:cNvPr>
            <p:cNvSpPr/>
            <p:nvPr/>
          </p:nvSpPr>
          <p:spPr>
            <a:xfrm>
              <a:off x="5707118" y="743068"/>
              <a:ext cx="305042" cy="226367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398" dirty="0">
                <a:latin typeface="Poppins ExtraLight" pitchFamily="2" charset="77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183F47E-0504-DE4B-998C-3CB18557054C}"/>
              </a:ext>
            </a:extLst>
          </p:cNvPr>
          <p:cNvGrpSpPr/>
          <p:nvPr/>
        </p:nvGrpSpPr>
        <p:grpSpPr>
          <a:xfrm rot="1817023">
            <a:off x="6231447" y="9039303"/>
            <a:ext cx="619855" cy="619855"/>
            <a:chOff x="5608915" y="627534"/>
            <a:chExt cx="501448" cy="501448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A0F52B-499B-844C-8252-3FBFEEE6C9D1}"/>
                </a:ext>
              </a:extLst>
            </p:cNvPr>
            <p:cNvSpPr/>
            <p:nvPr/>
          </p:nvSpPr>
          <p:spPr>
            <a:xfrm>
              <a:off x="5608915" y="627534"/>
              <a:ext cx="501448" cy="5014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398" dirty="0">
                <a:latin typeface="Poppins ExtraLight" pitchFamily="2" charset="77"/>
              </a:endParaRPr>
            </a:p>
          </p:txBody>
        </p:sp>
        <p:sp>
          <p:nvSpPr>
            <p:cNvPr id="22" name="Isosceles Triangle 115">
              <a:extLst>
                <a:ext uri="{FF2B5EF4-FFF2-40B4-BE49-F238E27FC236}">
                  <a16:creationId xmlns:a16="http://schemas.microsoft.com/office/drawing/2014/main" id="{043EADAF-EDD6-504B-96F1-608A120F5B76}"/>
                </a:ext>
              </a:extLst>
            </p:cNvPr>
            <p:cNvSpPr/>
            <p:nvPr/>
          </p:nvSpPr>
          <p:spPr>
            <a:xfrm>
              <a:off x="5707118" y="743068"/>
              <a:ext cx="305042" cy="226367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398" dirty="0">
                <a:latin typeface="Poppins ExtraLight" pitchFamily="2" charset="77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67760DF-BBAA-0645-AB49-D09A68886629}"/>
              </a:ext>
            </a:extLst>
          </p:cNvPr>
          <p:cNvGrpSpPr/>
          <p:nvPr/>
        </p:nvGrpSpPr>
        <p:grpSpPr>
          <a:xfrm rot="5400000">
            <a:off x="9138201" y="7522155"/>
            <a:ext cx="619855" cy="619855"/>
            <a:chOff x="5608915" y="627534"/>
            <a:chExt cx="501448" cy="501448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579271C-2E2B-294C-8105-663F2ABEF197}"/>
                </a:ext>
              </a:extLst>
            </p:cNvPr>
            <p:cNvSpPr/>
            <p:nvPr/>
          </p:nvSpPr>
          <p:spPr>
            <a:xfrm>
              <a:off x="5608915" y="627534"/>
              <a:ext cx="501448" cy="5014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398" dirty="0">
                <a:latin typeface="Poppins ExtraLight" pitchFamily="2" charset="77"/>
              </a:endParaRPr>
            </a:p>
          </p:txBody>
        </p:sp>
        <p:sp>
          <p:nvSpPr>
            <p:cNvPr id="25" name="Isosceles Triangle 121">
              <a:extLst>
                <a:ext uri="{FF2B5EF4-FFF2-40B4-BE49-F238E27FC236}">
                  <a16:creationId xmlns:a16="http://schemas.microsoft.com/office/drawing/2014/main" id="{D5E10A74-040E-254F-A88A-264733FFF493}"/>
                </a:ext>
              </a:extLst>
            </p:cNvPr>
            <p:cNvSpPr/>
            <p:nvPr/>
          </p:nvSpPr>
          <p:spPr>
            <a:xfrm>
              <a:off x="5707118" y="743068"/>
              <a:ext cx="305042" cy="226367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398" dirty="0">
                <a:latin typeface="Poppins ExtraLight" pitchFamily="2" charset="77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5BEC3C8-35CF-414B-BCAC-48D6EC4C067E}"/>
              </a:ext>
            </a:extLst>
          </p:cNvPr>
          <p:cNvGrpSpPr/>
          <p:nvPr/>
        </p:nvGrpSpPr>
        <p:grpSpPr>
          <a:xfrm rot="5400000">
            <a:off x="5469167" y="7522155"/>
            <a:ext cx="619855" cy="619855"/>
            <a:chOff x="5608915" y="627534"/>
            <a:chExt cx="501448" cy="501448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D471C79-1B51-144E-92ED-C222B4E164F3}"/>
                </a:ext>
              </a:extLst>
            </p:cNvPr>
            <p:cNvSpPr/>
            <p:nvPr/>
          </p:nvSpPr>
          <p:spPr>
            <a:xfrm>
              <a:off x="5608915" y="627534"/>
              <a:ext cx="501448" cy="5014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398" dirty="0">
                <a:latin typeface="Poppins ExtraLight" pitchFamily="2" charset="77"/>
              </a:endParaRPr>
            </a:p>
          </p:txBody>
        </p:sp>
        <p:sp>
          <p:nvSpPr>
            <p:cNvPr id="28" name="Isosceles Triangle 124">
              <a:extLst>
                <a:ext uri="{FF2B5EF4-FFF2-40B4-BE49-F238E27FC236}">
                  <a16:creationId xmlns:a16="http://schemas.microsoft.com/office/drawing/2014/main" id="{C3F6A517-69B1-574C-B8C1-5B116A8B2F24}"/>
                </a:ext>
              </a:extLst>
            </p:cNvPr>
            <p:cNvSpPr/>
            <p:nvPr/>
          </p:nvSpPr>
          <p:spPr>
            <a:xfrm>
              <a:off x="5707118" y="743068"/>
              <a:ext cx="305042" cy="226367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398" dirty="0">
                <a:latin typeface="Poppins ExtraLight" pitchFamily="2" charset="77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D822B7F-65DA-E04B-B9E5-F06FD0EBDC3E}"/>
              </a:ext>
            </a:extLst>
          </p:cNvPr>
          <p:cNvGrpSpPr/>
          <p:nvPr/>
        </p:nvGrpSpPr>
        <p:grpSpPr>
          <a:xfrm rot="9096236">
            <a:off x="10104358" y="5986203"/>
            <a:ext cx="619855" cy="619855"/>
            <a:chOff x="5608915" y="627534"/>
            <a:chExt cx="501448" cy="501448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B227E50-547E-334C-892B-A0723A3FF8F1}"/>
                </a:ext>
              </a:extLst>
            </p:cNvPr>
            <p:cNvSpPr/>
            <p:nvPr/>
          </p:nvSpPr>
          <p:spPr>
            <a:xfrm>
              <a:off x="5608915" y="627534"/>
              <a:ext cx="501448" cy="5014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398" dirty="0">
                <a:latin typeface="Poppins ExtraLight" pitchFamily="2" charset="77"/>
              </a:endParaRPr>
            </a:p>
          </p:txBody>
        </p:sp>
        <p:sp>
          <p:nvSpPr>
            <p:cNvPr id="31" name="Isosceles Triangle 127">
              <a:extLst>
                <a:ext uri="{FF2B5EF4-FFF2-40B4-BE49-F238E27FC236}">
                  <a16:creationId xmlns:a16="http://schemas.microsoft.com/office/drawing/2014/main" id="{ED2811A4-243E-5C48-AC4E-F6630EC2CEAF}"/>
                </a:ext>
              </a:extLst>
            </p:cNvPr>
            <p:cNvSpPr/>
            <p:nvPr/>
          </p:nvSpPr>
          <p:spPr>
            <a:xfrm>
              <a:off x="5707118" y="743068"/>
              <a:ext cx="305042" cy="226367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398" dirty="0">
                <a:latin typeface="Poppins ExtraLight" pitchFamily="2" charset="77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F63F7B8-FAE9-7547-A99A-2A92CFB864AC}"/>
              </a:ext>
            </a:extLst>
          </p:cNvPr>
          <p:cNvGrpSpPr/>
          <p:nvPr/>
        </p:nvGrpSpPr>
        <p:grpSpPr>
          <a:xfrm rot="12503764" flipH="1">
            <a:off x="19267035" y="5986203"/>
            <a:ext cx="619855" cy="619855"/>
            <a:chOff x="5608915" y="627534"/>
            <a:chExt cx="501448" cy="501448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478AB58-BEE0-B54E-ADBD-672BB61A7F70}"/>
                </a:ext>
              </a:extLst>
            </p:cNvPr>
            <p:cNvSpPr/>
            <p:nvPr/>
          </p:nvSpPr>
          <p:spPr>
            <a:xfrm>
              <a:off x="5608915" y="627534"/>
              <a:ext cx="501448" cy="5014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398" dirty="0">
                <a:latin typeface="Poppins ExtraLight" pitchFamily="2" charset="77"/>
              </a:endParaRPr>
            </a:p>
          </p:txBody>
        </p:sp>
        <p:sp>
          <p:nvSpPr>
            <p:cNvPr id="34" name="Isosceles Triangle 130">
              <a:extLst>
                <a:ext uri="{FF2B5EF4-FFF2-40B4-BE49-F238E27FC236}">
                  <a16:creationId xmlns:a16="http://schemas.microsoft.com/office/drawing/2014/main" id="{46624CA6-AF29-3648-BD91-D38F23F9B0F9}"/>
                </a:ext>
              </a:extLst>
            </p:cNvPr>
            <p:cNvSpPr/>
            <p:nvPr/>
          </p:nvSpPr>
          <p:spPr>
            <a:xfrm>
              <a:off x="5707118" y="743068"/>
              <a:ext cx="305042" cy="226367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398" dirty="0">
                <a:latin typeface="Poppins ExtraLight" pitchFamily="2" charset="77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EE2F9E90-3A70-9B4C-8CDE-7556714E5FF4}"/>
              </a:ext>
            </a:extLst>
          </p:cNvPr>
          <p:cNvSpPr txBox="1"/>
          <p:nvPr/>
        </p:nvSpPr>
        <p:spPr>
          <a:xfrm>
            <a:off x="8700534" y="612372"/>
            <a:ext cx="69765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SCIENCE CLUSTER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AD631F4-72C6-9840-B93C-F2C4A61CCEE1}"/>
              </a:ext>
            </a:extLst>
          </p:cNvPr>
          <p:cNvSpPr txBox="1"/>
          <p:nvPr/>
        </p:nvSpPr>
        <p:spPr>
          <a:xfrm>
            <a:off x="9706414" y="14989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446472-8F7E-C043-ADEF-F65AB0D8A08C}"/>
              </a:ext>
            </a:extLst>
          </p:cNvPr>
          <p:cNvSpPr txBox="1"/>
          <p:nvPr/>
        </p:nvSpPr>
        <p:spPr>
          <a:xfrm>
            <a:off x="3424355" y="7507449"/>
            <a:ext cx="109036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Title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63115D45-992E-754E-A20F-9D1D14A6C651}"/>
              </a:ext>
            </a:extLst>
          </p:cNvPr>
          <p:cNvSpPr txBox="1">
            <a:spLocks/>
          </p:cNvSpPr>
          <p:nvPr/>
        </p:nvSpPr>
        <p:spPr>
          <a:xfrm>
            <a:off x="2226475" y="7921228"/>
            <a:ext cx="3439913" cy="103714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200"/>
              </a:lnSpc>
            </a:pPr>
            <a:r>
              <a:rPr lang="en-US" sz="2000" dirty="0">
                <a:solidFill>
                  <a:schemeClr val="bg1"/>
                </a:solidFill>
                <a:latin typeface="Poppi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C01011-AB9D-934D-B306-61AD04D31E2A}"/>
              </a:ext>
            </a:extLst>
          </p:cNvPr>
          <p:cNvSpPr txBox="1"/>
          <p:nvPr/>
        </p:nvSpPr>
        <p:spPr>
          <a:xfrm>
            <a:off x="7081027" y="7507449"/>
            <a:ext cx="109036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Title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37A0C3C0-A895-3547-BE86-31D6344E9DF8}"/>
              </a:ext>
            </a:extLst>
          </p:cNvPr>
          <p:cNvSpPr txBox="1">
            <a:spLocks/>
          </p:cNvSpPr>
          <p:nvPr/>
        </p:nvSpPr>
        <p:spPr>
          <a:xfrm>
            <a:off x="5883147" y="7921228"/>
            <a:ext cx="3439913" cy="103714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200"/>
              </a:lnSpc>
            </a:pPr>
            <a:r>
              <a:rPr lang="en-US" sz="2000" dirty="0">
                <a:solidFill>
                  <a:schemeClr val="bg1"/>
                </a:solidFill>
                <a:latin typeface="Poppi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19C664B-5955-AC49-812D-E4077F473CE1}"/>
              </a:ext>
            </a:extLst>
          </p:cNvPr>
          <p:cNvSpPr txBox="1"/>
          <p:nvPr/>
        </p:nvSpPr>
        <p:spPr>
          <a:xfrm>
            <a:off x="10756665" y="7507449"/>
            <a:ext cx="109036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Title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B6063B43-3A04-F648-80E7-9A42C55BBA46}"/>
              </a:ext>
            </a:extLst>
          </p:cNvPr>
          <p:cNvSpPr txBox="1">
            <a:spLocks/>
          </p:cNvSpPr>
          <p:nvPr/>
        </p:nvSpPr>
        <p:spPr>
          <a:xfrm>
            <a:off x="9558785" y="7921228"/>
            <a:ext cx="3439913" cy="103714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200"/>
              </a:lnSpc>
            </a:pPr>
            <a:r>
              <a:rPr lang="en-US" sz="2000" dirty="0">
                <a:solidFill>
                  <a:schemeClr val="bg1"/>
                </a:solidFill>
                <a:latin typeface="Poppi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FECE26F-B52A-3648-9A2C-D7FEBBFA4F73}"/>
              </a:ext>
            </a:extLst>
          </p:cNvPr>
          <p:cNvSpPr txBox="1"/>
          <p:nvPr/>
        </p:nvSpPr>
        <p:spPr>
          <a:xfrm>
            <a:off x="14413425" y="7507449"/>
            <a:ext cx="109036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Title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6074E0F7-C9B5-9D43-B9F8-7E2FE9406B3E}"/>
              </a:ext>
            </a:extLst>
          </p:cNvPr>
          <p:cNvSpPr txBox="1">
            <a:spLocks/>
          </p:cNvSpPr>
          <p:nvPr/>
        </p:nvSpPr>
        <p:spPr>
          <a:xfrm>
            <a:off x="13215545" y="7921228"/>
            <a:ext cx="3439913" cy="103714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200"/>
              </a:lnSpc>
            </a:pPr>
            <a:r>
              <a:rPr lang="en-US" sz="2000" dirty="0">
                <a:solidFill>
                  <a:schemeClr val="bg1"/>
                </a:solidFill>
                <a:latin typeface="Poppi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8562381-9FDF-0346-B52A-BBE06A8FF601}"/>
              </a:ext>
            </a:extLst>
          </p:cNvPr>
          <p:cNvSpPr txBox="1"/>
          <p:nvPr/>
        </p:nvSpPr>
        <p:spPr>
          <a:xfrm>
            <a:off x="18054114" y="7507449"/>
            <a:ext cx="109036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Title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5556B665-8818-8048-85F9-3856B6C3CFA6}"/>
              </a:ext>
            </a:extLst>
          </p:cNvPr>
          <p:cNvSpPr txBox="1">
            <a:spLocks/>
          </p:cNvSpPr>
          <p:nvPr/>
        </p:nvSpPr>
        <p:spPr>
          <a:xfrm>
            <a:off x="16856234" y="7921228"/>
            <a:ext cx="3439913" cy="103714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200"/>
              </a:lnSpc>
            </a:pPr>
            <a:r>
              <a:rPr lang="en-US" sz="2000" dirty="0">
                <a:solidFill>
                  <a:schemeClr val="bg1"/>
                </a:solidFill>
                <a:latin typeface="Poppi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B0F3EDA-B020-D24B-B748-5A0ACA56428B}"/>
              </a:ext>
            </a:extLst>
          </p:cNvPr>
          <p:cNvSpPr txBox="1"/>
          <p:nvPr/>
        </p:nvSpPr>
        <p:spPr>
          <a:xfrm>
            <a:off x="19911943" y="4332056"/>
            <a:ext cx="109036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Title</a:t>
            </a: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2CE2D303-5DBC-9649-880A-FCDFEC1044BD}"/>
              </a:ext>
            </a:extLst>
          </p:cNvPr>
          <p:cNvSpPr txBox="1">
            <a:spLocks/>
          </p:cNvSpPr>
          <p:nvPr/>
        </p:nvSpPr>
        <p:spPr>
          <a:xfrm>
            <a:off x="18714063" y="4745835"/>
            <a:ext cx="3439913" cy="103714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200"/>
              </a:lnSpc>
            </a:pPr>
            <a:r>
              <a:rPr lang="en-US" sz="2000" dirty="0">
                <a:solidFill>
                  <a:schemeClr val="bg1"/>
                </a:solidFill>
                <a:latin typeface="Poppi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53AB453-A7AB-BD44-97B6-6B7472705847}"/>
              </a:ext>
            </a:extLst>
          </p:cNvPr>
          <p:cNvSpPr txBox="1"/>
          <p:nvPr/>
        </p:nvSpPr>
        <p:spPr>
          <a:xfrm>
            <a:off x="8926050" y="4332056"/>
            <a:ext cx="109036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Title</a:t>
            </a: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B5773BF2-043D-5045-919D-105035250830}"/>
              </a:ext>
            </a:extLst>
          </p:cNvPr>
          <p:cNvSpPr txBox="1">
            <a:spLocks/>
          </p:cNvSpPr>
          <p:nvPr/>
        </p:nvSpPr>
        <p:spPr>
          <a:xfrm>
            <a:off x="7728170" y="4745835"/>
            <a:ext cx="3439913" cy="103714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200"/>
              </a:lnSpc>
            </a:pPr>
            <a:r>
              <a:rPr lang="en-US" sz="2000" dirty="0">
                <a:solidFill>
                  <a:schemeClr val="bg1"/>
                </a:solidFill>
                <a:latin typeface="Poppi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4DC5C7A-C17B-9948-8C18-3955B9D244B0}"/>
              </a:ext>
            </a:extLst>
          </p:cNvPr>
          <p:cNvSpPr txBox="1"/>
          <p:nvPr/>
        </p:nvSpPr>
        <p:spPr>
          <a:xfrm>
            <a:off x="5294895" y="10632623"/>
            <a:ext cx="109036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Title</a:t>
            </a: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8B8F384D-7A25-1140-86EC-9C901E8A72DD}"/>
              </a:ext>
            </a:extLst>
          </p:cNvPr>
          <p:cNvSpPr txBox="1">
            <a:spLocks/>
          </p:cNvSpPr>
          <p:nvPr/>
        </p:nvSpPr>
        <p:spPr>
          <a:xfrm>
            <a:off x="4097015" y="11046402"/>
            <a:ext cx="3439913" cy="103714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200"/>
              </a:lnSpc>
            </a:pPr>
            <a:r>
              <a:rPr lang="en-US" sz="2000" dirty="0">
                <a:solidFill>
                  <a:schemeClr val="bg1"/>
                </a:solidFill>
                <a:latin typeface="Poppi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50C86B0-7EE3-C84A-9DC1-407FA75E72D0}"/>
              </a:ext>
            </a:extLst>
          </p:cNvPr>
          <p:cNvSpPr txBox="1"/>
          <p:nvPr/>
        </p:nvSpPr>
        <p:spPr>
          <a:xfrm>
            <a:off x="12573522" y="10632623"/>
            <a:ext cx="109036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Title</a:t>
            </a:r>
          </a:p>
        </p:txBody>
      </p:sp>
      <p:sp>
        <p:nvSpPr>
          <p:cNvPr id="57" name="Subtitle 2">
            <a:extLst>
              <a:ext uri="{FF2B5EF4-FFF2-40B4-BE49-F238E27FC236}">
                <a16:creationId xmlns:a16="http://schemas.microsoft.com/office/drawing/2014/main" id="{3723A9C5-9596-3049-8C89-A056A366BEA3}"/>
              </a:ext>
            </a:extLst>
          </p:cNvPr>
          <p:cNvSpPr txBox="1">
            <a:spLocks/>
          </p:cNvSpPr>
          <p:nvPr/>
        </p:nvSpPr>
        <p:spPr>
          <a:xfrm>
            <a:off x="11375645" y="11046402"/>
            <a:ext cx="3439913" cy="103714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200"/>
              </a:lnSpc>
            </a:pPr>
            <a:r>
              <a:rPr lang="en-US" sz="2000" dirty="0">
                <a:solidFill>
                  <a:schemeClr val="bg1"/>
                </a:solidFill>
                <a:latin typeface="Poppi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</a:t>
            </a:r>
          </a:p>
        </p:txBody>
      </p:sp>
      <p:sp>
        <p:nvSpPr>
          <p:cNvPr id="58" name="Freeform 163">
            <a:extLst>
              <a:ext uri="{FF2B5EF4-FFF2-40B4-BE49-F238E27FC236}">
                <a16:creationId xmlns:a16="http://schemas.microsoft.com/office/drawing/2014/main" id="{3178EEC7-BBA3-3447-A2CD-BADEDB4A7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6159" y="6388694"/>
            <a:ext cx="850367" cy="854844"/>
          </a:xfrm>
          <a:custGeom>
            <a:avLst/>
            <a:gdLst>
              <a:gd name="T0" fmla="*/ 2147483646 w 840"/>
              <a:gd name="T1" fmla="*/ 2147483646 h 841"/>
              <a:gd name="T2" fmla="*/ 2147483646 w 840"/>
              <a:gd name="T3" fmla="*/ 2147483646 h 841"/>
              <a:gd name="T4" fmla="*/ 2147483646 w 840"/>
              <a:gd name="T5" fmla="*/ 2147483646 h 841"/>
              <a:gd name="T6" fmla="*/ 2147483646 w 840"/>
              <a:gd name="T7" fmla="*/ 2147483646 h 841"/>
              <a:gd name="T8" fmla="*/ 2147483646 w 840"/>
              <a:gd name="T9" fmla="*/ 2147483646 h 841"/>
              <a:gd name="T10" fmla="*/ 2147483646 w 840"/>
              <a:gd name="T11" fmla="*/ 2147483646 h 841"/>
              <a:gd name="T12" fmla="*/ 2147483646 w 840"/>
              <a:gd name="T13" fmla="*/ 2147483646 h 841"/>
              <a:gd name="T14" fmla="*/ 2147483646 w 840"/>
              <a:gd name="T15" fmla="*/ 2147483646 h 841"/>
              <a:gd name="T16" fmla="*/ 2147483646 w 840"/>
              <a:gd name="T17" fmla="*/ 2147483646 h 841"/>
              <a:gd name="T18" fmla="*/ 2147483646 w 840"/>
              <a:gd name="T19" fmla="*/ 2147483646 h 841"/>
              <a:gd name="T20" fmla="*/ 2147483646 w 840"/>
              <a:gd name="T21" fmla="*/ 2147483646 h 841"/>
              <a:gd name="T22" fmla="*/ 2147483646 w 840"/>
              <a:gd name="T23" fmla="*/ 2147483646 h 841"/>
              <a:gd name="T24" fmla="*/ 2147483646 w 840"/>
              <a:gd name="T25" fmla="*/ 2147483646 h 841"/>
              <a:gd name="T26" fmla="*/ 2147483646 w 840"/>
              <a:gd name="T27" fmla="*/ 2147483646 h 841"/>
              <a:gd name="T28" fmla="*/ 2147483646 w 840"/>
              <a:gd name="T29" fmla="*/ 2147483646 h 841"/>
              <a:gd name="T30" fmla="*/ 2147483646 w 840"/>
              <a:gd name="T31" fmla="*/ 2147483646 h 841"/>
              <a:gd name="T32" fmla="*/ 2147483646 w 840"/>
              <a:gd name="T33" fmla="*/ 2147483646 h 841"/>
              <a:gd name="T34" fmla="*/ 2147483646 w 840"/>
              <a:gd name="T35" fmla="*/ 2147483646 h 841"/>
              <a:gd name="T36" fmla="*/ 2147483646 w 840"/>
              <a:gd name="T37" fmla="*/ 2147483646 h 841"/>
              <a:gd name="T38" fmla="*/ 2147483646 w 840"/>
              <a:gd name="T39" fmla="*/ 2147483646 h 841"/>
              <a:gd name="T40" fmla="*/ 2147483646 w 840"/>
              <a:gd name="T41" fmla="*/ 2147483646 h 841"/>
              <a:gd name="T42" fmla="*/ 2147483646 w 840"/>
              <a:gd name="T43" fmla="*/ 2147483646 h 841"/>
              <a:gd name="T44" fmla="*/ 2147483646 w 840"/>
              <a:gd name="T45" fmla="*/ 1218508491 h 841"/>
              <a:gd name="T46" fmla="*/ 2147483646 w 840"/>
              <a:gd name="T47" fmla="*/ 2147483646 h 841"/>
              <a:gd name="T48" fmla="*/ 2147483646 w 840"/>
              <a:gd name="T49" fmla="*/ 2147483646 h 841"/>
              <a:gd name="T50" fmla="*/ 2147483646 w 840"/>
              <a:gd name="T51" fmla="*/ 2147483646 h 841"/>
              <a:gd name="T52" fmla="*/ 2147483646 w 840"/>
              <a:gd name="T53" fmla="*/ 2147483646 h 841"/>
              <a:gd name="T54" fmla="*/ 2147483646 w 840"/>
              <a:gd name="T55" fmla="*/ 2147483646 h 841"/>
              <a:gd name="T56" fmla="*/ 2147483646 w 840"/>
              <a:gd name="T57" fmla="*/ 2147483646 h 841"/>
              <a:gd name="T58" fmla="*/ 2147483646 w 840"/>
              <a:gd name="T59" fmla="*/ 2147483646 h 841"/>
              <a:gd name="T60" fmla="*/ 2147483646 w 840"/>
              <a:gd name="T61" fmla="*/ 2147483646 h 841"/>
              <a:gd name="T62" fmla="*/ 2147483646 w 840"/>
              <a:gd name="T63" fmla="*/ 2147483646 h 841"/>
              <a:gd name="T64" fmla="*/ 0 w 840"/>
              <a:gd name="T65" fmla="*/ 2147483646 h 841"/>
              <a:gd name="T66" fmla="*/ 555587505 w 840"/>
              <a:gd name="T67" fmla="*/ 2147483646 h 841"/>
              <a:gd name="T68" fmla="*/ 1157463675 w 840"/>
              <a:gd name="T69" fmla="*/ 2147483646 h 841"/>
              <a:gd name="T70" fmla="*/ 2147483646 w 840"/>
              <a:gd name="T71" fmla="*/ 2147483646 h 841"/>
              <a:gd name="T72" fmla="*/ 2147483646 w 840"/>
              <a:gd name="T73" fmla="*/ 2147483646 h 841"/>
              <a:gd name="T74" fmla="*/ 2147483646 w 840"/>
              <a:gd name="T75" fmla="*/ 2147483646 h 841"/>
              <a:gd name="T76" fmla="*/ 2147483646 w 840"/>
              <a:gd name="T77" fmla="*/ 2147483646 h 841"/>
              <a:gd name="T78" fmla="*/ 2147483646 w 840"/>
              <a:gd name="T79" fmla="*/ 2147483646 h 841"/>
              <a:gd name="T80" fmla="*/ 2147483646 w 840"/>
              <a:gd name="T81" fmla="*/ 2147483646 h 841"/>
              <a:gd name="T82" fmla="*/ 2147483646 w 840"/>
              <a:gd name="T83" fmla="*/ 2147483646 h 841"/>
              <a:gd name="T84" fmla="*/ 2147483646 w 840"/>
              <a:gd name="T85" fmla="*/ 2147483646 h 841"/>
              <a:gd name="T86" fmla="*/ 2147483646 w 840"/>
              <a:gd name="T87" fmla="*/ 2147483646 h 841"/>
              <a:gd name="T88" fmla="*/ 2147483646 w 840"/>
              <a:gd name="T89" fmla="*/ 2147483646 h 841"/>
              <a:gd name="T90" fmla="*/ 2147483646 w 840"/>
              <a:gd name="T91" fmla="*/ 2147483646 h 841"/>
              <a:gd name="T92" fmla="*/ 2147483646 w 840"/>
              <a:gd name="T93" fmla="*/ 2147483646 h 841"/>
              <a:gd name="T94" fmla="*/ 2147483646 w 840"/>
              <a:gd name="T95" fmla="*/ 2147483646 h 841"/>
              <a:gd name="T96" fmla="*/ 2147483646 w 840"/>
              <a:gd name="T97" fmla="*/ 2147483646 h 841"/>
              <a:gd name="T98" fmla="*/ 2147483646 w 840"/>
              <a:gd name="T99" fmla="*/ 2147483646 h 841"/>
              <a:gd name="T100" fmla="*/ 2147483646 w 840"/>
              <a:gd name="T101" fmla="*/ 2147483646 h 841"/>
              <a:gd name="T102" fmla="*/ 2147483646 w 840"/>
              <a:gd name="T103" fmla="*/ 2147483646 h 841"/>
              <a:gd name="T104" fmla="*/ 2147483646 w 840"/>
              <a:gd name="T105" fmla="*/ 2147483646 h 841"/>
              <a:gd name="T106" fmla="*/ 2147483646 w 840"/>
              <a:gd name="T107" fmla="*/ 2147483646 h 841"/>
              <a:gd name="T108" fmla="*/ 2147483646 w 840"/>
              <a:gd name="T109" fmla="*/ 2147483646 h 841"/>
              <a:gd name="T110" fmla="*/ 2147483646 w 840"/>
              <a:gd name="T111" fmla="*/ 2147483646 h 841"/>
              <a:gd name="T112" fmla="*/ 2147483646 w 840"/>
              <a:gd name="T113" fmla="*/ 2147483646 h 841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840" h="841">
                <a:moveTo>
                  <a:pt x="619" y="518"/>
                </a:moveTo>
                <a:lnTo>
                  <a:pt x="603" y="515"/>
                </a:lnTo>
                <a:cubicBezTo>
                  <a:pt x="573" y="510"/>
                  <a:pt x="548" y="487"/>
                  <a:pt x="541" y="457"/>
                </a:cubicBezTo>
                <a:lnTo>
                  <a:pt x="531" y="420"/>
                </a:lnTo>
                <a:cubicBezTo>
                  <a:pt x="551" y="405"/>
                  <a:pt x="568" y="386"/>
                  <a:pt x="582" y="364"/>
                </a:cubicBezTo>
                <a:cubicBezTo>
                  <a:pt x="605" y="396"/>
                  <a:pt x="619" y="436"/>
                  <a:pt x="619" y="479"/>
                </a:cubicBezTo>
                <a:lnTo>
                  <a:pt x="619" y="518"/>
                </a:lnTo>
                <a:close/>
                <a:moveTo>
                  <a:pt x="420" y="620"/>
                </a:moveTo>
                <a:lnTo>
                  <a:pt x="283" y="522"/>
                </a:lnTo>
                <a:cubicBezTo>
                  <a:pt x="302" y="508"/>
                  <a:pt x="316" y="487"/>
                  <a:pt x="323" y="463"/>
                </a:cubicBezTo>
                <a:lnTo>
                  <a:pt x="330" y="435"/>
                </a:lnTo>
                <a:cubicBezTo>
                  <a:pt x="357" y="451"/>
                  <a:pt x="387" y="460"/>
                  <a:pt x="420" y="460"/>
                </a:cubicBezTo>
                <a:cubicBezTo>
                  <a:pt x="451" y="460"/>
                  <a:pt x="482" y="451"/>
                  <a:pt x="509" y="435"/>
                </a:cubicBezTo>
                <a:lnTo>
                  <a:pt x="516" y="463"/>
                </a:lnTo>
                <a:cubicBezTo>
                  <a:pt x="522" y="487"/>
                  <a:pt x="537" y="508"/>
                  <a:pt x="556" y="522"/>
                </a:cubicBezTo>
                <a:lnTo>
                  <a:pt x="420" y="620"/>
                </a:lnTo>
                <a:close/>
                <a:moveTo>
                  <a:pt x="236" y="515"/>
                </a:moveTo>
                <a:lnTo>
                  <a:pt x="220" y="518"/>
                </a:lnTo>
                <a:lnTo>
                  <a:pt x="220" y="479"/>
                </a:lnTo>
                <a:cubicBezTo>
                  <a:pt x="220" y="436"/>
                  <a:pt x="234" y="396"/>
                  <a:pt x="257" y="364"/>
                </a:cubicBezTo>
                <a:cubicBezTo>
                  <a:pt x="271" y="386"/>
                  <a:pt x="288" y="405"/>
                  <a:pt x="307" y="420"/>
                </a:cubicBezTo>
                <a:lnTo>
                  <a:pt x="298" y="457"/>
                </a:lnTo>
                <a:cubicBezTo>
                  <a:pt x="290" y="487"/>
                  <a:pt x="266" y="510"/>
                  <a:pt x="236" y="515"/>
                </a:cubicBezTo>
                <a:close/>
                <a:moveTo>
                  <a:pt x="239" y="212"/>
                </a:moveTo>
                <a:lnTo>
                  <a:pt x="239" y="212"/>
                </a:lnTo>
                <a:cubicBezTo>
                  <a:pt x="239" y="183"/>
                  <a:pt x="244" y="156"/>
                  <a:pt x="253" y="133"/>
                </a:cubicBezTo>
                <a:cubicBezTo>
                  <a:pt x="274" y="147"/>
                  <a:pt x="318" y="171"/>
                  <a:pt x="383" y="171"/>
                </a:cubicBezTo>
                <a:cubicBezTo>
                  <a:pt x="411" y="171"/>
                  <a:pt x="442" y="166"/>
                  <a:pt x="478" y="155"/>
                </a:cubicBezTo>
                <a:cubicBezTo>
                  <a:pt x="484" y="153"/>
                  <a:pt x="487" y="148"/>
                  <a:pt x="487" y="143"/>
                </a:cubicBezTo>
                <a:lnTo>
                  <a:pt x="487" y="114"/>
                </a:lnTo>
                <a:lnTo>
                  <a:pt x="523" y="135"/>
                </a:lnTo>
                <a:cubicBezTo>
                  <a:pt x="526" y="137"/>
                  <a:pt x="530" y="138"/>
                  <a:pt x="534" y="137"/>
                </a:cubicBezTo>
                <a:cubicBezTo>
                  <a:pt x="535" y="136"/>
                  <a:pt x="559" y="127"/>
                  <a:pt x="578" y="115"/>
                </a:cubicBezTo>
                <a:cubicBezTo>
                  <a:pt x="592" y="143"/>
                  <a:pt x="600" y="175"/>
                  <a:pt x="600" y="212"/>
                </a:cubicBezTo>
                <a:cubicBezTo>
                  <a:pt x="600" y="335"/>
                  <a:pt x="519" y="434"/>
                  <a:pt x="420" y="434"/>
                </a:cubicBezTo>
                <a:cubicBezTo>
                  <a:pt x="320" y="434"/>
                  <a:pt x="239" y="335"/>
                  <a:pt x="239" y="212"/>
                </a:cubicBezTo>
                <a:lnTo>
                  <a:pt x="420" y="26"/>
                </a:lnTo>
                <a:cubicBezTo>
                  <a:pt x="483" y="26"/>
                  <a:pt x="534" y="51"/>
                  <a:pt x="565" y="94"/>
                </a:cubicBezTo>
                <a:cubicBezTo>
                  <a:pt x="554" y="101"/>
                  <a:pt x="540" y="107"/>
                  <a:pt x="531" y="111"/>
                </a:cubicBezTo>
                <a:lnTo>
                  <a:pt x="481" y="80"/>
                </a:lnTo>
                <a:cubicBezTo>
                  <a:pt x="477" y="78"/>
                  <a:pt x="472" y="78"/>
                  <a:pt x="468" y="80"/>
                </a:cubicBezTo>
                <a:cubicBezTo>
                  <a:pt x="464" y="83"/>
                  <a:pt x="461" y="87"/>
                  <a:pt x="461" y="92"/>
                </a:cubicBezTo>
                <a:lnTo>
                  <a:pt x="461" y="133"/>
                </a:lnTo>
                <a:cubicBezTo>
                  <a:pt x="354" y="165"/>
                  <a:pt x="286" y="125"/>
                  <a:pt x="264" y="109"/>
                </a:cubicBezTo>
                <a:cubicBezTo>
                  <a:pt x="293" y="57"/>
                  <a:pt x="348" y="26"/>
                  <a:pt x="420" y="26"/>
                </a:cubicBezTo>
                <a:lnTo>
                  <a:pt x="239" y="212"/>
                </a:lnTo>
                <a:close/>
                <a:moveTo>
                  <a:pt x="237" y="734"/>
                </a:moveTo>
                <a:lnTo>
                  <a:pt x="237" y="734"/>
                </a:lnTo>
                <a:cubicBezTo>
                  <a:pt x="237" y="751"/>
                  <a:pt x="224" y="764"/>
                  <a:pt x="207" y="764"/>
                </a:cubicBezTo>
                <a:cubicBezTo>
                  <a:pt x="191" y="764"/>
                  <a:pt x="178" y="751"/>
                  <a:pt x="178" y="734"/>
                </a:cubicBezTo>
                <a:cubicBezTo>
                  <a:pt x="178" y="718"/>
                  <a:pt x="191" y="704"/>
                  <a:pt x="207" y="704"/>
                </a:cubicBezTo>
                <a:cubicBezTo>
                  <a:pt x="224" y="704"/>
                  <a:pt x="237" y="718"/>
                  <a:pt x="237" y="734"/>
                </a:cubicBezTo>
                <a:close/>
                <a:moveTo>
                  <a:pt x="716" y="534"/>
                </a:moveTo>
                <a:lnTo>
                  <a:pt x="644" y="522"/>
                </a:lnTo>
                <a:lnTo>
                  <a:pt x="644" y="479"/>
                </a:lnTo>
                <a:cubicBezTo>
                  <a:pt x="644" y="426"/>
                  <a:pt x="626" y="378"/>
                  <a:pt x="595" y="340"/>
                </a:cubicBezTo>
                <a:cubicBezTo>
                  <a:pt x="615" y="302"/>
                  <a:pt x="625" y="259"/>
                  <a:pt x="625" y="212"/>
                </a:cubicBezTo>
                <a:cubicBezTo>
                  <a:pt x="625" y="85"/>
                  <a:pt x="542" y="0"/>
                  <a:pt x="420" y="0"/>
                </a:cubicBezTo>
                <a:cubicBezTo>
                  <a:pt x="296" y="0"/>
                  <a:pt x="214" y="85"/>
                  <a:pt x="214" y="212"/>
                </a:cubicBezTo>
                <a:cubicBezTo>
                  <a:pt x="214" y="259"/>
                  <a:pt x="225" y="303"/>
                  <a:pt x="244" y="340"/>
                </a:cubicBezTo>
                <a:cubicBezTo>
                  <a:pt x="213" y="378"/>
                  <a:pt x="195" y="426"/>
                  <a:pt x="195" y="479"/>
                </a:cubicBezTo>
                <a:lnTo>
                  <a:pt x="195" y="522"/>
                </a:lnTo>
                <a:lnTo>
                  <a:pt x="123" y="534"/>
                </a:lnTo>
                <a:cubicBezTo>
                  <a:pt x="52" y="547"/>
                  <a:pt x="0" y="608"/>
                  <a:pt x="0" y="681"/>
                </a:cubicBezTo>
                <a:lnTo>
                  <a:pt x="0" y="827"/>
                </a:lnTo>
                <a:cubicBezTo>
                  <a:pt x="0" y="834"/>
                  <a:pt x="5" y="840"/>
                  <a:pt x="12" y="840"/>
                </a:cubicBezTo>
                <a:cubicBezTo>
                  <a:pt x="19" y="840"/>
                  <a:pt x="25" y="834"/>
                  <a:pt x="25" y="827"/>
                </a:cubicBezTo>
                <a:lnTo>
                  <a:pt x="25" y="681"/>
                </a:lnTo>
                <a:cubicBezTo>
                  <a:pt x="25" y="621"/>
                  <a:pt x="68" y="570"/>
                  <a:pt x="127" y="560"/>
                </a:cubicBezTo>
                <a:lnTo>
                  <a:pt x="195" y="548"/>
                </a:lnTo>
                <a:lnTo>
                  <a:pt x="195" y="681"/>
                </a:lnTo>
                <a:cubicBezTo>
                  <a:pt x="171" y="686"/>
                  <a:pt x="153" y="708"/>
                  <a:pt x="153" y="734"/>
                </a:cubicBezTo>
                <a:cubicBezTo>
                  <a:pt x="153" y="764"/>
                  <a:pt x="177" y="789"/>
                  <a:pt x="207" y="789"/>
                </a:cubicBezTo>
                <a:cubicBezTo>
                  <a:pt x="237" y="789"/>
                  <a:pt x="262" y="764"/>
                  <a:pt x="262" y="734"/>
                </a:cubicBezTo>
                <a:cubicBezTo>
                  <a:pt x="262" y="708"/>
                  <a:pt x="244" y="686"/>
                  <a:pt x="220" y="681"/>
                </a:cubicBezTo>
                <a:lnTo>
                  <a:pt x="220" y="544"/>
                </a:lnTo>
                <a:lnTo>
                  <a:pt x="240" y="540"/>
                </a:lnTo>
                <a:cubicBezTo>
                  <a:pt x="246" y="539"/>
                  <a:pt x="252" y="537"/>
                  <a:pt x="257" y="535"/>
                </a:cubicBezTo>
                <a:lnTo>
                  <a:pt x="407" y="642"/>
                </a:lnTo>
                <a:lnTo>
                  <a:pt x="407" y="827"/>
                </a:lnTo>
                <a:cubicBezTo>
                  <a:pt x="407" y="834"/>
                  <a:pt x="413" y="840"/>
                  <a:pt x="420" y="840"/>
                </a:cubicBezTo>
                <a:cubicBezTo>
                  <a:pt x="427" y="840"/>
                  <a:pt x="432" y="834"/>
                  <a:pt x="432" y="827"/>
                </a:cubicBezTo>
                <a:lnTo>
                  <a:pt x="432" y="642"/>
                </a:lnTo>
                <a:lnTo>
                  <a:pt x="581" y="535"/>
                </a:lnTo>
                <a:cubicBezTo>
                  <a:pt x="587" y="537"/>
                  <a:pt x="593" y="539"/>
                  <a:pt x="599" y="540"/>
                </a:cubicBezTo>
                <a:lnTo>
                  <a:pt x="619" y="544"/>
                </a:lnTo>
                <a:lnTo>
                  <a:pt x="619" y="595"/>
                </a:lnTo>
                <a:cubicBezTo>
                  <a:pt x="571" y="601"/>
                  <a:pt x="534" y="642"/>
                  <a:pt x="534" y="692"/>
                </a:cubicBezTo>
                <a:lnTo>
                  <a:pt x="534" y="796"/>
                </a:lnTo>
                <a:cubicBezTo>
                  <a:pt x="527" y="800"/>
                  <a:pt x="522" y="807"/>
                  <a:pt x="522" y="816"/>
                </a:cubicBezTo>
                <a:cubicBezTo>
                  <a:pt x="522" y="829"/>
                  <a:pt x="534" y="840"/>
                  <a:pt x="547" y="840"/>
                </a:cubicBezTo>
                <a:cubicBezTo>
                  <a:pt x="560" y="840"/>
                  <a:pt x="571" y="829"/>
                  <a:pt x="571" y="816"/>
                </a:cubicBezTo>
                <a:cubicBezTo>
                  <a:pt x="571" y="807"/>
                  <a:pt x="566" y="800"/>
                  <a:pt x="559" y="796"/>
                </a:cubicBezTo>
                <a:lnTo>
                  <a:pt x="559" y="692"/>
                </a:lnTo>
                <a:cubicBezTo>
                  <a:pt x="559" y="652"/>
                  <a:pt x="592" y="620"/>
                  <a:pt x="631" y="620"/>
                </a:cubicBezTo>
                <a:cubicBezTo>
                  <a:pt x="671" y="620"/>
                  <a:pt x="703" y="652"/>
                  <a:pt x="703" y="692"/>
                </a:cubicBezTo>
                <a:lnTo>
                  <a:pt x="703" y="796"/>
                </a:lnTo>
                <a:cubicBezTo>
                  <a:pt x="697" y="800"/>
                  <a:pt x="692" y="807"/>
                  <a:pt x="692" y="816"/>
                </a:cubicBezTo>
                <a:cubicBezTo>
                  <a:pt x="692" y="829"/>
                  <a:pt x="703" y="840"/>
                  <a:pt x="716" y="840"/>
                </a:cubicBezTo>
                <a:cubicBezTo>
                  <a:pt x="729" y="840"/>
                  <a:pt x="740" y="829"/>
                  <a:pt x="740" y="816"/>
                </a:cubicBezTo>
                <a:cubicBezTo>
                  <a:pt x="740" y="807"/>
                  <a:pt x="736" y="800"/>
                  <a:pt x="729" y="796"/>
                </a:cubicBezTo>
                <a:lnTo>
                  <a:pt x="729" y="692"/>
                </a:lnTo>
                <a:cubicBezTo>
                  <a:pt x="729" y="642"/>
                  <a:pt x="692" y="601"/>
                  <a:pt x="644" y="595"/>
                </a:cubicBezTo>
                <a:lnTo>
                  <a:pt x="644" y="548"/>
                </a:lnTo>
                <a:lnTo>
                  <a:pt x="712" y="560"/>
                </a:lnTo>
                <a:cubicBezTo>
                  <a:pt x="771" y="570"/>
                  <a:pt x="814" y="621"/>
                  <a:pt x="814" y="681"/>
                </a:cubicBezTo>
                <a:lnTo>
                  <a:pt x="814" y="827"/>
                </a:lnTo>
                <a:cubicBezTo>
                  <a:pt x="814" y="834"/>
                  <a:pt x="820" y="840"/>
                  <a:pt x="827" y="840"/>
                </a:cubicBezTo>
                <a:cubicBezTo>
                  <a:pt x="834" y="840"/>
                  <a:pt x="839" y="834"/>
                  <a:pt x="839" y="827"/>
                </a:cubicBezTo>
                <a:lnTo>
                  <a:pt x="839" y="681"/>
                </a:lnTo>
                <a:cubicBezTo>
                  <a:pt x="839" y="608"/>
                  <a:pt x="787" y="547"/>
                  <a:pt x="716" y="53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 ExtraLight" pitchFamily="2" charset="77"/>
            </a:endParaRPr>
          </a:p>
        </p:txBody>
      </p:sp>
      <p:sp>
        <p:nvSpPr>
          <p:cNvPr id="59" name="Freeform 719">
            <a:extLst>
              <a:ext uri="{FF2B5EF4-FFF2-40B4-BE49-F238E27FC236}">
                <a16:creationId xmlns:a16="http://schemas.microsoft.com/office/drawing/2014/main" id="{55256387-5CFB-F54F-BA41-642EB0FAB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7453" y="9520120"/>
            <a:ext cx="819036" cy="854843"/>
          </a:xfrm>
          <a:custGeom>
            <a:avLst/>
            <a:gdLst>
              <a:gd name="T0" fmla="*/ 238054 w 290152"/>
              <a:gd name="T1" fmla="*/ 271260 h 302888"/>
              <a:gd name="T2" fmla="*/ 233285 w 290152"/>
              <a:gd name="T3" fmla="*/ 301631 h 302888"/>
              <a:gd name="T4" fmla="*/ 228884 w 290152"/>
              <a:gd name="T5" fmla="*/ 271260 h 302888"/>
              <a:gd name="T6" fmla="*/ 56853 w 290152"/>
              <a:gd name="T7" fmla="*/ 267022 h 302888"/>
              <a:gd name="T8" fmla="*/ 61622 w 290152"/>
              <a:gd name="T9" fmla="*/ 297040 h 302888"/>
              <a:gd name="T10" fmla="*/ 52452 w 290152"/>
              <a:gd name="T11" fmla="*/ 297040 h 302888"/>
              <a:gd name="T12" fmla="*/ 56853 w 290152"/>
              <a:gd name="T13" fmla="*/ 267022 h 302888"/>
              <a:gd name="T14" fmla="*/ 92026 w 290152"/>
              <a:gd name="T15" fmla="*/ 217613 h 302888"/>
              <a:gd name="T16" fmla="*/ 198486 w 290152"/>
              <a:gd name="T17" fmla="*/ 217613 h 302888"/>
              <a:gd name="T18" fmla="*/ 145076 w 290152"/>
              <a:gd name="T19" fmla="*/ 206055 h 302888"/>
              <a:gd name="T20" fmla="*/ 172277 w 290152"/>
              <a:gd name="T21" fmla="*/ 89618 h 302888"/>
              <a:gd name="T22" fmla="*/ 93469 w 290152"/>
              <a:gd name="T23" fmla="*/ 100950 h 302888"/>
              <a:gd name="T24" fmla="*/ 145076 w 290152"/>
              <a:gd name="T25" fmla="*/ 196664 h 302888"/>
              <a:gd name="T26" fmla="*/ 196682 w 290152"/>
              <a:gd name="T27" fmla="*/ 98784 h 302888"/>
              <a:gd name="T28" fmla="*/ 145888 w 290152"/>
              <a:gd name="T29" fmla="*/ 51604 h 302888"/>
              <a:gd name="T30" fmla="*/ 51967 w 290152"/>
              <a:gd name="T31" fmla="*/ 139598 h 302888"/>
              <a:gd name="T32" fmla="*/ 84808 w 290152"/>
              <a:gd name="T33" fmla="*/ 210028 h 302888"/>
              <a:gd name="T34" fmla="*/ 107543 w 290152"/>
              <a:gd name="T35" fmla="*/ 188718 h 302888"/>
              <a:gd name="T36" fmla="*/ 86252 w 290152"/>
              <a:gd name="T37" fmla="*/ 92282 h 302888"/>
              <a:gd name="T38" fmla="*/ 93469 w 290152"/>
              <a:gd name="T39" fmla="*/ 90116 h 302888"/>
              <a:gd name="T40" fmla="*/ 202817 w 290152"/>
              <a:gd name="T41" fmla="*/ 92282 h 302888"/>
              <a:gd name="T42" fmla="*/ 207870 w 290152"/>
              <a:gd name="T43" fmla="*/ 120094 h 302888"/>
              <a:gd name="T44" fmla="*/ 182969 w 290152"/>
              <a:gd name="T45" fmla="*/ 189440 h 302888"/>
              <a:gd name="T46" fmla="*/ 219418 w 290152"/>
              <a:gd name="T47" fmla="*/ 212917 h 302888"/>
              <a:gd name="T48" fmla="*/ 209674 w 290152"/>
              <a:gd name="T49" fmla="*/ 63027 h 302888"/>
              <a:gd name="T50" fmla="*/ 145211 w 290152"/>
              <a:gd name="T51" fmla="*/ 9120 h 302888"/>
              <a:gd name="T52" fmla="*/ 80838 w 290152"/>
              <a:gd name="T53" fmla="*/ 52914 h 302888"/>
              <a:gd name="T54" fmla="*/ 209674 w 290152"/>
              <a:gd name="T55" fmla="*/ 52914 h 302888"/>
              <a:gd name="T56" fmla="*/ 145211 w 290152"/>
              <a:gd name="T57" fmla="*/ 9120 h 302888"/>
              <a:gd name="T58" fmla="*/ 226996 w 290152"/>
              <a:gd name="T59" fmla="*/ 18962 h 302888"/>
              <a:gd name="T60" fmla="*/ 217614 w 290152"/>
              <a:gd name="T61" fmla="*/ 58332 h 302888"/>
              <a:gd name="T62" fmla="*/ 229522 w 290152"/>
              <a:gd name="T63" fmla="*/ 214362 h 302888"/>
              <a:gd name="T64" fmla="*/ 290512 w 290152"/>
              <a:gd name="T65" fmla="*/ 270346 h 302888"/>
              <a:gd name="T66" fmla="*/ 286182 w 290152"/>
              <a:gd name="T67" fmla="*/ 303213 h 302888"/>
              <a:gd name="T68" fmla="*/ 281490 w 290152"/>
              <a:gd name="T69" fmla="*/ 270346 h 302888"/>
              <a:gd name="T70" fmla="*/ 207148 w 290152"/>
              <a:gd name="T71" fmla="*/ 220141 h 302888"/>
              <a:gd name="T72" fmla="*/ 149767 w 290152"/>
              <a:gd name="T73" fmla="*/ 298518 h 302888"/>
              <a:gd name="T74" fmla="*/ 140745 w 290152"/>
              <a:gd name="T75" fmla="*/ 298518 h 302888"/>
              <a:gd name="T76" fmla="*/ 83004 w 290152"/>
              <a:gd name="T77" fmla="*/ 220141 h 302888"/>
              <a:gd name="T78" fmla="*/ 9022 w 290152"/>
              <a:gd name="T79" fmla="*/ 270346 h 302888"/>
              <a:gd name="T80" fmla="*/ 4330 w 290152"/>
              <a:gd name="T81" fmla="*/ 303213 h 302888"/>
              <a:gd name="T82" fmla="*/ 0 w 290152"/>
              <a:gd name="T83" fmla="*/ 270346 h 302888"/>
              <a:gd name="T84" fmla="*/ 60990 w 290152"/>
              <a:gd name="T85" fmla="*/ 214362 h 302888"/>
              <a:gd name="T86" fmla="*/ 72898 w 290152"/>
              <a:gd name="T87" fmla="*/ 58692 h 302888"/>
              <a:gd name="T88" fmla="*/ 63516 w 290152"/>
              <a:gd name="T89" fmla="*/ 18962 h 302888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90152" h="302888">
                <a:moveTo>
                  <a:pt x="232996" y="266736"/>
                </a:moveTo>
                <a:cubicBezTo>
                  <a:pt x="235561" y="266736"/>
                  <a:pt x="237759" y="268500"/>
                  <a:pt x="237759" y="270969"/>
                </a:cubicBezTo>
                <a:lnTo>
                  <a:pt x="237759" y="296722"/>
                </a:lnTo>
                <a:cubicBezTo>
                  <a:pt x="237759" y="299192"/>
                  <a:pt x="235561" y="301308"/>
                  <a:pt x="232996" y="301308"/>
                </a:cubicBezTo>
                <a:cubicBezTo>
                  <a:pt x="230432" y="301308"/>
                  <a:pt x="228600" y="299192"/>
                  <a:pt x="228600" y="296722"/>
                </a:cubicBezTo>
                <a:lnTo>
                  <a:pt x="228600" y="270969"/>
                </a:lnTo>
                <a:cubicBezTo>
                  <a:pt x="228600" y="268500"/>
                  <a:pt x="230432" y="266736"/>
                  <a:pt x="232996" y="266736"/>
                </a:cubicBezTo>
                <a:close/>
                <a:moveTo>
                  <a:pt x="56783" y="266736"/>
                </a:moveTo>
                <a:cubicBezTo>
                  <a:pt x="59348" y="266736"/>
                  <a:pt x="61546" y="268500"/>
                  <a:pt x="61546" y="270969"/>
                </a:cubicBezTo>
                <a:lnTo>
                  <a:pt x="61546" y="296722"/>
                </a:lnTo>
                <a:cubicBezTo>
                  <a:pt x="61546" y="299192"/>
                  <a:pt x="59348" y="301308"/>
                  <a:pt x="56783" y="301308"/>
                </a:cubicBezTo>
                <a:cubicBezTo>
                  <a:pt x="54219" y="301308"/>
                  <a:pt x="52387" y="299192"/>
                  <a:pt x="52387" y="296722"/>
                </a:cubicBezTo>
                <a:lnTo>
                  <a:pt x="52387" y="270969"/>
                </a:lnTo>
                <a:cubicBezTo>
                  <a:pt x="52387" y="268500"/>
                  <a:pt x="54219" y="266736"/>
                  <a:pt x="56783" y="266736"/>
                </a:cubicBezTo>
                <a:close/>
                <a:moveTo>
                  <a:pt x="114980" y="195371"/>
                </a:moveTo>
                <a:cubicBezTo>
                  <a:pt x="111015" y="205834"/>
                  <a:pt x="102725" y="214132"/>
                  <a:pt x="91912" y="217380"/>
                </a:cubicBezTo>
                <a:cubicBezTo>
                  <a:pt x="95516" y="236502"/>
                  <a:pt x="129397" y="254542"/>
                  <a:pt x="144896" y="260675"/>
                </a:cubicBezTo>
                <a:cubicBezTo>
                  <a:pt x="160395" y="254542"/>
                  <a:pt x="194276" y="236141"/>
                  <a:pt x="198240" y="217380"/>
                </a:cubicBezTo>
                <a:cubicBezTo>
                  <a:pt x="187427" y="214132"/>
                  <a:pt x="179137" y="205834"/>
                  <a:pt x="175172" y="195371"/>
                </a:cubicBezTo>
                <a:cubicBezTo>
                  <a:pt x="166162" y="201865"/>
                  <a:pt x="156069" y="205834"/>
                  <a:pt x="144896" y="205834"/>
                </a:cubicBezTo>
                <a:cubicBezTo>
                  <a:pt x="134083" y="205834"/>
                  <a:pt x="123990" y="201865"/>
                  <a:pt x="114980" y="195371"/>
                </a:cubicBezTo>
                <a:close/>
                <a:moveTo>
                  <a:pt x="172064" y="89522"/>
                </a:moveTo>
                <a:cubicBezTo>
                  <a:pt x="163999" y="89387"/>
                  <a:pt x="155889" y="92183"/>
                  <a:pt x="147419" y="97956"/>
                </a:cubicBezTo>
                <a:cubicBezTo>
                  <a:pt x="126514" y="112388"/>
                  <a:pt x="105608" y="107698"/>
                  <a:pt x="93353" y="100842"/>
                </a:cubicBezTo>
                <a:cubicBezTo>
                  <a:pt x="91912" y="106976"/>
                  <a:pt x="91551" y="113470"/>
                  <a:pt x="91551" y="119965"/>
                </a:cubicBezTo>
                <a:cubicBezTo>
                  <a:pt x="91551" y="162178"/>
                  <a:pt x="115700" y="196453"/>
                  <a:pt x="144896" y="196453"/>
                </a:cubicBezTo>
                <a:cubicBezTo>
                  <a:pt x="174812" y="196453"/>
                  <a:pt x="198601" y="162178"/>
                  <a:pt x="198601" y="119965"/>
                </a:cubicBezTo>
                <a:cubicBezTo>
                  <a:pt x="198601" y="112388"/>
                  <a:pt x="197880" y="105172"/>
                  <a:pt x="196438" y="98678"/>
                </a:cubicBezTo>
                <a:cubicBezTo>
                  <a:pt x="188148" y="92725"/>
                  <a:pt x="180128" y="89658"/>
                  <a:pt x="172064" y="89522"/>
                </a:cubicBezTo>
                <a:close/>
                <a:moveTo>
                  <a:pt x="145707" y="51549"/>
                </a:moveTo>
                <a:cubicBezTo>
                  <a:pt x="122639" y="51504"/>
                  <a:pt x="99481" y="55202"/>
                  <a:pt x="81459" y="62598"/>
                </a:cubicBezTo>
                <a:cubicBezTo>
                  <a:pt x="62716" y="79916"/>
                  <a:pt x="51903" y="106254"/>
                  <a:pt x="51903" y="139448"/>
                </a:cubicBezTo>
                <a:cubicBezTo>
                  <a:pt x="51903" y="168311"/>
                  <a:pt x="59472" y="197175"/>
                  <a:pt x="71006" y="212689"/>
                </a:cubicBezTo>
                <a:lnTo>
                  <a:pt x="84703" y="209803"/>
                </a:lnTo>
                <a:cubicBezTo>
                  <a:pt x="95876" y="207999"/>
                  <a:pt x="104887" y="200061"/>
                  <a:pt x="107410" y="189237"/>
                </a:cubicBezTo>
                <a:lnTo>
                  <a:pt x="107410" y="188516"/>
                </a:lnTo>
                <a:cubicBezTo>
                  <a:pt x="92272" y="173002"/>
                  <a:pt x="82180" y="148107"/>
                  <a:pt x="82180" y="119965"/>
                </a:cubicBezTo>
                <a:cubicBezTo>
                  <a:pt x="82180" y="110223"/>
                  <a:pt x="83622" y="100842"/>
                  <a:pt x="86145" y="92183"/>
                </a:cubicBezTo>
                <a:cubicBezTo>
                  <a:pt x="86505" y="90740"/>
                  <a:pt x="87586" y="89658"/>
                  <a:pt x="89028" y="89297"/>
                </a:cubicBezTo>
                <a:cubicBezTo>
                  <a:pt x="90470" y="88575"/>
                  <a:pt x="91912" y="89297"/>
                  <a:pt x="93353" y="90019"/>
                </a:cubicBezTo>
                <a:cubicBezTo>
                  <a:pt x="101283" y="96152"/>
                  <a:pt x="121828" y="104450"/>
                  <a:pt x="142012" y="90379"/>
                </a:cubicBezTo>
                <a:cubicBezTo>
                  <a:pt x="162197" y="76308"/>
                  <a:pt x="182742" y="77030"/>
                  <a:pt x="202566" y="92183"/>
                </a:cubicBezTo>
                <a:cubicBezTo>
                  <a:pt x="203647" y="92544"/>
                  <a:pt x="204368" y="93627"/>
                  <a:pt x="204728" y="95070"/>
                </a:cubicBezTo>
                <a:cubicBezTo>
                  <a:pt x="206530" y="102646"/>
                  <a:pt x="207612" y="110945"/>
                  <a:pt x="207612" y="119965"/>
                </a:cubicBezTo>
                <a:cubicBezTo>
                  <a:pt x="207612" y="148107"/>
                  <a:pt x="197880" y="173002"/>
                  <a:pt x="182381" y="188516"/>
                </a:cubicBezTo>
                <a:lnTo>
                  <a:pt x="182742" y="189237"/>
                </a:lnTo>
                <a:cubicBezTo>
                  <a:pt x="185625" y="200061"/>
                  <a:pt x="194276" y="207999"/>
                  <a:pt x="205089" y="209803"/>
                </a:cubicBezTo>
                <a:lnTo>
                  <a:pt x="219146" y="212689"/>
                </a:lnTo>
                <a:cubicBezTo>
                  <a:pt x="230680" y="197175"/>
                  <a:pt x="238249" y="168311"/>
                  <a:pt x="238249" y="139448"/>
                </a:cubicBezTo>
                <a:cubicBezTo>
                  <a:pt x="238249" y="106615"/>
                  <a:pt x="227796" y="80638"/>
                  <a:pt x="209414" y="62959"/>
                </a:cubicBezTo>
                <a:cubicBezTo>
                  <a:pt x="191753" y="55382"/>
                  <a:pt x="168775" y="51594"/>
                  <a:pt x="145707" y="51549"/>
                </a:cubicBezTo>
                <a:close/>
                <a:moveTo>
                  <a:pt x="145031" y="9110"/>
                </a:moveTo>
                <a:cubicBezTo>
                  <a:pt x="118494" y="9110"/>
                  <a:pt x="91912" y="14432"/>
                  <a:pt x="71006" y="25075"/>
                </a:cubicBezTo>
                <a:lnTo>
                  <a:pt x="80738" y="52857"/>
                </a:lnTo>
                <a:cubicBezTo>
                  <a:pt x="98760" y="46001"/>
                  <a:pt x="121828" y="42393"/>
                  <a:pt x="144896" y="42393"/>
                </a:cubicBezTo>
                <a:cubicBezTo>
                  <a:pt x="167964" y="42393"/>
                  <a:pt x="191032" y="46001"/>
                  <a:pt x="209414" y="52857"/>
                </a:cubicBezTo>
                <a:lnTo>
                  <a:pt x="218785" y="25075"/>
                </a:lnTo>
                <a:cubicBezTo>
                  <a:pt x="198060" y="14432"/>
                  <a:pt x="171568" y="9110"/>
                  <a:pt x="145031" y="9110"/>
                </a:cubicBezTo>
                <a:close/>
                <a:moveTo>
                  <a:pt x="145076" y="0"/>
                </a:moveTo>
                <a:cubicBezTo>
                  <a:pt x="174632" y="0"/>
                  <a:pt x="204187" y="6314"/>
                  <a:pt x="226715" y="18942"/>
                </a:cubicBezTo>
                <a:cubicBezTo>
                  <a:pt x="228517" y="20024"/>
                  <a:pt x="229598" y="22189"/>
                  <a:pt x="228878" y="24354"/>
                </a:cubicBezTo>
                <a:lnTo>
                  <a:pt x="217344" y="58269"/>
                </a:lnTo>
                <a:cubicBezTo>
                  <a:pt x="236447" y="77391"/>
                  <a:pt x="247620" y="105533"/>
                  <a:pt x="247620" y="139448"/>
                </a:cubicBezTo>
                <a:cubicBezTo>
                  <a:pt x="247620" y="168311"/>
                  <a:pt x="240412" y="196814"/>
                  <a:pt x="229238" y="214132"/>
                </a:cubicBezTo>
                <a:lnTo>
                  <a:pt x="245818" y="217019"/>
                </a:lnTo>
                <a:cubicBezTo>
                  <a:pt x="271409" y="221709"/>
                  <a:pt x="290152" y="243718"/>
                  <a:pt x="290152" y="270056"/>
                </a:cubicBezTo>
                <a:lnTo>
                  <a:pt x="290152" y="298198"/>
                </a:lnTo>
                <a:cubicBezTo>
                  <a:pt x="290152" y="300723"/>
                  <a:pt x="288350" y="302888"/>
                  <a:pt x="285827" y="302888"/>
                </a:cubicBezTo>
                <a:cubicBezTo>
                  <a:pt x="283303" y="302888"/>
                  <a:pt x="281141" y="300723"/>
                  <a:pt x="281141" y="298198"/>
                </a:cubicBezTo>
                <a:lnTo>
                  <a:pt x="281141" y="270056"/>
                </a:lnTo>
                <a:cubicBezTo>
                  <a:pt x="281141" y="248408"/>
                  <a:pt x="265642" y="230007"/>
                  <a:pt x="244376" y="226039"/>
                </a:cubicBezTo>
                <a:lnTo>
                  <a:pt x="206891" y="219905"/>
                </a:lnTo>
                <a:cubicBezTo>
                  <a:pt x="201845" y="244439"/>
                  <a:pt x="160755" y="263922"/>
                  <a:pt x="149581" y="268973"/>
                </a:cubicBezTo>
                <a:lnTo>
                  <a:pt x="149581" y="298198"/>
                </a:lnTo>
                <a:cubicBezTo>
                  <a:pt x="149581" y="300723"/>
                  <a:pt x="147419" y="302888"/>
                  <a:pt x="144896" y="302888"/>
                </a:cubicBezTo>
                <a:cubicBezTo>
                  <a:pt x="142373" y="302888"/>
                  <a:pt x="140571" y="300723"/>
                  <a:pt x="140571" y="298198"/>
                </a:cubicBezTo>
                <a:lnTo>
                  <a:pt x="140571" y="268973"/>
                </a:lnTo>
                <a:cubicBezTo>
                  <a:pt x="129037" y="263922"/>
                  <a:pt x="88307" y="244439"/>
                  <a:pt x="82901" y="219905"/>
                </a:cubicBezTo>
                <a:lnTo>
                  <a:pt x="45776" y="226039"/>
                </a:lnTo>
                <a:cubicBezTo>
                  <a:pt x="24510" y="230007"/>
                  <a:pt x="9011" y="248408"/>
                  <a:pt x="9011" y="270056"/>
                </a:cubicBezTo>
                <a:lnTo>
                  <a:pt x="9011" y="298198"/>
                </a:lnTo>
                <a:cubicBezTo>
                  <a:pt x="9011" y="300723"/>
                  <a:pt x="7209" y="302888"/>
                  <a:pt x="4325" y="302888"/>
                </a:cubicBezTo>
                <a:cubicBezTo>
                  <a:pt x="1802" y="302888"/>
                  <a:pt x="0" y="300723"/>
                  <a:pt x="0" y="298198"/>
                </a:cubicBezTo>
                <a:lnTo>
                  <a:pt x="0" y="270056"/>
                </a:lnTo>
                <a:cubicBezTo>
                  <a:pt x="0" y="243718"/>
                  <a:pt x="18383" y="221709"/>
                  <a:pt x="44334" y="217019"/>
                </a:cubicBezTo>
                <a:lnTo>
                  <a:pt x="60914" y="214132"/>
                </a:lnTo>
                <a:cubicBezTo>
                  <a:pt x="49741" y="196814"/>
                  <a:pt x="42532" y="168311"/>
                  <a:pt x="42532" y="139448"/>
                </a:cubicBezTo>
                <a:cubicBezTo>
                  <a:pt x="42532" y="105533"/>
                  <a:pt x="53705" y="77751"/>
                  <a:pt x="72808" y="58629"/>
                </a:cubicBezTo>
                <a:lnTo>
                  <a:pt x="61274" y="24354"/>
                </a:lnTo>
                <a:cubicBezTo>
                  <a:pt x="60554" y="22189"/>
                  <a:pt x="61274" y="20024"/>
                  <a:pt x="63437" y="18942"/>
                </a:cubicBezTo>
                <a:cubicBezTo>
                  <a:pt x="85965" y="6314"/>
                  <a:pt x="115520" y="0"/>
                  <a:pt x="14507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Poppins ExtraLight" pitchFamily="2" charset="77"/>
            </a:endParaRPr>
          </a:p>
        </p:txBody>
      </p:sp>
      <p:sp>
        <p:nvSpPr>
          <p:cNvPr id="60" name="Freeform 743">
            <a:extLst>
              <a:ext uri="{FF2B5EF4-FFF2-40B4-BE49-F238E27FC236}">
                <a16:creationId xmlns:a16="http://schemas.microsoft.com/office/drawing/2014/main" id="{A26867E8-25BA-3640-B9D6-39EA4D6DD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29703" y="3225744"/>
            <a:ext cx="854841" cy="854844"/>
          </a:xfrm>
          <a:custGeom>
            <a:avLst/>
            <a:gdLst>
              <a:gd name="T0" fmla="*/ 244736 w 302852"/>
              <a:gd name="T1" fmla="*/ 263506 h 302853"/>
              <a:gd name="T2" fmla="*/ 156299 w 302852"/>
              <a:gd name="T3" fmla="*/ 235712 h 302853"/>
              <a:gd name="T4" fmla="*/ 183732 w 302852"/>
              <a:gd name="T5" fmla="*/ 235712 h 302853"/>
              <a:gd name="T6" fmla="*/ 119480 w 302852"/>
              <a:gd name="T7" fmla="*/ 293828 h 302853"/>
              <a:gd name="T8" fmla="*/ 119480 w 302852"/>
              <a:gd name="T9" fmla="*/ 235712 h 302853"/>
              <a:gd name="T10" fmla="*/ 110455 w 302852"/>
              <a:gd name="T11" fmla="*/ 263506 h 302853"/>
              <a:gd name="T12" fmla="*/ 27434 w 302852"/>
              <a:gd name="T13" fmla="*/ 205391 h 302853"/>
              <a:gd name="T14" fmla="*/ 110455 w 302852"/>
              <a:gd name="T15" fmla="*/ 272531 h 302853"/>
              <a:gd name="T16" fmla="*/ 49091 w 302852"/>
              <a:gd name="T17" fmla="*/ 231380 h 302853"/>
              <a:gd name="T18" fmla="*/ 254121 w 302852"/>
              <a:gd name="T19" fmla="*/ 231380 h 302853"/>
              <a:gd name="T20" fmla="*/ 192756 w 302852"/>
              <a:gd name="T21" fmla="*/ 272531 h 302853"/>
              <a:gd name="T22" fmla="*/ 275778 w 302852"/>
              <a:gd name="T23" fmla="*/ 205391 h 302853"/>
              <a:gd name="T24" fmla="*/ 207843 w 302852"/>
              <a:gd name="T25" fmla="*/ 176055 h 302853"/>
              <a:gd name="T26" fmla="*/ 203074 w 302852"/>
              <a:gd name="T27" fmla="*/ 171654 h 302853"/>
              <a:gd name="T28" fmla="*/ 168475 w 302852"/>
              <a:gd name="T29" fmla="*/ 180824 h 302853"/>
              <a:gd name="T30" fmla="*/ 134921 w 302852"/>
              <a:gd name="T31" fmla="*/ 171654 h 302853"/>
              <a:gd name="T32" fmla="*/ 130330 w 302852"/>
              <a:gd name="T33" fmla="*/ 176055 h 302853"/>
              <a:gd name="T34" fmla="*/ 104546 w 302852"/>
              <a:gd name="T35" fmla="*/ 176055 h 302853"/>
              <a:gd name="T36" fmla="*/ 99955 w 302852"/>
              <a:gd name="T37" fmla="*/ 171654 h 302853"/>
              <a:gd name="T38" fmla="*/ 203074 w 302852"/>
              <a:gd name="T39" fmla="*/ 155407 h 302853"/>
              <a:gd name="T40" fmla="*/ 168475 w 302852"/>
              <a:gd name="T41" fmla="*/ 146224 h 302853"/>
              <a:gd name="T42" fmla="*/ 163706 w 302852"/>
              <a:gd name="T43" fmla="*/ 150815 h 302853"/>
              <a:gd name="T44" fmla="*/ 139513 w 302852"/>
              <a:gd name="T45" fmla="*/ 150815 h 302853"/>
              <a:gd name="T46" fmla="*/ 134921 w 302852"/>
              <a:gd name="T47" fmla="*/ 146224 h 302853"/>
              <a:gd name="T48" fmla="*/ 99955 w 302852"/>
              <a:gd name="T49" fmla="*/ 155407 h 302853"/>
              <a:gd name="T50" fmla="*/ 203074 w 302852"/>
              <a:gd name="T51" fmla="*/ 122383 h 302853"/>
              <a:gd name="T52" fmla="*/ 198673 w 302852"/>
              <a:gd name="T53" fmla="*/ 126785 h 302853"/>
              <a:gd name="T54" fmla="*/ 172876 w 302852"/>
              <a:gd name="T55" fmla="*/ 126785 h 302853"/>
              <a:gd name="T56" fmla="*/ 168475 w 302852"/>
              <a:gd name="T57" fmla="*/ 122383 h 302853"/>
              <a:gd name="T58" fmla="*/ 134921 w 302852"/>
              <a:gd name="T59" fmla="*/ 131553 h 302853"/>
              <a:gd name="T60" fmla="*/ 99955 w 302852"/>
              <a:gd name="T61" fmla="*/ 122383 h 302853"/>
              <a:gd name="T62" fmla="*/ 95363 w 302852"/>
              <a:gd name="T63" fmla="*/ 126785 h 302853"/>
              <a:gd name="T64" fmla="*/ 207843 w 302852"/>
              <a:gd name="T65" fmla="*/ 101722 h 302853"/>
              <a:gd name="T66" fmla="*/ 203074 w 302852"/>
              <a:gd name="T67" fmla="*/ 96953 h 302853"/>
              <a:gd name="T68" fmla="*/ 168475 w 302852"/>
              <a:gd name="T69" fmla="*/ 106123 h 302853"/>
              <a:gd name="T70" fmla="*/ 134921 w 302852"/>
              <a:gd name="T71" fmla="*/ 96953 h 302853"/>
              <a:gd name="T72" fmla="*/ 130330 w 302852"/>
              <a:gd name="T73" fmla="*/ 101722 h 302853"/>
              <a:gd name="T74" fmla="*/ 104546 w 302852"/>
              <a:gd name="T75" fmla="*/ 101722 h 302853"/>
              <a:gd name="T76" fmla="*/ 99955 w 302852"/>
              <a:gd name="T77" fmla="*/ 96953 h 302853"/>
              <a:gd name="T78" fmla="*/ 232823 w 302852"/>
              <a:gd name="T79" fmla="*/ 196006 h 302853"/>
              <a:gd name="T80" fmla="*/ 151607 w 302852"/>
              <a:gd name="T81" fmla="*/ 20663 h 302853"/>
              <a:gd name="T82" fmla="*/ 166643 w 302852"/>
              <a:gd name="T83" fmla="*/ 35697 h 302853"/>
              <a:gd name="T84" fmla="*/ 156262 w 302852"/>
              <a:gd name="T85" fmla="*/ 45004 h 302853"/>
              <a:gd name="T86" fmla="*/ 146953 w 302852"/>
              <a:gd name="T87" fmla="*/ 55385 h 302853"/>
              <a:gd name="T88" fmla="*/ 131919 w 302852"/>
              <a:gd name="T89" fmla="*/ 40351 h 302853"/>
              <a:gd name="T90" fmla="*/ 146953 w 302852"/>
              <a:gd name="T91" fmla="*/ 25316 h 302853"/>
              <a:gd name="T92" fmla="*/ 119480 w 302852"/>
              <a:gd name="T93" fmla="*/ 41511 h 302853"/>
              <a:gd name="T94" fmla="*/ 183732 w 302852"/>
              <a:gd name="T95" fmla="*/ 41511 h 302853"/>
              <a:gd name="T96" fmla="*/ 192756 w 302852"/>
              <a:gd name="T97" fmla="*/ 41511 h 302853"/>
              <a:gd name="T98" fmla="*/ 254121 w 302852"/>
              <a:gd name="T99" fmla="*/ 77969 h 302853"/>
              <a:gd name="T100" fmla="*/ 241847 w 302852"/>
              <a:gd name="T101" fmla="*/ 196006 h 302853"/>
              <a:gd name="T102" fmla="*/ 292383 w 302852"/>
              <a:gd name="T103" fmla="*/ 205391 h 302853"/>
              <a:gd name="T104" fmla="*/ 298519 w 302852"/>
              <a:gd name="T105" fmla="*/ 293828 h 302853"/>
              <a:gd name="T106" fmla="*/ 4693 w 302852"/>
              <a:gd name="T107" fmla="*/ 303213 h 302853"/>
              <a:gd name="T108" fmla="*/ 18409 w 302852"/>
              <a:gd name="T109" fmla="*/ 293828 h 302853"/>
              <a:gd name="T110" fmla="*/ 6136 w 302852"/>
              <a:gd name="T111" fmla="*/ 200698 h 302853"/>
              <a:gd name="T112" fmla="*/ 61364 w 302852"/>
              <a:gd name="T113" fmla="*/ 82661 h 302853"/>
              <a:gd name="T114" fmla="*/ 53784 w 302852"/>
              <a:gd name="T115" fmla="*/ 73637 h 302853"/>
              <a:gd name="T116" fmla="*/ 151606 w 302852"/>
              <a:gd name="T117" fmla="*/ 0 h 302853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302852" h="302853">
                <a:moveTo>
                  <a:pt x="192527" y="235432"/>
                </a:moveTo>
                <a:lnTo>
                  <a:pt x="192527" y="263193"/>
                </a:lnTo>
                <a:lnTo>
                  <a:pt x="244445" y="263193"/>
                </a:lnTo>
                <a:lnTo>
                  <a:pt x="244445" y="235432"/>
                </a:lnTo>
                <a:lnTo>
                  <a:pt x="192527" y="235432"/>
                </a:lnTo>
                <a:close/>
                <a:moveTo>
                  <a:pt x="156113" y="235432"/>
                </a:moveTo>
                <a:lnTo>
                  <a:pt x="156113" y="293479"/>
                </a:lnTo>
                <a:lnTo>
                  <a:pt x="183514" y="293479"/>
                </a:lnTo>
                <a:lnTo>
                  <a:pt x="183514" y="235432"/>
                </a:lnTo>
                <a:lnTo>
                  <a:pt x="156113" y="235432"/>
                </a:lnTo>
                <a:close/>
                <a:moveTo>
                  <a:pt x="119338" y="235432"/>
                </a:moveTo>
                <a:lnTo>
                  <a:pt x="119338" y="293479"/>
                </a:lnTo>
                <a:lnTo>
                  <a:pt x="146739" y="293479"/>
                </a:lnTo>
                <a:lnTo>
                  <a:pt x="146739" y="235432"/>
                </a:lnTo>
                <a:lnTo>
                  <a:pt x="119338" y="235432"/>
                </a:lnTo>
                <a:close/>
                <a:moveTo>
                  <a:pt x="58046" y="235432"/>
                </a:moveTo>
                <a:lnTo>
                  <a:pt x="58046" y="263193"/>
                </a:lnTo>
                <a:lnTo>
                  <a:pt x="110324" y="263193"/>
                </a:lnTo>
                <a:lnTo>
                  <a:pt x="110324" y="235432"/>
                </a:lnTo>
                <a:lnTo>
                  <a:pt x="58046" y="235432"/>
                </a:lnTo>
                <a:close/>
                <a:moveTo>
                  <a:pt x="27401" y="205147"/>
                </a:moveTo>
                <a:lnTo>
                  <a:pt x="27401" y="293479"/>
                </a:lnTo>
                <a:lnTo>
                  <a:pt x="110324" y="293479"/>
                </a:lnTo>
                <a:lnTo>
                  <a:pt x="110324" y="272207"/>
                </a:lnTo>
                <a:lnTo>
                  <a:pt x="53720" y="272207"/>
                </a:lnTo>
                <a:cubicBezTo>
                  <a:pt x="51196" y="272207"/>
                  <a:pt x="49033" y="270404"/>
                  <a:pt x="49033" y="267880"/>
                </a:cubicBezTo>
                <a:lnTo>
                  <a:pt x="49033" y="231105"/>
                </a:lnTo>
                <a:cubicBezTo>
                  <a:pt x="49033" y="228221"/>
                  <a:pt x="51196" y="226418"/>
                  <a:pt x="53720" y="226418"/>
                </a:cubicBezTo>
                <a:lnTo>
                  <a:pt x="249132" y="226418"/>
                </a:lnTo>
                <a:cubicBezTo>
                  <a:pt x="251655" y="226418"/>
                  <a:pt x="253819" y="228221"/>
                  <a:pt x="253819" y="231105"/>
                </a:cubicBezTo>
                <a:lnTo>
                  <a:pt x="253819" y="267880"/>
                </a:lnTo>
                <a:cubicBezTo>
                  <a:pt x="253819" y="270404"/>
                  <a:pt x="251655" y="272207"/>
                  <a:pt x="249132" y="272207"/>
                </a:cubicBezTo>
                <a:lnTo>
                  <a:pt x="192527" y="272207"/>
                </a:lnTo>
                <a:lnTo>
                  <a:pt x="192527" y="293479"/>
                </a:lnTo>
                <a:lnTo>
                  <a:pt x="275451" y="293479"/>
                </a:lnTo>
                <a:lnTo>
                  <a:pt x="275451" y="205147"/>
                </a:lnTo>
                <a:lnTo>
                  <a:pt x="27401" y="205147"/>
                </a:lnTo>
                <a:close/>
                <a:moveTo>
                  <a:pt x="202833" y="171450"/>
                </a:moveTo>
                <a:cubicBezTo>
                  <a:pt x="205398" y="171450"/>
                  <a:pt x="207596" y="173282"/>
                  <a:pt x="207596" y="175846"/>
                </a:cubicBezTo>
                <a:cubicBezTo>
                  <a:pt x="207596" y="178777"/>
                  <a:pt x="205398" y="180609"/>
                  <a:pt x="202833" y="180609"/>
                </a:cubicBezTo>
                <a:cubicBezTo>
                  <a:pt x="200269" y="180609"/>
                  <a:pt x="198437" y="178777"/>
                  <a:pt x="198437" y="175846"/>
                </a:cubicBezTo>
                <a:cubicBezTo>
                  <a:pt x="198437" y="173282"/>
                  <a:pt x="200269" y="171450"/>
                  <a:pt x="202833" y="171450"/>
                </a:cubicBezTo>
                <a:close/>
                <a:moveTo>
                  <a:pt x="168275" y="171450"/>
                </a:moveTo>
                <a:cubicBezTo>
                  <a:pt x="170839" y="171450"/>
                  <a:pt x="172671" y="173282"/>
                  <a:pt x="172671" y="175846"/>
                </a:cubicBezTo>
                <a:cubicBezTo>
                  <a:pt x="172671" y="178777"/>
                  <a:pt x="170839" y="180609"/>
                  <a:pt x="168275" y="180609"/>
                </a:cubicBezTo>
                <a:cubicBezTo>
                  <a:pt x="165344" y="180609"/>
                  <a:pt x="163512" y="178777"/>
                  <a:pt x="163512" y="175846"/>
                </a:cubicBezTo>
                <a:cubicBezTo>
                  <a:pt x="163512" y="173282"/>
                  <a:pt x="165344" y="171450"/>
                  <a:pt x="168275" y="171450"/>
                </a:cubicBezTo>
                <a:close/>
                <a:moveTo>
                  <a:pt x="134761" y="171450"/>
                </a:moveTo>
                <a:cubicBezTo>
                  <a:pt x="137231" y="171450"/>
                  <a:pt x="139347" y="173282"/>
                  <a:pt x="139347" y="175846"/>
                </a:cubicBezTo>
                <a:cubicBezTo>
                  <a:pt x="139347" y="178777"/>
                  <a:pt x="137231" y="180609"/>
                  <a:pt x="134761" y="180609"/>
                </a:cubicBezTo>
                <a:cubicBezTo>
                  <a:pt x="132292" y="180609"/>
                  <a:pt x="130175" y="178777"/>
                  <a:pt x="130175" y="175846"/>
                </a:cubicBezTo>
                <a:cubicBezTo>
                  <a:pt x="130175" y="173282"/>
                  <a:pt x="132292" y="171450"/>
                  <a:pt x="134761" y="171450"/>
                </a:cubicBezTo>
                <a:close/>
                <a:moveTo>
                  <a:pt x="99836" y="171450"/>
                </a:moveTo>
                <a:cubicBezTo>
                  <a:pt x="102305" y="171450"/>
                  <a:pt x="104422" y="173282"/>
                  <a:pt x="104422" y="175846"/>
                </a:cubicBezTo>
                <a:cubicBezTo>
                  <a:pt x="104422" y="178777"/>
                  <a:pt x="102305" y="180609"/>
                  <a:pt x="99836" y="180609"/>
                </a:cubicBezTo>
                <a:cubicBezTo>
                  <a:pt x="97366" y="180609"/>
                  <a:pt x="95250" y="178777"/>
                  <a:pt x="95250" y="175846"/>
                </a:cubicBezTo>
                <a:cubicBezTo>
                  <a:pt x="95250" y="173282"/>
                  <a:pt x="97366" y="171450"/>
                  <a:pt x="99836" y="171450"/>
                </a:cubicBezTo>
                <a:close/>
                <a:moveTo>
                  <a:pt x="202833" y="146050"/>
                </a:moveTo>
                <a:cubicBezTo>
                  <a:pt x="205398" y="146050"/>
                  <a:pt x="207596" y="148167"/>
                  <a:pt x="207596" y="150636"/>
                </a:cubicBezTo>
                <a:cubicBezTo>
                  <a:pt x="207596" y="153106"/>
                  <a:pt x="205398" y="155222"/>
                  <a:pt x="202833" y="155222"/>
                </a:cubicBezTo>
                <a:cubicBezTo>
                  <a:pt x="200269" y="155222"/>
                  <a:pt x="198437" y="153106"/>
                  <a:pt x="198437" y="150636"/>
                </a:cubicBezTo>
                <a:cubicBezTo>
                  <a:pt x="198437" y="148167"/>
                  <a:pt x="200269" y="146050"/>
                  <a:pt x="202833" y="146050"/>
                </a:cubicBezTo>
                <a:close/>
                <a:moveTo>
                  <a:pt x="168275" y="146050"/>
                </a:moveTo>
                <a:cubicBezTo>
                  <a:pt x="170839" y="146050"/>
                  <a:pt x="172671" y="148167"/>
                  <a:pt x="172671" y="150636"/>
                </a:cubicBezTo>
                <a:cubicBezTo>
                  <a:pt x="172671" y="153106"/>
                  <a:pt x="170839" y="155222"/>
                  <a:pt x="168275" y="155222"/>
                </a:cubicBezTo>
                <a:cubicBezTo>
                  <a:pt x="165344" y="155222"/>
                  <a:pt x="163512" y="153106"/>
                  <a:pt x="163512" y="150636"/>
                </a:cubicBezTo>
                <a:cubicBezTo>
                  <a:pt x="163512" y="148167"/>
                  <a:pt x="165344" y="146050"/>
                  <a:pt x="168275" y="146050"/>
                </a:cubicBezTo>
                <a:close/>
                <a:moveTo>
                  <a:pt x="134761" y="146050"/>
                </a:moveTo>
                <a:cubicBezTo>
                  <a:pt x="137231" y="146050"/>
                  <a:pt x="139347" y="148167"/>
                  <a:pt x="139347" y="150636"/>
                </a:cubicBezTo>
                <a:cubicBezTo>
                  <a:pt x="139347" y="153106"/>
                  <a:pt x="137231" y="155222"/>
                  <a:pt x="134761" y="155222"/>
                </a:cubicBezTo>
                <a:cubicBezTo>
                  <a:pt x="132292" y="155222"/>
                  <a:pt x="130175" y="153106"/>
                  <a:pt x="130175" y="150636"/>
                </a:cubicBezTo>
                <a:cubicBezTo>
                  <a:pt x="130175" y="148167"/>
                  <a:pt x="132292" y="146050"/>
                  <a:pt x="134761" y="146050"/>
                </a:cubicBezTo>
                <a:close/>
                <a:moveTo>
                  <a:pt x="99836" y="146050"/>
                </a:moveTo>
                <a:cubicBezTo>
                  <a:pt x="102305" y="146050"/>
                  <a:pt x="104422" y="148167"/>
                  <a:pt x="104422" y="150636"/>
                </a:cubicBezTo>
                <a:cubicBezTo>
                  <a:pt x="104422" y="153106"/>
                  <a:pt x="102305" y="155222"/>
                  <a:pt x="99836" y="155222"/>
                </a:cubicBezTo>
                <a:cubicBezTo>
                  <a:pt x="97366" y="155222"/>
                  <a:pt x="95250" y="153106"/>
                  <a:pt x="95250" y="150636"/>
                </a:cubicBezTo>
                <a:cubicBezTo>
                  <a:pt x="95250" y="148167"/>
                  <a:pt x="97366" y="146050"/>
                  <a:pt x="99836" y="146050"/>
                </a:cubicBezTo>
                <a:close/>
                <a:moveTo>
                  <a:pt x="202833" y="122238"/>
                </a:moveTo>
                <a:cubicBezTo>
                  <a:pt x="205398" y="122238"/>
                  <a:pt x="207596" y="124436"/>
                  <a:pt x="207596" y="126634"/>
                </a:cubicBezTo>
                <a:cubicBezTo>
                  <a:pt x="207596" y="129199"/>
                  <a:pt x="205398" y="131397"/>
                  <a:pt x="202833" y="131397"/>
                </a:cubicBezTo>
                <a:cubicBezTo>
                  <a:pt x="200269" y="131397"/>
                  <a:pt x="198437" y="129199"/>
                  <a:pt x="198437" y="126634"/>
                </a:cubicBezTo>
                <a:cubicBezTo>
                  <a:pt x="198437" y="124436"/>
                  <a:pt x="200269" y="122238"/>
                  <a:pt x="202833" y="122238"/>
                </a:cubicBezTo>
                <a:close/>
                <a:moveTo>
                  <a:pt x="168275" y="122238"/>
                </a:moveTo>
                <a:cubicBezTo>
                  <a:pt x="170839" y="122238"/>
                  <a:pt x="172671" y="124436"/>
                  <a:pt x="172671" y="126634"/>
                </a:cubicBezTo>
                <a:cubicBezTo>
                  <a:pt x="172671" y="129199"/>
                  <a:pt x="170839" y="131397"/>
                  <a:pt x="168275" y="131397"/>
                </a:cubicBezTo>
                <a:cubicBezTo>
                  <a:pt x="165344" y="131397"/>
                  <a:pt x="163512" y="129199"/>
                  <a:pt x="163512" y="126634"/>
                </a:cubicBezTo>
                <a:cubicBezTo>
                  <a:pt x="163512" y="124436"/>
                  <a:pt x="165344" y="122238"/>
                  <a:pt x="168275" y="122238"/>
                </a:cubicBezTo>
                <a:close/>
                <a:moveTo>
                  <a:pt x="134761" y="122238"/>
                </a:moveTo>
                <a:cubicBezTo>
                  <a:pt x="137231" y="122238"/>
                  <a:pt x="139347" y="124436"/>
                  <a:pt x="139347" y="126634"/>
                </a:cubicBezTo>
                <a:cubicBezTo>
                  <a:pt x="139347" y="129199"/>
                  <a:pt x="137231" y="131397"/>
                  <a:pt x="134761" y="131397"/>
                </a:cubicBezTo>
                <a:cubicBezTo>
                  <a:pt x="132292" y="131397"/>
                  <a:pt x="130175" y="129199"/>
                  <a:pt x="130175" y="126634"/>
                </a:cubicBezTo>
                <a:cubicBezTo>
                  <a:pt x="130175" y="124436"/>
                  <a:pt x="132292" y="122238"/>
                  <a:pt x="134761" y="122238"/>
                </a:cubicBezTo>
                <a:close/>
                <a:moveTo>
                  <a:pt x="99836" y="122238"/>
                </a:moveTo>
                <a:cubicBezTo>
                  <a:pt x="102305" y="122238"/>
                  <a:pt x="104422" y="124436"/>
                  <a:pt x="104422" y="126634"/>
                </a:cubicBezTo>
                <a:cubicBezTo>
                  <a:pt x="104422" y="129199"/>
                  <a:pt x="102305" y="131397"/>
                  <a:pt x="99836" y="131397"/>
                </a:cubicBezTo>
                <a:cubicBezTo>
                  <a:pt x="97366" y="131397"/>
                  <a:pt x="95250" y="129199"/>
                  <a:pt x="95250" y="126634"/>
                </a:cubicBezTo>
                <a:cubicBezTo>
                  <a:pt x="95250" y="124436"/>
                  <a:pt x="97366" y="122238"/>
                  <a:pt x="99836" y="122238"/>
                </a:cubicBezTo>
                <a:close/>
                <a:moveTo>
                  <a:pt x="202833" y="96838"/>
                </a:moveTo>
                <a:cubicBezTo>
                  <a:pt x="205398" y="96838"/>
                  <a:pt x="207596" y="99036"/>
                  <a:pt x="207596" y="101601"/>
                </a:cubicBezTo>
                <a:cubicBezTo>
                  <a:pt x="207596" y="104165"/>
                  <a:pt x="205398" y="105997"/>
                  <a:pt x="202833" y="105997"/>
                </a:cubicBezTo>
                <a:cubicBezTo>
                  <a:pt x="200269" y="105997"/>
                  <a:pt x="198437" y="104165"/>
                  <a:pt x="198437" y="101601"/>
                </a:cubicBezTo>
                <a:cubicBezTo>
                  <a:pt x="198437" y="99036"/>
                  <a:pt x="200269" y="96838"/>
                  <a:pt x="202833" y="96838"/>
                </a:cubicBezTo>
                <a:close/>
                <a:moveTo>
                  <a:pt x="168275" y="96838"/>
                </a:moveTo>
                <a:cubicBezTo>
                  <a:pt x="170839" y="96838"/>
                  <a:pt x="172671" y="99036"/>
                  <a:pt x="172671" y="101601"/>
                </a:cubicBezTo>
                <a:cubicBezTo>
                  <a:pt x="172671" y="104165"/>
                  <a:pt x="170839" y="105997"/>
                  <a:pt x="168275" y="105997"/>
                </a:cubicBezTo>
                <a:cubicBezTo>
                  <a:pt x="165344" y="105997"/>
                  <a:pt x="163512" y="104165"/>
                  <a:pt x="163512" y="101601"/>
                </a:cubicBezTo>
                <a:cubicBezTo>
                  <a:pt x="163512" y="99036"/>
                  <a:pt x="165344" y="96838"/>
                  <a:pt x="168275" y="96838"/>
                </a:cubicBezTo>
                <a:close/>
                <a:moveTo>
                  <a:pt x="134761" y="96838"/>
                </a:moveTo>
                <a:cubicBezTo>
                  <a:pt x="137231" y="96838"/>
                  <a:pt x="139347" y="99036"/>
                  <a:pt x="139347" y="101601"/>
                </a:cubicBezTo>
                <a:cubicBezTo>
                  <a:pt x="139347" y="104165"/>
                  <a:pt x="137231" y="105997"/>
                  <a:pt x="134761" y="105997"/>
                </a:cubicBezTo>
                <a:cubicBezTo>
                  <a:pt x="132292" y="105997"/>
                  <a:pt x="130175" y="104165"/>
                  <a:pt x="130175" y="101601"/>
                </a:cubicBezTo>
                <a:cubicBezTo>
                  <a:pt x="130175" y="99036"/>
                  <a:pt x="132292" y="96838"/>
                  <a:pt x="134761" y="96838"/>
                </a:cubicBezTo>
                <a:close/>
                <a:moveTo>
                  <a:pt x="99836" y="96838"/>
                </a:moveTo>
                <a:cubicBezTo>
                  <a:pt x="102305" y="96838"/>
                  <a:pt x="104422" y="99036"/>
                  <a:pt x="104422" y="101601"/>
                </a:cubicBezTo>
                <a:cubicBezTo>
                  <a:pt x="104422" y="104165"/>
                  <a:pt x="102305" y="105997"/>
                  <a:pt x="99836" y="105997"/>
                </a:cubicBezTo>
                <a:cubicBezTo>
                  <a:pt x="97366" y="105997"/>
                  <a:pt x="95250" y="104165"/>
                  <a:pt x="95250" y="101601"/>
                </a:cubicBezTo>
                <a:cubicBezTo>
                  <a:pt x="95250" y="99036"/>
                  <a:pt x="97366" y="96838"/>
                  <a:pt x="99836" y="96838"/>
                </a:cubicBezTo>
                <a:close/>
                <a:moveTo>
                  <a:pt x="70305" y="82563"/>
                </a:moveTo>
                <a:lnTo>
                  <a:pt x="70305" y="195773"/>
                </a:lnTo>
                <a:lnTo>
                  <a:pt x="232547" y="195773"/>
                </a:lnTo>
                <a:lnTo>
                  <a:pt x="232547" y="82563"/>
                </a:lnTo>
                <a:lnTo>
                  <a:pt x="70305" y="82563"/>
                </a:lnTo>
                <a:close/>
                <a:moveTo>
                  <a:pt x="151427" y="20638"/>
                </a:moveTo>
                <a:cubicBezTo>
                  <a:pt x="153930" y="20638"/>
                  <a:pt x="156076" y="22426"/>
                  <a:pt x="156076" y="25286"/>
                </a:cubicBezTo>
                <a:lnTo>
                  <a:pt x="156076" y="35655"/>
                </a:lnTo>
                <a:lnTo>
                  <a:pt x="166445" y="35655"/>
                </a:lnTo>
                <a:cubicBezTo>
                  <a:pt x="168947" y="35655"/>
                  <a:pt x="171093" y="37800"/>
                  <a:pt x="171093" y="40303"/>
                </a:cubicBezTo>
                <a:cubicBezTo>
                  <a:pt x="171093" y="42806"/>
                  <a:pt x="168947" y="44951"/>
                  <a:pt x="166445" y="44951"/>
                </a:cubicBezTo>
                <a:lnTo>
                  <a:pt x="156076" y="44951"/>
                </a:lnTo>
                <a:lnTo>
                  <a:pt x="156076" y="55319"/>
                </a:lnTo>
                <a:cubicBezTo>
                  <a:pt x="156076" y="57822"/>
                  <a:pt x="153930" y="59967"/>
                  <a:pt x="151427" y="59967"/>
                </a:cubicBezTo>
                <a:cubicBezTo>
                  <a:pt x="148925" y="59967"/>
                  <a:pt x="146779" y="57822"/>
                  <a:pt x="146779" y="55319"/>
                </a:cubicBezTo>
                <a:lnTo>
                  <a:pt x="146779" y="44951"/>
                </a:lnTo>
                <a:lnTo>
                  <a:pt x="136410" y="44951"/>
                </a:lnTo>
                <a:cubicBezTo>
                  <a:pt x="133908" y="44951"/>
                  <a:pt x="131762" y="42806"/>
                  <a:pt x="131762" y="40303"/>
                </a:cubicBezTo>
                <a:cubicBezTo>
                  <a:pt x="131762" y="37800"/>
                  <a:pt x="133908" y="35655"/>
                  <a:pt x="136410" y="35655"/>
                </a:cubicBezTo>
                <a:lnTo>
                  <a:pt x="146779" y="35655"/>
                </a:lnTo>
                <a:lnTo>
                  <a:pt x="146779" y="25286"/>
                </a:lnTo>
                <a:cubicBezTo>
                  <a:pt x="146779" y="22426"/>
                  <a:pt x="148925" y="20638"/>
                  <a:pt x="151427" y="20638"/>
                </a:cubicBezTo>
                <a:close/>
                <a:moveTo>
                  <a:pt x="151426" y="9374"/>
                </a:moveTo>
                <a:cubicBezTo>
                  <a:pt x="133760" y="9374"/>
                  <a:pt x="119338" y="23435"/>
                  <a:pt x="119338" y="41462"/>
                </a:cubicBezTo>
                <a:lnTo>
                  <a:pt x="119338" y="73550"/>
                </a:lnTo>
                <a:lnTo>
                  <a:pt x="183514" y="73550"/>
                </a:lnTo>
                <a:lnTo>
                  <a:pt x="183514" y="41462"/>
                </a:lnTo>
                <a:cubicBezTo>
                  <a:pt x="183514" y="23435"/>
                  <a:pt x="169092" y="9374"/>
                  <a:pt x="151426" y="9374"/>
                </a:cubicBezTo>
                <a:close/>
                <a:moveTo>
                  <a:pt x="151426" y="0"/>
                </a:moveTo>
                <a:cubicBezTo>
                  <a:pt x="174140" y="0"/>
                  <a:pt x="192527" y="18748"/>
                  <a:pt x="192527" y="41462"/>
                </a:cubicBezTo>
                <a:lnTo>
                  <a:pt x="192527" y="73550"/>
                </a:lnTo>
                <a:lnTo>
                  <a:pt x="249132" y="73550"/>
                </a:lnTo>
                <a:cubicBezTo>
                  <a:pt x="251655" y="73550"/>
                  <a:pt x="253819" y="75353"/>
                  <a:pt x="253819" y="77876"/>
                </a:cubicBezTo>
                <a:cubicBezTo>
                  <a:pt x="253819" y="80761"/>
                  <a:pt x="251655" y="82563"/>
                  <a:pt x="249132" y="82563"/>
                </a:cubicBezTo>
                <a:lnTo>
                  <a:pt x="241560" y="82563"/>
                </a:lnTo>
                <a:lnTo>
                  <a:pt x="241560" y="195773"/>
                </a:lnTo>
                <a:lnTo>
                  <a:pt x="292036" y="195773"/>
                </a:lnTo>
                <a:cubicBezTo>
                  <a:pt x="294559" y="195773"/>
                  <a:pt x="296723" y="197936"/>
                  <a:pt x="296723" y="200460"/>
                </a:cubicBezTo>
                <a:cubicBezTo>
                  <a:pt x="296723" y="202983"/>
                  <a:pt x="294559" y="205147"/>
                  <a:pt x="292036" y="205147"/>
                </a:cubicBezTo>
                <a:lnTo>
                  <a:pt x="284464" y="205147"/>
                </a:lnTo>
                <a:lnTo>
                  <a:pt x="284464" y="293479"/>
                </a:lnTo>
                <a:lnTo>
                  <a:pt x="298165" y="293479"/>
                </a:lnTo>
                <a:cubicBezTo>
                  <a:pt x="300688" y="293479"/>
                  <a:pt x="302852" y="295642"/>
                  <a:pt x="302852" y="298166"/>
                </a:cubicBezTo>
                <a:cubicBezTo>
                  <a:pt x="302852" y="300689"/>
                  <a:pt x="300688" y="302853"/>
                  <a:pt x="298165" y="302853"/>
                </a:cubicBezTo>
                <a:lnTo>
                  <a:pt x="4687" y="302853"/>
                </a:lnTo>
                <a:cubicBezTo>
                  <a:pt x="2163" y="302853"/>
                  <a:pt x="0" y="300689"/>
                  <a:pt x="0" y="298166"/>
                </a:cubicBezTo>
                <a:cubicBezTo>
                  <a:pt x="0" y="295642"/>
                  <a:pt x="2163" y="293479"/>
                  <a:pt x="4687" y="293479"/>
                </a:cubicBezTo>
                <a:lnTo>
                  <a:pt x="18387" y="293479"/>
                </a:lnTo>
                <a:lnTo>
                  <a:pt x="18387" y="205147"/>
                </a:lnTo>
                <a:lnTo>
                  <a:pt x="10816" y="205147"/>
                </a:lnTo>
                <a:cubicBezTo>
                  <a:pt x="8292" y="205147"/>
                  <a:pt x="6129" y="202983"/>
                  <a:pt x="6129" y="200460"/>
                </a:cubicBezTo>
                <a:cubicBezTo>
                  <a:pt x="6129" y="197936"/>
                  <a:pt x="8292" y="195773"/>
                  <a:pt x="10816" y="195773"/>
                </a:cubicBezTo>
                <a:lnTo>
                  <a:pt x="61291" y="195773"/>
                </a:lnTo>
                <a:lnTo>
                  <a:pt x="61291" y="82563"/>
                </a:lnTo>
                <a:lnTo>
                  <a:pt x="53720" y="82563"/>
                </a:lnTo>
                <a:cubicBezTo>
                  <a:pt x="51196" y="82563"/>
                  <a:pt x="49033" y="80761"/>
                  <a:pt x="49033" y="77876"/>
                </a:cubicBezTo>
                <a:cubicBezTo>
                  <a:pt x="49033" y="75353"/>
                  <a:pt x="51196" y="73550"/>
                  <a:pt x="53720" y="73550"/>
                </a:cubicBezTo>
                <a:lnTo>
                  <a:pt x="110324" y="73550"/>
                </a:lnTo>
                <a:lnTo>
                  <a:pt x="110324" y="41462"/>
                </a:lnTo>
                <a:cubicBezTo>
                  <a:pt x="110324" y="18748"/>
                  <a:pt x="128712" y="0"/>
                  <a:pt x="15142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Poppins ExtraLight" pitchFamily="2" charset="77"/>
            </a:endParaRPr>
          </a:p>
        </p:txBody>
      </p:sp>
      <p:sp>
        <p:nvSpPr>
          <p:cNvPr id="61" name="Freeform 744">
            <a:extLst>
              <a:ext uri="{FF2B5EF4-FFF2-40B4-BE49-F238E27FC236}">
                <a16:creationId xmlns:a16="http://schemas.microsoft.com/office/drawing/2014/main" id="{B0FD5304-FBD0-8E43-8922-021A26DDD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51006" y="6390935"/>
            <a:ext cx="850367" cy="854844"/>
          </a:xfrm>
          <a:custGeom>
            <a:avLst/>
            <a:gdLst>
              <a:gd name="T0" fmla="*/ 228510 w 301266"/>
              <a:gd name="T1" fmla="*/ 257304 h 302853"/>
              <a:gd name="T2" fmla="*/ 170065 w 301266"/>
              <a:gd name="T3" fmla="*/ 257304 h 302853"/>
              <a:gd name="T4" fmla="*/ 254418 w 301266"/>
              <a:gd name="T5" fmla="*/ 219335 h 302853"/>
              <a:gd name="T6" fmla="*/ 223990 w 301266"/>
              <a:gd name="T7" fmla="*/ 228505 h 302853"/>
              <a:gd name="T8" fmla="*/ 174326 w 301266"/>
              <a:gd name="T9" fmla="*/ 219335 h 302853"/>
              <a:gd name="T10" fmla="*/ 198471 w 301266"/>
              <a:gd name="T11" fmla="*/ 228505 h 302853"/>
              <a:gd name="T12" fmla="*/ 174326 w 301266"/>
              <a:gd name="T13" fmla="*/ 219335 h 302853"/>
              <a:gd name="T14" fmla="*/ 258710 w 301266"/>
              <a:gd name="T15" fmla="*/ 190726 h 302853"/>
              <a:gd name="T16" fmla="*/ 170065 w 301266"/>
              <a:gd name="T17" fmla="*/ 190726 h 302853"/>
              <a:gd name="T18" fmla="*/ 79759 w 301266"/>
              <a:gd name="T19" fmla="*/ 208572 h 302853"/>
              <a:gd name="T20" fmla="*/ 52305 w 301266"/>
              <a:gd name="T21" fmla="*/ 234580 h 302853"/>
              <a:gd name="T22" fmla="*/ 79759 w 301266"/>
              <a:gd name="T23" fmla="*/ 262394 h 302853"/>
              <a:gd name="T24" fmla="*/ 105767 w 301266"/>
              <a:gd name="T25" fmla="*/ 234580 h 302853"/>
              <a:gd name="T26" fmla="*/ 105767 w 301266"/>
              <a:gd name="T27" fmla="*/ 213267 h 302853"/>
              <a:gd name="T28" fmla="*/ 79759 w 301266"/>
              <a:gd name="T29" fmla="*/ 185815 h 302853"/>
              <a:gd name="T30" fmla="*/ 110463 w 301266"/>
              <a:gd name="T31" fmla="*/ 181118 h 302853"/>
              <a:gd name="T32" fmla="*/ 137916 w 301266"/>
              <a:gd name="T33" fmla="*/ 208572 h 302853"/>
              <a:gd name="T34" fmla="*/ 110463 w 301266"/>
              <a:gd name="T35" fmla="*/ 243972 h 302853"/>
              <a:gd name="T36" fmla="*/ 75424 w 301266"/>
              <a:gd name="T37" fmla="*/ 271424 h 302853"/>
              <a:gd name="T38" fmla="*/ 47610 w 301266"/>
              <a:gd name="T39" fmla="*/ 243972 h 302853"/>
              <a:gd name="T40" fmla="*/ 47610 w 301266"/>
              <a:gd name="T41" fmla="*/ 204236 h 302853"/>
              <a:gd name="T42" fmla="*/ 75424 w 301266"/>
              <a:gd name="T43" fmla="*/ 176422 h 302853"/>
              <a:gd name="T44" fmla="*/ 16537 w 301266"/>
              <a:gd name="T45" fmla="*/ 293828 h 302853"/>
              <a:gd name="T46" fmla="*/ 292637 w 301266"/>
              <a:gd name="T47" fmla="*/ 131753 h 302853"/>
              <a:gd name="T48" fmla="*/ 200244 w 301266"/>
              <a:gd name="T49" fmla="*/ 146913 h 302853"/>
              <a:gd name="T50" fmla="*/ 99942 w 301266"/>
              <a:gd name="T51" fmla="*/ 146913 h 302853"/>
              <a:gd name="T52" fmla="*/ 8988 w 301266"/>
              <a:gd name="T53" fmla="*/ 131753 h 302853"/>
              <a:gd name="T54" fmla="*/ 81248 w 301266"/>
              <a:gd name="T55" fmla="*/ 122729 h 302853"/>
              <a:gd name="T56" fmla="*/ 118277 w 301266"/>
              <a:gd name="T57" fmla="*/ 146913 h 302853"/>
              <a:gd name="T58" fmla="*/ 200244 w 301266"/>
              <a:gd name="T59" fmla="*/ 131753 h 302853"/>
              <a:gd name="T60" fmla="*/ 249856 w 301266"/>
              <a:gd name="T61" fmla="*/ 82661 h 302853"/>
              <a:gd name="T62" fmla="*/ 98634 w 301266"/>
              <a:gd name="T63" fmla="*/ 30199 h 302853"/>
              <a:gd name="T64" fmla="*/ 39283 w 301266"/>
              <a:gd name="T65" fmla="*/ 39382 h 302853"/>
              <a:gd name="T66" fmla="*/ 16537 w 301266"/>
              <a:gd name="T67" fmla="*/ 9385 h 302853"/>
              <a:gd name="T68" fmla="*/ 42421 w 301266"/>
              <a:gd name="T69" fmla="*/ 122729 h 302853"/>
              <a:gd name="T70" fmla="*/ 254530 w 301266"/>
              <a:gd name="T71" fmla="*/ 73637 h 302853"/>
              <a:gd name="T72" fmla="*/ 292637 w 301266"/>
              <a:gd name="T73" fmla="*/ 122729 h 302853"/>
              <a:gd name="T74" fmla="*/ 145959 w 301266"/>
              <a:gd name="T75" fmla="*/ 40068 h 302853"/>
              <a:gd name="T76" fmla="*/ 102100 w 301266"/>
              <a:gd name="T77" fmla="*/ 9385 h 302853"/>
              <a:gd name="T78" fmla="*/ 102100 w 301266"/>
              <a:gd name="T79" fmla="*/ 0 h 302853"/>
              <a:gd name="T80" fmla="*/ 145959 w 301266"/>
              <a:gd name="T81" fmla="*/ 30682 h 302853"/>
              <a:gd name="T82" fmla="*/ 301625 w 301266"/>
              <a:gd name="T83" fmla="*/ 286247 h 302853"/>
              <a:gd name="T84" fmla="*/ 0 w 301266"/>
              <a:gd name="T85" fmla="*/ 286247 h 302853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301266" h="302853">
                <a:moveTo>
                  <a:pt x="174214" y="252413"/>
                </a:moveTo>
                <a:lnTo>
                  <a:pt x="223524" y="252413"/>
                </a:lnTo>
                <a:cubicBezTo>
                  <a:pt x="226062" y="252413"/>
                  <a:pt x="228238" y="254530"/>
                  <a:pt x="228238" y="256999"/>
                </a:cubicBezTo>
                <a:cubicBezTo>
                  <a:pt x="228238" y="259469"/>
                  <a:pt x="226062" y="261585"/>
                  <a:pt x="223524" y="261585"/>
                </a:cubicBezTo>
                <a:lnTo>
                  <a:pt x="174214" y="261585"/>
                </a:lnTo>
                <a:cubicBezTo>
                  <a:pt x="171676" y="261585"/>
                  <a:pt x="169863" y="259469"/>
                  <a:pt x="169863" y="256999"/>
                </a:cubicBezTo>
                <a:cubicBezTo>
                  <a:pt x="169863" y="254530"/>
                  <a:pt x="171676" y="252413"/>
                  <a:pt x="174214" y="252413"/>
                </a:cubicBezTo>
                <a:close/>
                <a:moveTo>
                  <a:pt x="223723" y="219075"/>
                </a:moveTo>
                <a:lnTo>
                  <a:pt x="254115" y="219075"/>
                </a:lnTo>
                <a:cubicBezTo>
                  <a:pt x="256618" y="219075"/>
                  <a:pt x="258406" y="221273"/>
                  <a:pt x="258406" y="223471"/>
                </a:cubicBezTo>
                <a:cubicBezTo>
                  <a:pt x="258406" y="226402"/>
                  <a:pt x="256618" y="228234"/>
                  <a:pt x="254115" y="228234"/>
                </a:cubicBezTo>
                <a:lnTo>
                  <a:pt x="223723" y="228234"/>
                </a:lnTo>
                <a:cubicBezTo>
                  <a:pt x="221221" y="228234"/>
                  <a:pt x="219075" y="226402"/>
                  <a:pt x="219075" y="223471"/>
                </a:cubicBezTo>
                <a:cubicBezTo>
                  <a:pt x="219075" y="221273"/>
                  <a:pt x="221221" y="219075"/>
                  <a:pt x="223723" y="219075"/>
                </a:cubicBezTo>
                <a:close/>
                <a:moveTo>
                  <a:pt x="174119" y="219075"/>
                </a:moveTo>
                <a:lnTo>
                  <a:pt x="198235" y="219075"/>
                </a:lnTo>
                <a:cubicBezTo>
                  <a:pt x="200718" y="219075"/>
                  <a:pt x="202846" y="221273"/>
                  <a:pt x="202846" y="223471"/>
                </a:cubicBezTo>
                <a:cubicBezTo>
                  <a:pt x="202846" y="226402"/>
                  <a:pt x="200718" y="228234"/>
                  <a:pt x="198235" y="228234"/>
                </a:cubicBezTo>
                <a:lnTo>
                  <a:pt x="174119" y="228234"/>
                </a:lnTo>
                <a:cubicBezTo>
                  <a:pt x="171636" y="228234"/>
                  <a:pt x="169863" y="226402"/>
                  <a:pt x="169863" y="223471"/>
                </a:cubicBezTo>
                <a:cubicBezTo>
                  <a:pt x="169863" y="221273"/>
                  <a:pt x="171636" y="219075"/>
                  <a:pt x="174119" y="219075"/>
                </a:cubicBezTo>
                <a:close/>
                <a:moveTo>
                  <a:pt x="174200" y="185738"/>
                </a:moveTo>
                <a:lnTo>
                  <a:pt x="254065" y="185738"/>
                </a:lnTo>
                <a:cubicBezTo>
                  <a:pt x="256595" y="185738"/>
                  <a:pt x="258402" y="187936"/>
                  <a:pt x="258402" y="190500"/>
                </a:cubicBezTo>
                <a:cubicBezTo>
                  <a:pt x="258402" y="193065"/>
                  <a:pt x="256595" y="194897"/>
                  <a:pt x="254065" y="194897"/>
                </a:cubicBezTo>
                <a:lnTo>
                  <a:pt x="174200" y="194897"/>
                </a:lnTo>
                <a:cubicBezTo>
                  <a:pt x="171670" y="194897"/>
                  <a:pt x="169863" y="193065"/>
                  <a:pt x="169863" y="190500"/>
                </a:cubicBezTo>
                <a:cubicBezTo>
                  <a:pt x="169863" y="187936"/>
                  <a:pt x="171670" y="185738"/>
                  <a:pt x="174200" y="185738"/>
                </a:cubicBezTo>
                <a:close/>
                <a:moveTo>
                  <a:pt x="79664" y="185594"/>
                </a:moveTo>
                <a:lnTo>
                  <a:pt x="79664" y="208324"/>
                </a:lnTo>
                <a:cubicBezTo>
                  <a:pt x="79664" y="210849"/>
                  <a:pt x="77860" y="213014"/>
                  <a:pt x="75334" y="213014"/>
                </a:cubicBezTo>
                <a:lnTo>
                  <a:pt x="52243" y="213014"/>
                </a:lnTo>
                <a:lnTo>
                  <a:pt x="52243" y="234301"/>
                </a:lnTo>
                <a:lnTo>
                  <a:pt x="75334" y="234301"/>
                </a:lnTo>
                <a:cubicBezTo>
                  <a:pt x="77860" y="234301"/>
                  <a:pt x="79664" y="236466"/>
                  <a:pt x="79664" y="238991"/>
                </a:cubicBezTo>
                <a:lnTo>
                  <a:pt x="79664" y="262082"/>
                </a:lnTo>
                <a:lnTo>
                  <a:pt x="101312" y="262082"/>
                </a:lnTo>
                <a:lnTo>
                  <a:pt x="101312" y="238991"/>
                </a:lnTo>
                <a:cubicBezTo>
                  <a:pt x="101312" y="236466"/>
                  <a:pt x="103116" y="234301"/>
                  <a:pt x="105641" y="234301"/>
                </a:cubicBezTo>
                <a:lnTo>
                  <a:pt x="128732" y="234301"/>
                </a:lnTo>
                <a:lnTo>
                  <a:pt x="128732" y="213014"/>
                </a:lnTo>
                <a:lnTo>
                  <a:pt x="105641" y="213014"/>
                </a:lnTo>
                <a:cubicBezTo>
                  <a:pt x="103116" y="213014"/>
                  <a:pt x="101312" y="210849"/>
                  <a:pt x="101312" y="208324"/>
                </a:cubicBezTo>
                <a:lnTo>
                  <a:pt x="101312" y="185594"/>
                </a:lnTo>
                <a:lnTo>
                  <a:pt x="79664" y="185594"/>
                </a:lnTo>
                <a:close/>
                <a:moveTo>
                  <a:pt x="75334" y="176213"/>
                </a:moveTo>
                <a:lnTo>
                  <a:pt x="105641" y="176213"/>
                </a:lnTo>
                <a:cubicBezTo>
                  <a:pt x="108167" y="176213"/>
                  <a:pt x="110332" y="178378"/>
                  <a:pt x="110332" y="180903"/>
                </a:cubicBezTo>
                <a:lnTo>
                  <a:pt x="110332" y="203994"/>
                </a:lnTo>
                <a:lnTo>
                  <a:pt x="133422" y="203994"/>
                </a:lnTo>
                <a:cubicBezTo>
                  <a:pt x="135587" y="203994"/>
                  <a:pt x="137752" y="205798"/>
                  <a:pt x="137752" y="208324"/>
                </a:cubicBezTo>
                <a:lnTo>
                  <a:pt x="137752" y="238991"/>
                </a:lnTo>
                <a:cubicBezTo>
                  <a:pt x="137752" y="241517"/>
                  <a:pt x="135587" y="243682"/>
                  <a:pt x="133422" y="243682"/>
                </a:cubicBezTo>
                <a:lnTo>
                  <a:pt x="110332" y="243682"/>
                </a:lnTo>
                <a:lnTo>
                  <a:pt x="110332" y="266773"/>
                </a:lnTo>
                <a:cubicBezTo>
                  <a:pt x="110332" y="269298"/>
                  <a:pt x="108167" y="271102"/>
                  <a:pt x="105641" y="271102"/>
                </a:cubicBezTo>
                <a:lnTo>
                  <a:pt x="75334" y="271102"/>
                </a:lnTo>
                <a:cubicBezTo>
                  <a:pt x="72448" y="271102"/>
                  <a:pt x="70644" y="269298"/>
                  <a:pt x="70644" y="266773"/>
                </a:cubicBezTo>
                <a:lnTo>
                  <a:pt x="70644" y="243682"/>
                </a:lnTo>
                <a:lnTo>
                  <a:pt x="47553" y="243682"/>
                </a:lnTo>
                <a:cubicBezTo>
                  <a:pt x="45028" y="243682"/>
                  <a:pt x="42863" y="241517"/>
                  <a:pt x="42863" y="238991"/>
                </a:cubicBezTo>
                <a:lnTo>
                  <a:pt x="42863" y="208324"/>
                </a:lnTo>
                <a:cubicBezTo>
                  <a:pt x="42863" y="205798"/>
                  <a:pt x="45028" y="203994"/>
                  <a:pt x="47553" y="203994"/>
                </a:cubicBezTo>
                <a:lnTo>
                  <a:pt x="70644" y="203994"/>
                </a:lnTo>
                <a:lnTo>
                  <a:pt x="70644" y="180903"/>
                </a:lnTo>
                <a:cubicBezTo>
                  <a:pt x="70644" y="178378"/>
                  <a:pt x="72448" y="176213"/>
                  <a:pt x="75334" y="176213"/>
                </a:cubicBezTo>
                <a:close/>
                <a:moveTo>
                  <a:pt x="8977" y="131597"/>
                </a:moveTo>
                <a:lnTo>
                  <a:pt x="8977" y="285907"/>
                </a:lnTo>
                <a:cubicBezTo>
                  <a:pt x="8977" y="290234"/>
                  <a:pt x="12567" y="293479"/>
                  <a:pt x="16517" y="293479"/>
                </a:cubicBezTo>
                <a:lnTo>
                  <a:pt x="284749" y="293479"/>
                </a:lnTo>
                <a:cubicBezTo>
                  <a:pt x="288698" y="293479"/>
                  <a:pt x="292289" y="290234"/>
                  <a:pt x="292289" y="285907"/>
                </a:cubicBezTo>
                <a:lnTo>
                  <a:pt x="292289" y="131597"/>
                </a:lnTo>
                <a:lnTo>
                  <a:pt x="218319" y="131597"/>
                </a:lnTo>
                <a:cubicBezTo>
                  <a:pt x="214010" y="131597"/>
                  <a:pt x="210061" y="133760"/>
                  <a:pt x="207188" y="137005"/>
                </a:cubicBezTo>
                <a:lnTo>
                  <a:pt x="200006" y="146739"/>
                </a:lnTo>
                <a:cubicBezTo>
                  <a:pt x="195697" y="152508"/>
                  <a:pt x="188875" y="156113"/>
                  <a:pt x="181693" y="156113"/>
                </a:cubicBezTo>
                <a:lnTo>
                  <a:pt x="118136" y="156113"/>
                </a:lnTo>
                <a:cubicBezTo>
                  <a:pt x="110955" y="156113"/>
                  <a:pt x="103773" y="152508"/>
                  <a:pt x="99823" y="146739"/>
                </a:cubicBezTo>
                <a:lnTo>
                  <a:pt x="92283" y="137005"/>
                </a:lnTo>
                <a:cubicBezTo>
                  <a:pt x="89769" y="133760"/>
                  <a:pt x="85819" y="131597"/>
                  <a:pt x="81151" y="131597"/>
                </a:cubicBezTo>
                <a:lnTo>
                  <a:pt x="8977" y="131597"/>
                </a:lnTo>
                <a:close/>
                <a:moveTo>
                  <a:pt x="51707" y="82563"/>
                </a:moveTo>
                <a:lnTo>
                  <a:pt x="51707" y="122583"/>
                </a:lnTo>
                <a:lnTo>
                  <a:pt x="81151" y="122583"/>
                </a:lnTo>
                <a:cubicBezTo>
                  <a:pt x="88333" y="122583"/>
                  <a:pt x="95514" y="125828"/>
                  <a:pt x="99823" y="131597"/>
                </a:cubicBezTo>
                <a:lnTo>
                  <a:pt x="107005" y="141331"/>
                </a:lnTo>
                <a:cubicBezTo>
                  <a:pt x="109518" y="144937"/>
                  <a:pt x="113468" y="146739"/>
                  <a:pt x="118136" y="146739"/>
                </a:cubicBezTo>
                <a:lnTo>
                  <a:pt x="181693" y="146739"/>
                </a:lnTo>
                <a:cubicBezTo>
                  <a:pt x="186002" y="146739"/>
                  <a:pt x="190311" y="144937"/>
                  <a:pt x="192825" y="141331"/>
                </a:cubicBezTo>
                <a:lnTo>
                  <a:pt x="200006" y="131597"/>
                </a:lnTo>
                <a:cubicBezTo>
                  <a:pt x="204315" y="125828"/>
                  <a:pt x="211138" y="122583"/>
                  <a:pt x="218319" y="122583"/>
                </a:cubicBezTo>
                <a:lnTo>
                  <a:pt x="249559" y="122583"/>
                </a:lnTo>
                <a:lnTo>
                  <a:pt x="249559" y="82563"/>
                </a:lnTo>
                <a:lnTo>
                  <a:pt x="51707" y="82563"/>
                </a:lnTo>
                <a:close/>
                <a:moveTo>
                  <a:pt x="39236" y="30163"/>
                </a:moveTo>
                <a:lnTo>
                  <a:pt x="98517" y="30163"/>
                </a:lnTo>
                <a:cubicBezTo>
                  <a:pt x="100673" y="30163"/>
                  <a:pt x="102828" y="32280"/>
                  <a:pt x="102828" y="34749"/>
                </a:cubicBezTo>
                <a:cubicBezTo>
                  <a:pt x="102828" y="37219"/>
                  <a:pt x="100673" y="39335"/>
                  <a:pt x="98517" y="39335"/>
                </a:cubicBezTo>
                <a:lnTo>
                  <a:pt x="39236" y="39335"/>
                </a:lnTo>
                <a:cubicBezTo>
                  <a:pt x="36721" y="39335"/>
                  <a:pt x="34925" y="37219"/>
                  <a:pt x="34925" y="34749"/>
                </a:cubicBezTo>
                <a:cubicBezTo>
                  <a:pt x="34925" y="32280"/>
                  <a:pt x="36721" y="30163"/>
                  <a:pt x="39236" y="30163"/>
                </a:cubicBezTo>
                <a:close/>
                <a:moveTo>
                  <a:pt x="16517" y="9374"/>
                </a:moveTo>
                <a:cubicBezTo>
                  <a:pt x="12567" y="9374"/>
                  <a:pt x="8977" y="12979"/>
                  <a:pt x="8977" y="16945"/>
                </a:cubicBezTo>
                <a:lnTo>
                  <a:pt x="8977" y="122583"/>
                </a:lnTo>
                <a:lnTo>
                  <a:pt x="42371" y="122583"/>
                </a:lnTo>
                <a:lnTo>
                  <a:pt x="42371" y="77876"/>
                </a:lnTo>
                <a:cubicBezTo>
                  <a:pt x="42371" y="75353"/>
                  <a:pt x="44525" y="73550"/>
                  <a:pt x="47039" y="73550"/>
                </a:cubicBezTo>
                <a:lnTo>
                  <a:pt x="254227" y="73550"/>
                </a:lnTo>
                <a:cubicBezTo>
                  <a:pt x="256741" y="73550"/>
                  <a:pt x="258895" y="75353"/>
                  <a:pt x="258895" y="77876"/>
                </a:cubicBezTo>
                <a:lnTo>
                  <a:pt x="258895" y="122583"/>
                </a:lnTo>
                <a:lnTo>
                  <a:pt x="292289" y="122583"/>
                </a:lnTo>
                <a:lnTo>
                  <a:pt x="292289" y="47591"/>
                </a:lnTo>
                <a:cubicBezTo>
                  <a:pt x="292289" y="43265"/>
                  <a:pt x="288698" y="40020"/>
                  <a:pt x="284749" y="40020"/>
                </a:cubicBezTo>
                <a:lnTo>
                  <a:pt x="145785" y="40020"/>
                </a:lnTo>
                <a:cubicBezTo>
                  <a:pt x="139322" y="40020"/>
                  <a:pt x="133217" y="37135"/>
                  <a:pt x="128909" y="32448"/>
                </a:cubicBezTo>
                <a:lnTo>
                  <a:pt x="112391" y="14061"/>
                </a:lnTo>
                <a:cubicBezTo>
                  <a:pt x="109877" y="10816"/>
                  <a:pt x="105928" y="9374"/>
                  <a:pt x="101978" y="9374"/>
                </a:cubicBezTo>
                <a:lnTo>
                  <a:pt x="16517" y="9374"/>
                </a:lnTo>
                <a:close/>
                <a:moveTo>
                  <a:pt x="16517" y="0"/>
                </a:moveTo>
                <a:lnTo>
                  <a:pt x="101978" y="0"/>
                </a:lnTo>
                <a:cubicBezTo>
                  <a:pt x="108441" y="0"/>
                  <a:pt x="114905" y="2884"/>
                  <a:pt x="118854" y="7932"/>
                </a:cubicBezTo>
                <a:lnTo>
                  <a:pt x="135372" y="26319"/>
                </a:lnTo>
                <a:cubicBezTo>
                  <a:pt x="138245" y="29204"/>
                  <a:pt x="141835" y="30646"/>
                  <a:pt x="145785" y="30646"/>
                </a:cubicBezTo>
                <a:lnTo>
                  <a:pt x="284749" y="30646"/>
                </a:lnTo>
                <a:cubicBezTo>
                  <a:pt x="293726" y="30646"/>
                  <a:pt x="301266" y="38217"/>
                  <a:pt x="301266" y="47591"/>
                </a:cubicBezTo>
                <a:lnTo>
                  <a:pt x="301266" y="285907"/>
                </a:lnTo>
                <a:cubicBezTo>
                  <a:pt x="301266" y="295281"/>
                  <a:pt x="293726" y="302853"/>
                  <a:pt x="284749" y="302853"/>
                </a:cubicBezTo>
                <a:lnTo>
                  <a:pt x="16517" y="302853"/>
                </a:lnTo>
                <a:cubicBezTo>
                  <a:pt x="7540" y="302853"/>
                  <a:pt x="0" y="295281"/>
                  <a:pt x="0" y="285907"/>
                </a:cubicBezTo>
                <a:lnTo>
                  <a:pt x="0" y="16945"/>
                </a:lnTo>
                <a:cubicBezTo>
                  <a:pt x="0" y="7932"/>
                  <a:pt x="7540" y="0"/>
                  <a:pt x="1651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Poppins ExtraLight" pitchFamily="2" charset="77"/>
            </a:endParaRPr>
          </a:p>
        </p:txBody>
      </p:sp>
      <p:sp>
        <p:nvSpPr>
          <p:cNvPr id="62" name="Freeform 768">
            <a:extLst>
              <a:ext uri="{FF2B5EF4-FFF2-40B4-BE49-F238E27FC236}">
                <a16:creationId xmlns:a16="http://schemas.microsoft.com/office/drawing/2014/main" id="{CD1FD5C3-65A6-6D4A-99B5-BCCE3E60D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31185" y="6388694"/>
            <a:ext cx="854841" cy="854844"/>
          </a:xfrm>
          <a:custGeom>
            <a:avLst/>
            <a:gdLst>
              <a:gd name="T0" fmla="*/ 169705 w 302851"/>
              <a:gd name="T1" fmla="*/ 255715 h 302853"/>
              <a:gd name="T2" fmla="*/ 128740 w 302851"/>
              <a:gd name="T3" fmla="*/ 255715 h 302853"/>
              <a:gd name="T4" fmla="*/ 108132 w 302851"/>
              <a:gd name="T5" fmla="*/ 251123 h 302853"/>
              <a:gd name="T6" fmla="*/ 63522 w 302851"/>
              <a:gd name="T7" fmla="*/ 260306 h 302853"/>
              <a:gd name="T8" fmla="*/ 33044 w 302851"/>
              <a:gd name="T9" fmla="*/ 251123 h 302853"/>
              <a:gd name="T10" fmla="*/ 39328 w 302851"/>
              <a:gd name="T11" fmla="*/ 260306 h 302853"/>
              <a:gd name="T12" fmla="*/ 33044 w 302851"/>
              <a:gd name="T13" fmla="*/ 251123 h 302853"/>
              <a:gd name="T14" fmla="*/ 131566 w 302851"/>
              <a:gd name="T15" fmla="*/ 212979 h 302853"/>
              <a:gd name="T16" fmla="*/ 103310 w 302851"/>
              <a:gd name="T17" fmla="*/ 212979 h 302853"/>
              <a:gd name="T18" fmla="*/ 82825 w 302851"/>
              <a:gd name="T19" fmla="*/ 208210 h 302853"/>
              <a:gd name="T20" fmla="*/ 63398 w 302851"/>
              <a:gd name="T21" fmla="*/ 217380 h 302853"/>
              <a:gd name="T22" fmla="*/ 33044 w 302851"/>
              <a:gd name="T23" fmla="*/ 208210 h 302853"/>
              <a:gd name="T24" fmla="*/ 39328 w 302851"/>
              <a:gd name="T25" fmla="*/ 217380 h 302853"/>
              <a:gd name="T26" fmla="*/ 33044 w 302851"/>
              <a:gd name="T27" fmla="*/ 208210 h 302853"/>
              <a:gd name="T28" fmla="*/ 120429 w 302851"/>
              <a:gd name="T29" fmla="*/ 169697 h 302853"/>
              <a:gd name="T30" fmla="*/ 58807 w 302851"/>
              <a:gd name="T31" fmla="*/ 169697 h 302853"/>
              <a:gd name="T32" fmla="*/ 39328 w 302851"/>
              <a:gd name="T33" fmla="*/ 165296 h 302853"/>
              <a:gd name="T34" fmla="*/ 33044 w 302851"/>
              <a:gd name="T35" fmla="*/ 174466 h 302853"/>
              <a:gd name="T36" fmla="*/ 206909 w 302851"/>
              <a:gd name="T37" fmla="*/ 131448 h 302853"/>
              <a:gd name="T38" fmla="*/ 179457 w 302851"/>
              <a:gd name="T39" fmla="*/ 159006 h 302853"/>
              <a:gd name="T40" fmla="*/ 206909 w 302851"/>
              <a:gd name="T41" fmla="*/ 185475 h 302853"/>
              <a:gd name="T42" fmla="*/ 228222 w 302851"/>
              <a:gd name="T43" fmla="*/ 185475 h 302853"/>
              <a:gd name="T44" fmla="*/ 255675 w 302851"/>
              <a:gd name="T45" fmla="*/ 159006 h 302853"/>
              <a:gd name="T46" fmla="*/ 228222 w 302851"/>
              <a:gd name="T47" fmla="*/ 131448 h 302853"/>
              <a:gd name="T48" fmla="*/ 232917 w 302851"/>
              <a:gd name="T49" fmla="*/ 122383 h 302853"/>
              <a:gd name="T50" fmla="*/ 260371 w 302851"/>
              <a:gd name="T51" fmla="*/ 149941 h 302853"/>
              <a:gd name="T52" fmla="*/ 260371 w 302851"/>
              <a:gd name="T53" fmla="*/ 189826 h 302853"/>
              <a:gd name="T54" fmla="*/ 232917 w 302851"/>
              <a:gd name="T55" fmla="*/ 217384 h 302853"/>
              <a:gd name="T56" fmla="*/ 197517 w 302851"/>
              <a:gd name="T57" fmla="*/ 189826 h 302853"/>
              <a:gd name="T58" fmla="*/ 170064 w 302851"/>
              <a:gd name="T59" fmla="*/ 154655 h 302853"/>
              <a:gd name="T60" fmla="*/ 197517 w 302851"/>
              <a:gd name="T61" fmla="*/ 126734 h 302853"/>
              <a:gd name="T62" fmla="*/ 126901 w 302851"/>
              <a:gd name="T63" fmla="*/ 122383 h 302853"/>
              <a:gd name="T64" fmla="*/ 63467 w 302851"/>
              <a:gd name="T65" fmla="*/ 131553 h 302853"/>
              <a:gd name="T66" fmla="*/ 33044 w 302851"/>
              <a:gd name="T67" fmla="*/ 122383 h 302853"/>
              <a:gd name="T68" fmla="*/ 39328 w 302851"/>
              <a:gd name="T69" fmla="*/ 131553 h 302853"/>
              <a:gd name="T70" fmla="*/ 33044 w 302851"/>
              <a:gd name="T71" fmla="*/ 122383 h 302853"/>
              <a:gd name="T72" fmla="*/ 218746 w 302851"/>
              <a:gd name="T73" fmla="*/ 245097 h 302853"/>
              <a:gd name="T74" fmla="*/ 114034 w 302851"/>
              <a:gd name="T75" fmla="*/ 79469 h 302853"/>
              <a:gd name="T76" fmla="*/ 164970 w 302851"/>
              <a:gd name="T77" fmla="*/ 88639 h 302853"/>
              <a:gd name="T78" fmla="*/ 114034 w 302851"/>
              <a:gd name="T79" fmla="*/ 79469 h 302853"/>
              <a:gd name="T80" fmla="*/ 93417 w 302851"/>
              <a:gd name="T81" fmla="*/ 84237 h 302853"/>
              <a:gd name="T82" fmla="*/ 58807 w 302851"/>
              <a:gd name="T83" fmla="*/ 84237 h 302853"/>
              <a:gd name="T84" fmla="*/ 39328 w 302851"/>
              <a:gd name="T85" fmla="*/ 79469 h 302853"/>
              <a:gd name="T86" fmla="*/ 33044 w 302851"/>
              <a:gd name="T87" fmla="*/ 88639 h 302853"/>
              <a:gd name="T88" fmla="*/ 70389 w 302851"/>
              <a:gd name="T89" fmla="*/ 9385 h 302853"/>
              <a:gd name="T90" fmla="*/ 157743 w 302851"/>
              <a:gd name="T91" fmla="*/ 36819 h 302853"/>
              <a:gd name="T92" fmla="*/ 70389 w 302851"/>
              <a:gd name="T93" fmla="*/ 9385 h 302853"/>
              <a:gd name="T94" fmla="*/ 9024 w 302851"/>
              <a:gd name="T95" fmla="*/ 280111 h 302853"/>
              <a:gd name="T96" fmla="*/ 232824 w 302851"/>
              <a:gd name="T97" fmla="*/ 280111 h 302853"/>
              <a:gd name="T98" fmla="*/ 134640 w 302851"/>
              <a:gd name="T99" fmla="*/ 170016 h 302853"/>
              <a:gd name="T100" fmla="*/ 232824 w 302851"/>
              <a:gd name="T101" fmla="*/ 23101 h 302853"/>
              <a:gd name="T102" fmla="*/ 180844 w 302851"/>
              <a:gd name="T103" fmla="*/ 23101 h 302853"/>
              <a:gd name="T104" fmla="*/ 61004 w 302851"/>
              <a:gd name="T105" fmla="*/ 23101 h 302853"/>
              <a:gd name="T106" fmla="*/ 23102 w 302851"/>
              <a:gd name="T107" fmla="*/ 0 h 302853"/>
              <a:gd name="T108" fmla="*/ 241848 w 302851"/>
              <a:gd name="T109" fmla="*/ 89159 h 302853"/>
              <a:gd name="T110" fmla="*/ 241848 w 302851"/>
              <a:gd name="T111" fmla="*/ 280111 h 302853"/>
              <a:gd name="T112" fmla="*/ 0 w 302851"/>
              <a:gd name="T113" fmla="*/ 280111 h 302853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302851" h="302853">
                <a:moveTo>
                  <a:pt x="133253" y="250825"/>
                </a:moveTo>
                <a:lnTo>
                  <a:pt x="164837" y="250825"/>
                </a:lnTo>
                <a:cubicBezTo>
                  <a:pt x="167350" y="250825"/>
                  <a:pt x="169503" y="252942"/>
                  <a:pt x="169503" y="255411"/>
                </a:cubicBezTo>
                <a:cubicBezTo>
                  <a:pt x="169503" y="257881"/>
                  <a:pt x="167350" y="259997"/>
                  <a:pt x="164837" y="259997"/>
                </a:cubicBezTo>
                <a:lnTo>
                  <a:pt x="133253" y="259997"/>
                </a:lnTo>
                <a:cubicBezTo>
                  <a:pt x="130740" y="259997"/>
                  <a:pt x="128587" y="257881"/>
                  <a:pt x="128587" y="255411"/>
                </a:cubicBezTo>
                <a:cubicBezTo>
                  <a:pt x="128587" y="252942"/>
                  <a:pt x="130740" y="250825"/>
                  <a:pt x="133253" y="250825"/>
                </a:cubicBezTo>
                <a:close/>
                <a:moveTo>
                  <a:pt x="63446" y="250825"/>
                </a:moveTo>
                <a:lnTo>
                  <a:pt x="108003" y="250825"/>
                </a:lnTo>
                <a:cubicBezTo>
                  <a:pt x="110176" y="250825"/>
                  <a:pt x="112350" y="252942"/>
                  <a:pt x="112350" y="255411"/>
                </a:cubicBezTo>
                <a:cubicBezTo>
                  <a:pt x="112350" y="257881"/>
                  <a:pt x="110176" y="259997"/>
                  <a:pt x="108003" y="259997"/>
                </a:cubicBezTo>
                <a:lnTo>
                  <a:pt x="63446" y="259997"/>
                </a:lnTo>
                <a:cubicBezTo>
                  <a:pt x="60910" y="259997"/>
                  <a:pt x="58737" y="257881"/>
                  <a:pt x="58737" y="255411"/>
                </a:cubicBezTo>
                <a:cubicBezTo>
                  <a:pt x="58737" y="252942"/>
                  <a:pt x="60910" y="250825"/>
                  <a:pt x="63446" y="250825"/>
                </a:cubicBezTo>
                <a:close/>
                <a:moveTo>
                  <a:pt x="33005" y="250825"/>
                </a:moveTo>
                <a:lnTo>
                  <a:pt x="39281" y="250825"/>
                </a:lnTo>
                <a:cubicBezTo>
                  <a:pt x="41866" y="250825"/>
                  <a:pt x="44081" y="252942"/>
                  <a:pt x="44081" y="255411"/>
                </a:cubicBezTo>
                <a:cubicBezTo>
                  <a:pt x="44081" y="257881"/>
                  <a:pt x="41866" y="259997"/>
                  <a:pt x="39281" y="259997"/>
                </a:cubicBezTo>
                <a:lnTo>
                  <a:pt x="33005" y="259997"/>
                </a:lnTo>
                <a:cubicBezTo>
                  <a:pt x="30421" y="259997"/>
                  <a:pt x="28575" y="257881"/>
                  <a:pt x="28575" y="255411"/>
                </a:cubicBezTo>
                <a:cubicBezTo>
                  <a:pt x="28575" y="252942"/>
                  <a:pt x="30421" y="250825"/>
                  <a:pt x="33005" y="250825"/>
                </a:cubicBezTo>
                <a:close/>
                <a:moveTo>
                  <a:pt x="107773" y="207963"/>
                </a:moveTo>
                <a:lnTo>
                  <a:pt x="126823" y="207963"/>
                </a:lnTo>
                <a:cubicBezTo>
                  <a:pt x="129293" y="207963"/>
                  <a:pt x="131409" y="210161"/>
                  <a:pt x="131409" y="212726"/>
                </a:cubicBezTo>
                <a:cubicBezTo>
                  <a:pt x="131409" y="215290"/>
                  <a:pt x="129293" y="217122"/>
                  <a:pt x="126823" y="217122"/>
                </a:cubicBezTo>
                <a:lnTo>
                  <a:pt x="107773" y="217122"/>
                </a:lnTo>
                <a:cubicBezTo>
                  <a:pt x="104951" y="217122"/>
                  <a:pt x="103187" y="215290"/>
                  <a:pt x="103187" y="212726"/>
                </a:cubicBezTo>
                <a:cubicBezTo>
                  <a:pt x="103187" y="210161"/>
                  <a:pt x="104951" y="207963"/>
                  <a:pt x="107773" y="207963"/>
                </a:cubicBezTo>
                <a:close/>
                <a:moveTo>
                  <a:pt x="63323" y="207963"/>
                </a:moveTo>
                <a:lnTo>
                  <a:pt x="82726" y="207963"/>
                </a:lnTo>
                <a:cubicBezTo>
                  <a:pt x="85195" y="207963"/>
                  <a:pt x="86959" y="210161"/>
                  <a:pt x="86959" y="212726"/>
                </a:cubicBezTo>
                <a:cubicBezTo>
                  <a:pt x="86959" y="215290"/>
                  <a:pt x="85195" y="217122"/>
                  <a:pt x="82726" y="217122"/>
                </a:cubicBezTo>
                <a:lnTo>
                  <a:pt x="63323" y="217122"/>
                </a:lnTo>
                <a:cubicBezTo>
                  <a:pt x="60854" y="217122"/>
                  <a:pt x="58737" y="215290"/>
                  <a:pt x="58737" y="212726"/>
                </a:cubicBezTo>
                <a:cubicBezTo>
                  <a:pt x="58737" y="210161"/>
                  <a:pt x="60854" y="207963"/>
                  <a:pt x="63323" y="207963"/>
                </a:cubicBezTo>
                <a:close/>
                <a:moveTo>
                  <a:pt x="33005" y="207963"/>
                </a:moveTo>
                <a:lnTo>
                  <a:pt x="39281" y="207963"/>
                </a:lnTo>
                <a:cubicBezTo>
                  <a:pt x="41866" y="207963"/>
                  <a:pt x="44081" y="210161"/>
                  <a:pt x="44081" y="212726"/>
                </a:cubicBezTo>
                <a:cubicBezTo>
                  <a:pt x="44081" y="215290"/>
                  <a:pt x="41866" y="217122"/>
                  <a:pt x="39281" y="217122"/>
                </a:cubicBezTo>
                <a:lnTo>
                  <a:pt x="33005" y="217122"/>
                </a:lnTo>
                <a:cubicBezTo>
                  <a:pt x="30421" y="217122"/>
                  <a:pt x="28575" y="215290"/>
                  <a:pt x="28575" y="212726"/>
                </a:cubicBezTo>
                <a:cubicBezTo>
                  <a:pt x="28575" y="210161"/>
                  <a:pt x="30421" y="207963"/>
                  <a:pt x="33005" y="207963"/>
                </a:cubicBezTo>
                <a:close/>
                <a:moveTo>
                  <a:pt x="63472" y="165100"/>
                </a:moveTo>
                <a:lnTo>
                  <a:pt x="115551" y="165100"/>
                </a:lnTo>
                <a:cubicBezTo>
                  <a:pt x="118101" y="165100"/>
                  <a:pt x="120286" y="166932"/>
                  <a:pt x="120286" y="169496"/>
                </a:cubicBezTo>
                <a:cubicBezTo>
                  <a:pt x="120286" y="172427"/>
                  <a:pt x="118101" y="174259"/>
                  <a:pt x="115551" y="174259"/>
                </a:cubicBezTo>
                <a:lnTo>
                  <a:pt x="63472" y="174259"/>
                </a:lnTo>
                <a:cubicBezTo>
                  <a:pt x="60922" y="174259"/>
                  <a:pt x="58737" y="172427"/>
                  <a:pt x="58737" y="169496"/>
                </a:cubicBezTo>
                <a:cubicBezTo>
                  <a:pt x="58737" y="166932"/>
                  <a:pt x="60922" y="165100"/>
                  <a:pt x="63472" y="165100"/>
                </a:cubicBezTo>
                <a:close/>
                <a:moveTo>
                  <a:pt x="33005" y="165100"/>
                </a:moveTo>
                <a:lnTo>
                  <a:pt x="39281" y="165100"/>
                </a:lnTo>
                <a:cubicBezTo>
                  <a:pt x="41866" y="165100"/>
                  <a:pt x="44081" y="166932"/>
                  <a:pt x="44081" y="169496"/>
                </a:cubicBezTo>
                <a:cubicBezTo>
                  <a:pt x="44081" y="172427"/>
                  <a:pt x="41866" y="174259"/>
                  <a:pt x="39281" y="174259"/>
                </a:cubicBezTo>
                <a:lnTo>
                  <a:pt x="33005" y="174259"/>
                </a:lnTo>
                <a:cubicBezTo>
                  <a:pt x="30421" y="174259"/>
                  <a:pt x="28575" y="172427"/>
                  <a:pt x="28575" y="169496"/>
                </a:cubicBezTo>
                <a:cubicBezTo>
                  <a:pt x="28575" y="166932"/>
                  <a:pt x="30421" y="165100"/>
                  <a:pt x="33005" y="165100"/>
                </a:cubicBezTo>
                <a:close/>
                <a:moveTo>
                  <a:pt x="206663" y="131292"/>
                </a:moveTo>
                <a:lnTo>
                  <a:pt x="206663" y="154471"/>
                </a:lnTo>
                <a:cubicBezTo>
                  <a:pt x="206663" y="157006"/>
                  <a:pt x="204498" y="158817"/>
                  <a:pt x="201973" y="158817"/>
                </a:cubicBezTo>
                <a:lnTo>
                  <a:pt x="179243" y="158817"/>
                </a:lnTo>
                <a:lnTo>
                  <a:pt x="179243" y="180547"/>
                </a:lnTo>
                <a:lnTo>
                  <a:pt x="201973" y="180547"/>
                </a:lnTo>
                <a:cubicBezTo>
                  <a:pt x="204498" y="180547"/>
                  <a:pt x="206663" y="182720"/>
                  <a:pt x="206663" y="185255"/>
                </a:cubicBezTo>
                <a:lnTo>
                  <a:pt x="206663" y="208072"/>
                </a:lnTo>
                <a:lnTo>
                  <a:pt x="227950" y="208072"/>
                </a:lnTo>
                <a:lnTo>
                  <a:pt x="227950" y="185255"/>
                </a:lnTo>
                <a:cubicBezTo>
                  <a:pt x="227950" y="182720"/>
                  <a:pt x="229754" y="180547"/>
                  <a:pt x="232640" y="180547"/>
                </a:cubicBezTo>
                <a:lnTo>
                  <a:pt x="255371" y="180547"/>
                </a:lnTo>
                <a:lnTo>
                  <a:pt x="255371" y="158817"/>
                </a:lnTo>
                <a:lnTo>
                  <a:pt x="232640" y="158817"/>
                </a:lnTo>
                <a:cubicBezTo>
                  <a:pt x="229754" y="158817"/>
                  <a:pt x="227950" y="157006"/>
                  <a:pt x="227950" y="154471"/>
                </a:cubicBezTo>
                <a:lnTo>
                  <a:pt x="227950" y="131292"/>
                </a:lnTo>
                <a:lnTo>
                  <a:pt x="206663" y="131292"/>
                </a:lnTo>
                <a:close/>
                <a:moveTo>
                  <a:pt x="201973" y="122238"/>
                </a:moveTo>
                <a:lnTo>
                  <a:pt x="232640" y="122238"/>
                </a:lnTo>
                <a:cubicBezTo>
                  <a:pt x="235166" y="122238"/>
                  <a:pt x="236970" y="124049"/>
                  <a:pt x="236970" y="126584"/>
                </a:cubicBezTo>
                <a:lnTo>
                  <a:pt x="236970" y="149763"/>
                </a:lnTo>
                <a:lnTo>
                  <a:pt x="260061" y="149763"/>
                </a:lnTo>
                <a:cubicBezTo>
                  <a:pt x="262586" y="149763"/>
                  <a:pt x="264751" y="151574"/>
                  <a:pt x="264751" y="154471"/>
                </a:cubicBezTo>
                <a:lnTo>
                  <a:pt x="264751" y="185255"/>
                </a:lnTo>
                <a:cubicBezTo>
                  <a:pt x="264751" y="187790"/>
                  <a:pt x="262586" y="189601"/>
                  <a:pt x="260061" y="189601"/>
                </a:cubicBezTo>
                <a:lnTo>
                  <a:pt x="236970" y="189601"/>
                </a:lnTo>
                <a:lnTo>
                  <a:pt x="236970" y="212780"/>
                </a:lnTo>
                <a:cubicBezTo>
                  <a:pt x="236970" y="215315"/>
                  <a:pt x="235166" y="217126"/>
                  <a:pt x="232640" y="217126"/>
                </a:cubicBezTo>
                <a:lnTo>
                  <a:pt x="201973" y="217126"/>
                </a:lnTo>
                <a:cubicBezTo>
                  <a:pt x="199447" y="217126"/>
                  <a:pt x="197282" y="215315"/>
                  <a:pt x="197282" y="212780"/>
                </a:cubicBezTo>
                <a:lnTo>
                  <a:pt x="197282" y="189601"/>
                </a:lnTo>
                <a:lnTo>
                  <a:pt x="174552" y="189601"/>
                </a:lnTo>
                <a:cubicBezTo>
                  <a:pt x="172027" y="189601"/>
                  <a:pt x="169862" y="187790"/>
                  <a:pt x="169862" y="185255"/>
                </a:cubicBezTo>
                <a:lnTo>
                  <a:pt x="169862" y="154471"/>
                </a:lnTo>
                <a:cubicBezTo>
                  <a:pt x="169862" y="151574"/>
                  <a:pt x="172027" y="149763"/>
                  <a:pt x="174552" y="149763"/>
                </a:cubicBezTo>
                <a:lnTo>
                  <a:pt x="197282" y="149763"/>
                </a:lnTo>
                <a:lnTo>
                  <a:pt x="197282" y="126584"/>
                </a:lnTo>
                <a:cubicBezTo>
                  <a:pt x="197282" y="124049"/>
                  <a:pt x="199447" y="122238"/>
                  <a:pt x="201973" y="122238"/>
                </a:cubicBezTo>
                <a:close/>
                <a:moveTo>
                  <a:pt x="63391" y="122238"/>
                </a:moveTo>
                <a:lnTo>
                  <a:pt x="126750" y="122238"/>
                </a:lnTo>
                <a:cubicBezTo>
                  <a:pt x="129256" y="122238"/>
                  <a:pt x="131404" y="124070"/>
                  <a:pt x="131404" y="126634"/>
                </a:cubicBezTo>
                <a:cubicBezTo>
                  <a:pt x="131404" y="129199"/>
                  <a:pt x="129256" y="131397"/>
                  <a:pt x="126750" y="131397"/>
                </a:cubicBezTo>
                <a:lnTo>
                  <a:pt x="63391" y="131397"/>
                </a:lnTo>
                <a:cubicBezTo>
                  <a:pt x="60885" y="131397"/>
                  <a:pt x="58737" y="129199"/>
                  <a:pt x="58737" y="126634"/>
                </a:cubicBezTo>
                <a:cubicBezTo>
                  <a:pt x="58737" y="124070"/>
                  <a:pt x="60885" y="122238"/>
                  <a:pt x="63391" y="122238"/>
                </a:cubicBezTo>
                <a:close/>
                <a:moveTo>
                  <a:pt x="33005" y="122238"/>
                </a:moveTo>
                <a:lnTo>
                  <a:pt x="39281" y="122238"/>
                </a:lnTo>
                <a:cubicBezTo>
                  <a:pt x="41866" y="122238"/>
                  <a:pt x="44081" y="124070"/>
                  <a:pt x="44081" y="126634"/>
                </a:cubicBezTo>
                <a:cubicBezTo>
                  <a:pt x="44081" y="129199"/>
                  <a:pt x="41866" y="131397"/>
                  <a:pt x="39281" y="131397"/>
                </a:cubicBezTo>
                <a:lnTo>
                  <a:pt x="33005" y="131397"/>
                </a:lnTo>
                <a:cubicBezTo>
                  <a:pt x="30421" y="131397"/>
                  <a:pt x="28575" y="129199"/>
                  <a:pt x="28575" y="126634"/>
                </a:cubicBezTo>
                <a:cubicBezTo>
                  <a:pt x="28575" y="124070"/>
                  <a:pt x="30421" y="122238"/>
                  <a:pt x="33005" y="122238"/>
                </a:cubicBezTo>
                <a:close/>
                <a:moveTo>
                  <a:pt x="218486" y="95182"/>
                </a:moveTo>
                <a:cubicBezTo>
                  <a:pt x="177384" y="95182"/>
                  <a:pt x="143494" y="128352"/>
                  <a:pt x="143494" y="169814"/>
                </a:cubicBezTo>
                <a:cubicBezTo>
                  <a:pt x="143494" y="211276"/>
                  <a:pt x="177384" y="244806"/>
                  <a:pt x="218486" y="244806"/>
                </a:cubicBezTo>
                <a:cubicBezTo>
                  <a:pt x="259947" y="244806"/>
                  <a:pt x="293477" y="211276"/>
                  <a:pt x="293477" y="169814"/>
                </a:cubicBezTo>
                <a:cubicBezTo>
                  <a:pt x="293477" y="128352"/>
                  <a:pt x="259947" y="95182"/>
                  <a:pt x="218486" y="95182"/>
                </a:cubicBezTo>
                <a:close/>
                <a:moveTo>
                  <a:pt x="113898" y="79375"/>
                </a:moveTo>
                <a:lnTo>
                  <a:pt x="164774" y="79375"/>
                </a:lnTo>
                <a:cubicBezTo>
                  <a:pt x="167318" y="79375"/>
                  <a:pt x="169499" y="81207"/>
                  <a:pt x="169499" y="84137"/>
                </a:cubicBezTo>
                <a:cubicBezTo>
                  <a:pt x="169499" y="86702"/>
                  <a:pt x="167318" y="88534"/>
                  <a:pt x="164774" y="88534"/>
                </a:cubicBezTo>
                <a:lnTo>
                  <a:pt x="113898" y="88534"/>
                </a:lnTo>
                <a:cubicBezTo>
                  <a:pt x="111717" y="88534"/>
                  <a:pt x="109537" y="86702"/>
                  <a:pt x="109537" y="84137"/>
                </a:cubicBezTo>
                <a:cubicBezTo>
                  <a:pt x="109537" y="81207"/>
                  <a:pt x="111717" y="79375"/>
                  <a:pt x="113898" y="79375"/>
                </a:cubicBezTo>
                <a:close/>
                <a:moveTo>
                  <a:pt x="63370" y="79375"/>
                </a:moveTo>
                <a:lnTo>
                  <a:pt x="89029" y="79375"/>
                </a:lnTo>
                <a:cubicBezTo>
                  <a:pt x="91524" y="79375"/>
                  <a:pt x="93306" y="81207"/>
                  <a:pt x="93306" y="84137"/>
                </a:cubicBezTo>
                <a:cubicBezTo>
                  <a:pt x="93306" y="86702"/>
                  <a:pt x="91524" y="88534"/>
                  <a:pt x="89029" y="88534"/>
                </a:cubicBezTo>
                <a:lnTo>
                  <a:pt x="63370" y="88534"/>
                </a:lnTo>
                <a:cubicBezTo>
                  <a:pt x="60875" y="88534"/>
                  <a:pt x="58737" y="86702"/>
                  <a:pt x="58737" y="84137"/>
                </a:cubicBezTo>
                <a:cubicBezTo>
                  <a:pt x="58737" y="81207"/>
                  <a:pt x="60875" y="79375"/>
                  <a:pt x="63370" y="79375"/>
                </a:cubicBezTo>
                <a:close/>
                <a:moveTo>
                  <a:pt x="33005" y="79375"/>
                </a:moveTo>
                <a:lnTo>
                  <a:pt x="39281" y="79375"/>
                </a:lnTo>
                <a:cubicBezTo>
                  <a:pt x="41866" y="79375"/>
                  <a:pt x="44081" y="81207"/>
                  <a:pt x="44081" y="84137"/>
                </a:cubicBezTo>
                <a:cubicBezTo>
                  <a:pt x="44081" y="86702"/>
                  <a:pt x="41866" y="88534"/>
                  <a:pt x="39281" y="88534"/>
                </a:cubicBezTo>
                <a:lnTo>
                  <a:pt x="33005" y="88534"/>
                </a:lnTo>
                <a:cubicBezTo>
                  <a:pt x="30421" y="88534"/>
                  <a:pt x="28575" y="86702"/>
                  <a:pt x="28575" y="84137"/>
                </a:cubicBezTo>
                <a:cubicBezTo>
                  <a:pt x="28575" y="81207"/>
                  <a:pt x="30421" y="79375"/>
                  <a:pt x="33005" y="79375"/>
                </a:cubicBezTo>
                <a:close/>
                <a:moveTo>
                  <a:pt x="70305" y="9374"/>
                </a:moveTo>
                <a:lnTo>
                  <a:pt x="70305" y="23074"/>
                </a:lnTo>
                <a:cubicBezTo>
                  <a:pt x="70305" y="30646"/>
                  <a:pt x="76434" y="36775"/>
                  <a:pt x="84005" y="36775"/>
                </a:cubicBezTo>
                <a:lnTo>
                  <a:pt x="157555" y="36775"/>
                </a:lnTo>
                <a:cubicBezTo>
                  <a:pt x="165126" y="36775"/>
                  <a:pt x="171255" y="30646"/>
                  <a:pt x="171255" y="23074"/>
                </a:cubicBezTo>
                <a:lnTo>
                  <a:pt x="171255" y="9374"/>
                </a:lnTo>
                <a:lnTo>
                  <a:pt x="70305" y="9374"/>
                </a:lnTo>
                <a:close/>
                <a:moveTo>
                  <a:pt x="23074" y="9374"/>
                </a:moveTo>
                <a:cubicBezTo>
                  <a:pt x="15143" y="9374"/>
                  <a:pt x="9013" y="15503"/>
                  <a:pt x="9013" y="23074"/>
                </a:cubicBezTo>
                <a:lnTo>
                  <a:pt x="9013" y="279778"/>
                </a:lnTo>
                <a:cubicBezTo>
                  <a:pt x="9013" y="287349"/>
                  <a:pt x="15143" y="293479"/>
                  <a:pt x="23074" y="293479"/>
                </a:cubicBezTo>
                <a:lnTo>
                  <a:pt x="218486" y="293479"/>
                </a:lnTo>
                <a:cubicBezTo>
                  <a:pt x="226418" y="293479"/>
                  <a:pt x="232547" y="287349"/>
                  <a:pt x="232547" y="279778"/>
                </a:cubicBezTo>
                <a:lnTo>
                  <a:pt x="232547" y="252738"/>
                </a:lnTo>
                <a:cubicBezTo>
                  <a:pt x="227860" y="253459"/>
                  <a:pt x="223173" y="253819"/>
                  <a:pt x="218486" y="253819"/>
                </a:cubicBezTo>
                <a:cubicBezTo>
                  <a:pt x="172337" y="253819"/>
                  <a:pt x="134480" y="216323"/>
                  <a:pt x="134480" y="169814"/>
                </a:cubicBezTo>
                <a:cubicBezTo>
                  <a:pt x="134480" y="123665"/>
                  <a:pt x="172337" y="85808"/>
                  <a:pt x="218486" y="85808"/>
                </a:cubicBezTo>
                <a:cubicBezTo>
                  <a:pt x="223173" y="85808"/>
                  <a:pt x="227860" y="86169"/>
                  <a:pt x="232547" y="86890"/>
                </a:cubicBezTo>
                <a:lnTo>
                  <a:pt x="232547" y="23074"/>
                </a:lnTo>
                <a:cubicBezTo>
                  <a:pt x="232547" y="15503"/>
                  <a:pt x="226418" y="9374"/>
                  <a:pt x="218486" y="9374"/>
                </a:cubicBezTo>
                <a:lnTo>
                  <a:pt x="180629" y="9374"/>
                </a:lnTo>
                <a:lnTo>
                  <a:pt x="180629" y="23074"/>
                </a:lnTo>
                <a:cubicBezTo>
                  <a:pt x="180629" y="35693"/>
                  <a:pt x="170174" y="46149"/>
                  <a:pt x="157555" y="46149"/>
                </a:cubicBezTo>
                <a:lnTo>
                  <a:pt x="84005" y="46149"/>
                </a:lnTo>
                <a:cubicBezTo>
                  <a:pt x="71386" y="46149"/>
                  <a:pt x="60931" y="35693"/>
                  <a:pt x="60931" y="23074"/>
                </a:cubicBezTo>
                <a:lnTo>
                  <a:pt x="60931" y="9374"/>
                </a:lnTo>
                <a:lnTo>
                  <a:pt x="23074" y="9374"/>
                </a:lnTo>
                <a:close/>
                <a:moveTo>
                  <a:pt x="23074" y="0"/>
                </a:moveTo>
                <a:lnTo>
                  <a:pt x="218486" y="0"/>
                </a:lnTo>
                <a:cubicBezTo>
                  <a:pt x="231105" y="0"/>
                  <a:pt x="241560" y="10456"/>
                  <a:pt x="241560" y="23074"/>
                </a:cubicBezTo>
                <a:lnTo>
                  <a:pt x="241560" y="89053"/>
                </a:lnTo>
                <a:cubicBezTo>
                  <a:pt x="276893" y="99148"/>
                  <a:pt x="302851" y="131597"/>
                  <a:pt x="302851" y="169814"/>
                </a:cubicBezTo>
                <a:cubicBezTo>
                  <a:pt x="302851" y="208391"/>
                  <a:pt x="276893" y="240840"/>
                  <a:pt x="241560" y="250574"/>
                </a:cubicBezTo>
                <a:lnTo>
                  <a:pt x="241560" y="279778"/>
                </a:lnTo>
                <a:cubicBezTo>
                  <a:pt x="241560" y="292757"/>
                  <a:pt x="231105" y="302853"/>
                  <a:pt x="218486" y="302853"/>
                </a:cubicBezTo>
                <a:lnTo>
                  <a:pt x="23074" y="302853"/>
                </a:lnTo>
                <a:cubicBezTo>
                  <a:pt x="10456" y="302853"/>
                  <a:pt x="0" y="292757"/>
                  <a:pt x="0" y="279778"/>
                </a:cubicBezTo>
                <a:lnTo>
                  <a:pt x="0" y="23074"/>
                </a:lnTo>
                <a:cubicBezTo>
                  <a:pt x="0" y="10456"/>
                  <a:pt x="10456" y="0"/>
                  <a:pt x="230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Poppins ExtraLight" pitchFamily="2" charset="77"/>
            </a:endParaRPr>
          </a:p>
        </p:txBody>
      </p:sp>
      <p:sp>
        <p:nvSpPr>
          <p:cNvPr id="63" name="Freeform 718">
            <a:extLst>
              <a:ext uri="{FF2B5EF4-FFF2-40B4-BE49-F238E27FC236}">
                <a16:creationId xmlns:a16="http://schemas.microsoft.com/office/drawing/2014/main" id="{9FC5C503-A9BB-6F4D-B194-47A982EC9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919" y="6388694"/>
            <a:ext cx="850367" cy="854844"/>
          </a:xfrm>
          <a:custGeom>
            <a:avLst/>
            <a:gdLst>
              <a:gd name="T0" fmla="*/ 137049 w 301266"/>
              <a:gd name="T1" fmla="*/ 186247 h 302853"/>
              <a:gd name="T2" fmla="*/ 137049 w 301266"/>
              <a:gd name="T3" fmla="*/ 207559 h 302853"/>
              <a:gd name="T4" fmla="*/ 163057 w 301266"/>
              <a:gd name="T5" fmla="*/ 235013 h 302853"/>
              <a:gd name="T6" fmla="*/ 190511 w 301266"/>
              <a:gd name="T7" fmla="*/ 207559 h 302853"/>
              <a:gd name="T8" fmla="*/ 163057 w 301266"/>
              <a:gd name="T9" fmla="*/ 181552 h 302853"/>
              <a:gd name="T10" fmla="*/ 137049 w 301266"/>
              <a:gd name="T11" fmla="*/ 149402 h 302853"/>
              <a:gd name="T12" fmla="*/ 172088 w 301266"/>
              <a:gd name="T13" fmla="*/ 176856 h 302853"/>
              <a:gd name="T14" fmla="*/ 199902 w 301266"/>
              <a:gd name="T15" fmla="*/ 212255 h 302853"/>
              <a:gd name="T16" fmla="*/ 172088 w 301266"/>
              <a:gd name="T17" fmla="*/ 239709 h 302853"/>
              <a:gd name="T18" fmla="*/ 132714 w 301266"/>
              <a:gd name="T19" fmla="*/ 239709 h 302853"/>
              <a:gd name="T20" fmla="*/ 104900 w 301266"/>
              <a:gd name="T21" fmla="*/ 212255 h 302853"/>
              <a:gd name="T22" fmla="*/ 132714 w 301266"/>
              <a:gd name="T23" fmla="*/ 176856 h 302853"/>
              <a:gd name="T24" fmla="*/ 8988 w 301266"/>
              <a:gd name="T25" fmla="*/ 119480 h 302853"/>
              <a:gd name="T26" fmla="*/ 28760 w 301266"/>
              <a:gd name="T27" fmla="*/ 275779 h 302853"/>
              <a:gd name="T28" fmla="*/ 83765 w 301266"/>
              <a:gd name="T29" fmla="*/ 293828 h 302853"/>
              <a:gd name="T30" fmla="*/ 199525 w 301266"/>
              <a:gd name="T31" fmla="*/ 275779 h 302853"/>
              <a:gd name="T32" fmla="*/ 254530 w 301266"/>
              <a:gd name="T33" fmla="*/ 293828 h 302853"/>
              <a:gd name="T34" fmla="*/ 278617 w 301266"/>
              <a:gd name="T35" fmla="*/ 275779 h 302853"/>
              <a:gd name="T36" fmla="*/ 258844 w 301266"/>
              <a:gd name="T37" fmla="*/ 119480 h 302853"/>
              <a:gd name="T38" fmla="*/ 211749 w 301266"/>
              <a:gd name="T39" fmla="*/ 134641 h 302853"/>
              <a:gd name="T40" fmla="*/ 100301 w 301266"/>
              <a:gd name="T41" fmla="*/ 119480 h 302853"/>
              <a:gd name="T42" fmla="*/ 53206 w 301266"/>
              <a:gd name="T43" fmla="*/ 134641 h 302853"/>
              <a:gd name="T44" fmla="*/ 8988 w 301266"/>
              <a:gd name="T45" fmla="*/ 119480 h 302853"/>
              <a:gd name="T46" fmla="*/ 210311 w 301266"/>
              <a:gd name="T47" fmla="*/ 124172 h 302853"/>
              <a:gd name="T48" fmla="*/ 249856 w 301266"/>
              <a:gd name="T49" fmla="*/ 124172 h 302853"/>
              <a:gd name="T50" fmla="*/ 211749 w 301266"/>
              <a:gd name="T51" fmla="*/ 104320 h 302853"/>
              <a:gd name="T52" fmla="*/ 51769 w 301266"/>
              <a:gd name="T53" fmla="*/ 124172 h 302853"/>
              <a:gd name="T54" fmla="*/ 91314 w 301266"/>
              <a:gd name="T55" fmla="*/ 124172 h 302853"/>
              <a:gd name="T56" fmla="*/ 53206 w 301266"/>
              <a:gd name="T57" fmla="*/ 104320 h 302853"/>
              <a:gd name="T58" fmla="*/ 8988 w 301266"/>
              <a:gd name="T59" fmla="*/ 110456 h 302853"/>
              <a:gd name="T60" fmla="*/ 53206 w 301266"/>
              <a:gd name="T61" fmla="*/ 94935 h 302853"/>
              <a:gd name="T62" fmla="*/ 100301 w 301266"/>
              <a:gd name="T63" fmla="*/ 110456 h 302853"/>
              <a:gd name="T64" fmla="*/ 211749 w 301266"/>
              <a:gd name="T65" fmla="*/ 94935 h 302853"/>
              <a:gd name="T66" fmla="*/ 258844 w 301266"/>
              <a:gd name="T67" fmla="*/ 110456 h 302853"/>
              <a:gd name="T68" fmla="*/ 278617 w 301266"/>
              <a:gd name="T69" fmla="*/ 51980 h 302853"/>
              <a:gd name="T70" fmla="*/ 94190 w 301266"/>
              <a:gd name="T71" fmla="*/ 23101 h 302853"/>
              <a:gd name="T72" fmla="*/ 207435 w 301266"/>
              <a:gd name="T73" fmla="*/ 23101 h 302853"/>
              <a:gd name="T74" fmla="*/ 107851 w 301266"/>
              <a:gd name="T75" fmla="*/ 0 h 302853"/>
              <a:gd name="T76" fmla="*/ 216423 w 301266"/>
              <a:gd name="T77" fmla="*/ 42955 h 302853"/>
              <a:gd name="T78" fmla="*/ 301625 w 301266"/>
              <a:gd name="T79" fmla="*/ 262062 h 302853"/>
              <a:gd name="T80" fmla="*/ 271068 w 301266"/>
              <a:gd name="T81" fmla="*/ 286247 h 302853"/>
              <a:gd name="T82" fmla="*/ 200963 w 301266"/>
              <a:gd name="T83" fmla="*/ 286247 h 302853"/>
              <a:gd name="T84" fmla="*/ 100301 w 301266"/>
              <a:gd name="T85" fmla="*/ 286247 h 302853"/>
              <a:gd name="T86" fmla="*/ 30198 w 301266"/>
              <a:gd name="T87" fmla="*/ 286247 h 302853"/>
              <a:gd name="T88" fmla="*/ 0 w 301266"/>
              <a:gd name="T89" fmla="*/ 262062 h 302853"/>
              <a:gd name="T90" fmla="*/ 85202 w 301266"/>
              <a:gd name="T91" fmla="*/ 42955 h 302853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301266" h="302853">
                <a:moveTo>
                  <a:pt x="141576" y="158245"/>
                </a:moveTo>
                <a:lnTo>
                  <a:pt x="141576" y="181336"/>
                </a:lnTo>
                <a:cubicBezTo>
                  <a:pt x="141576" y="183861"/>
                  <a:pt x="139412" y="186026"/>
                  <a:pt x="136886" y="186026"/>
                </a:cubicBezTo>
                <a:lnTo>
                  <a:pt x="113795" y="186026"/>
                </a:lnTo>
                <a:lnTo>
                  <a:pt x="113795" y="207313"/>
                </a:lnTo>
                <a:lnTo>
                  <a:pt x="136886" y="207313"/>
                </a:lnTo>
                <a:cubicBezTo>
                  <a:pt x="139412" y="207313"/>
                  <a:pt x="141576" y="209478"/>
                  <a:pt x="141576" y="212003"/>
                </a:cubicBezTo>
                <a:lnTo>
                  <a:pt x="141576" y="234734"/>
                </a:lnTo>
                <a:lnTo>
                  <a:pt x="162863" y="234734"/>
                </a:lnTo>
                <a:lnTo>
                  <a:pt x="162863" y="212003"/>
                </a:lnTo>
                <a:cubicBezTo>
                  <a:pt x="162863" y="209478"/>
                  <a:pt x="165028" y="207313"/>
                  <a:pt x="167554" y="207313"/>
                </a:cubicBezTo>
                <a:lnTo>
                  <a:pt x="190284" y="207313"/>
                </a:lnTo>
                <a:lnTo>
                  <a:pt x="190284" y="186026"/>
                </a:lnTo>
                <a:lnTo>
                  <a:pt x="167554" y="186026"/>
                </a:lnTo>
                <a:cubicBezTo>
                  <a:pt x="165028" y="186026"/>
                  <a:pt x="162863" y="183861"/>
                  <a:pt x="162863" y="181336"/>
                </a:cubicBezTo>
                <a:lnTo>
                  <a:pt x="162863" y="158245"/>
                </a:lnTo>
                <a:lnTo>
                  <a:pt x="141576" y="158245"/>
                </a:lnTo>
                <a:close/>
                <a:moveTo>
                  <a:pt x="136886" y="149225"/>
                </a:moveTo>
                <a:lnTo>
                  <a:pt x="167554" y="149225"/>
                </a:lnTo>
                <a:cubicBezTo>
                  <a:pt x="170079" y="149225"/>
                  <a:pt x="171883" y="151390"/>
                  <a:pt x="171883" y="153555"/>
                </a:cubicBezTo>
                <a:lnTo>
                  <a:pt x="171883" y="176646"/>
                </a:lnTo>
                <a:lnTo>
                  <a:pt x="194974" y="176646"/>
                </a:lnTo>
                <a:cubicBezTo>
                  <a:pt x="197500" y="176646"/>
                  <a:pt x="199664" y="178810"/>
                  <a:pt x="199664" y="181336"/>
                </a:cubicBezTo>
                <a:lnTo>
                  <a:pt x="199664" y="212003"/>
                </a:lnTo>
                <a:cubicBezTo>
                  <a:pt x="199664" y="214529"/>
                  <a:pt x="197500" y="216333"/>
                  <a:pt x="194974" y="216333"/>
                </a:cubicBezTo>
                <a:lnTo>
                  <a:pt x="171883" y="216333"/>
                </a:lnTo>
                <a:lnTo>
                  <a:pt x="171883" y="239424"/>
                </a:lnTo>
                <a:cubicBezTo>
                  <a:pt x="171883" y="241949"/>
                  <a:pt x="170079" y="244114"/>
                  <a:pt x="167554" y="244114"/>
                </a:cubicBezTo>
                <a:lnTo>
                  <a:pt x="136886" y="244114"/>
                </a:lnTo>
                <a:cubicBezTo>
                  <a:pt x="134360" y="244114"/>
                  <a:pt x="132556" y="241949"/>
                  <a:pt x="132556" y="239424"/>
                </a:cubicBezTo>
                <a:lnTo>
                  <a:pt x="132556" y="216333"/>
                </a:lnTo>
                <a:lnTo>
                  <a:pt x="109105" y="216333"/>
                </a:lnTo>
                <a:cubicBezTo>
                  <a:pt x="106579" y="216333"/>
                  <a:pt x="104775" y="214529"/>
                  <a:pt x="104775" y="212003"/>
                </a:cubicBezTo>
                <a:lnTo>
                  <a:pt x="104775" y="181336"/>
                </a:lnTo>
                <a:cubicBezTo>
                  <a:pt x="104775" y="178810"/>
                  <a:pt x="106579" y="176646"/>
                  <a:pt x="109105" y="176646"/>
                </a:cubicBezTo>
                <a:lnTo>
                  <a:pt x="132556" y="176646"/>
                </a:lnTo>
                <a:lnTo>
                  <a:pt x="132556" y="153555"/>
                </a:lnTo>
                <a:cubicBezTo>
                  <a:pt x="132556" y="151390"/>
                  <a:pt x="134360" y="149225"/>
                  <a:pt x="136886" y="149225"/>
                </a:cubicBezTo>
                <a:close/>
                <a:moveTo>
                  <a:pt x="8977" y="119338"/>
                </a:moveTo>
                <a:lnTo>
                  <a:pt x="8977" y="261751"/>
                </a:lnTo>
                <a:cubicBezTo>
                  <a:pt x="8977" y="268962"/>
                  <a:pt x="15081" y="275452"/>
                  <a:pt x="22622" y="275452"/>
                </a:cubicBezTo>
                <a:lnTo>
                  <a:pt x="28726" y="275452"/>
                </a:lnTo>
                <a:cubicBezTo>
                  <a:pt x="34830" y="275452"/>
                  <a:pt x="39498" y="280139"/>
                  <a:pt x="39498" y="285907"/>
                </a:cubicBezTo>
                <a:cubicBezTo>
                  <a:pt x="39498" y="290234"/>
                  <a:pt x="43089" y="293479"/>
                  <a:pt x="47039" y="293479"/>
                </a:cubicBezTo>
                <a:lnTo>
                  <a:pt x="83665" y="293479"/>
                </a:lnTo>
                <a:cubicBezTo>
                  <a:pt x="87974" y="293479"/>
                  <a:pt x="91205" y="290234"/>
                  <a:pt x="91205" y="285907"/>
                </a:cubicBezTo>
                <a:cubicBezTo>
                  <a:pt x="91205" y="280139"/>
                  <a:pt x="95873" y="275452"/>
                  <a:pt x="101619" y="275452"/>
                </a:cubicBezTo>
                <a:lnTo>
                  <a:pt x="199288" y="275452"/>
                </a:lnTo>
                <a:cubicBezTo>
                  <a:pt x="205033" y="275452"/>
                  <a:pt x="210061" y="280139"/>
                  <a:pt x="210061" y="285907"/>
                </a:cubicBezTo>
                <a:cubicBezTo>
                  <a:pt x="210061" y="290234"/>
                  <a:pt x="213292" y="293479"/>
                  <a:pt x="217601" y="293479"/>
                </a:cubicBezTo>
                <a:lnTo>
                  <a:pt x="254227" y="293479"/>
                </a:lnTo>
                <a:cubicBezTo>
                  <a:pt x="258177" y="293479"/>
                  <a:pt x="261768" y="290234"/>
                  <a:pt x="261768" y="285907"/>
                </a:cubicBezTo>
                <a:cubicBezTo>
                  <a:pt x="261768" y="280139"/>
                  <a:pt x="266436" y="275452"/>
                  <a:pt x="272540" y="275452"/>
                </a:cubicBezTo>
                <a:lnTo>
                  <a:pt x="278285" y="275452"/>
                </a:lnTo>
                <a:cubicBezTo>
                  <a:pt x="286185" y="275452"/>
                  <a:pt x="292289" y="268962"/>
                  <a:pt x="292289" y="261751"/>
                </a:cubicBezTo>
                <a:lnTo>
                  <a:pt x="292289" y="119338"/>
                </a:lnTo>
                <a:lnTo>
                  <a:pt x="258536" y="119338"/>
                </a:lnTo>
                <a:lnTo>
                  <a:pt x="258536" y="124025"/>
                </a:lnTo>
                <a:cubicBezTo>
                  <a:pt x="258536" y="129794"/>
                  <a:pt x="253868" y="134481"/>
                  <a:pt x="248123" y="134481"/>
                </a:cubicBezTo>
                <a:lnTo>
                  <a:pt x="211497" y="134481"/>
                </a:lnTo>
                <a:cubicBezTo>
                  <a:pt x="205393" y="134481"/>
                  <a:pt x="200724" y="129794"/>
                  <a:pt x="200724" y="124025"/>
                </a:cubicBezTo>
                <a:lnTo>
                  <a:pt x="200724" y="119338"/>
                </a:lnTo>
                <a:lnTo>
                  <a:pt x="100182" y="119338"/>
                </a:lnTo>
                <a:lnTo>
                  <a:pt x="100182" y="124025"/>
                </a:lnTo>
                <a:cubicBezTo>
                  <a:pt x="100182" y="129794"/>
                  <a:pt x="95514" y="134481"/>
                  <a:pt x="89769" y="134481"/>
                </a:cubicBezTo>
                <a:lnTo>
                  <a:pt x="53143" y="134481"/>
                </a:lnTo>
                <a:cubicBezTo>
                  <a:pt x="47039" y="134481"/>
                  <a:pt x="42371" y="129794"/>
                  <a:pt x="42371" y="124025"/>
                </a:cubicBezTo>
                <a:lnTo>
                  <a:pt x="42371" y="119338"/>
                </a:lnTo>
                <a:lnTo>
                  <a:pt x="8977" y="119338"/>
                </a:lnTo>
                <a:close/>
                <a:moveTo>
                  <a:pt x="211497" y="104196"/>
                </a:moveTo>
                <a:cubicBezTo>
                  <a:pt x="210779" y="104196"/>
                  <a:pt x="210061" y="104917"/>
                  <a:pt x="210061" y="105638"/>
                </a:cubicBezTo>
                <a:lnTo>
                  <a:pt x="210061" y="124025"/>
                </a:lnTo>
                <a:cubicBezTo>
                  <a:pt x="210061" y="124746"/>
                  <a:pt x="210779" y="125467"/>
                  <a:pt x="211497" y="125467"/>
                </a:cubicBezTo>
                <a:lnTo>
                  <a:pt x="248123" y="125467"/>
                </a:lnTo>
                <a:cubicBezTo>
                  <a:pt x="248841" y="125467"/>
                  <a:pt x="249559" y="124746"/>
                  <a:pt x="249559" y="124025"/>
                </a:cubicBezTo>
                <a:lnTo>
                  <a:pt x="249559" y="105638"/>
                </a:lnTo>
                <a:cubicBezTo>
                  <a:pt x="249559" y="104917"/>
                  <a:pt x="248841" y="104196"/>
                  <a:pt x="248123" y="104196"/>
                </a:cubicBezTo>
                <a:lnTo>
                  <a:pt x="211497" y="104196"/>
                </a:lnTo>
                <a:close/>
                <a:moveTo>
                  <a:pt x="53143" y="104196"/>
                </a:moveTo>
                <a:cubicBezTo>
                  <a:pt x="52066" y="104196"/>
                  <a:pt x="51707" y="104917"/>
                  <a:pt x="51707" y="105638"/>
                </a:cubicBezTo>
                <a:lnTo>
                  <a:pt x="51707" y="124025"/>
                </a:lnTo>
                <a:cubicBezTo>
                  <a:pt x="51707" y="124746"/>
                  <a:pt x="52066" y="125467"/>
                  <a:pt x="53143" y="125467"/>
                </a:cubicBezTo>
                <a:lnTo>
                  <a:pt x="89769" y="125467"/>
                </a:lnTo>
                <a:cubicBezTo>
                  <a:pt x="90487" y="125467"/>
                  <a:pt x="91205" y="124746"/>
                  <a:pt x="91205" y="124025"/>
                </a:cubicBezTo>
                <a:lnTo>
                  <a:pt x="91205" y="105638"/>
                </a:lnTo>
                <a:cubicBezTo>
                  <a:pt x="91205" y="104917"/>
                  <a:pt x="90487" y="104196"/>
                  <a:pt x="89769" y="104196"/>
                </a:cubicBezTo>
                <a:lnTo>
                  <a:pt x="53143" y="104196"/>
                </a:lnTo>
                <a:close/>
                <a:moveTo>
                  <a:pt x="22622" y="51918"/>
                </a:moveTo>
                <a:cubicBezTo>
                  <a:pt x="15081" y="51918"/>
                  <a:pt x="8977" y="58407"/>
                  <a:pt x="8977" y="65618"/>
                </a:cubicBezTo>
                <a:lnTo>
                  <a:pt x="8977" y="110325"/>
                </a:lnTo>
                <a:lnTo>
                  <a:pt x="42371" y="110325"/>
                </a:lnTo>
                <a:lnTo>
                  <a:pt x="42371" y="105638"/>
                </a:lnTo>
                <a:cubicBezTo>
                  <a:pt x="42371" y="99509"/>
                  <a:pt x="47039" y="94822"/>
                  <a:pt x="53143" y="94822"/>
                </a:cubicBezTo>
                <a:lnTo>
                  <a:pt x="89769" y="94822"/>
                </a:lnTo>
                <a:cubicBezTo>
                  <a:pt x="95514" y="94822"/>
                  <a:pt x="100182" y="99509"/>
                  <a:pt x="100182" y="105638"/>
                </a:cubicBezTo>
                <a:lnTo>
                  <a:pt x="100182" y="110325"/>
                </a:lnTo>
                <a:lnTo>
                  <a:pt x="200724" y="110325"/>
                </a:lnTo>
                <a:lnTo>
                  <a:pt x="200724" y="105638"/>
                </a:lnTo>
                <a:cubicBezTo>
                  <a:pt x="200724" y="99509"/>
                  <a:pt x="205393" y="94822"/>
                  <a:pt x="211497" y="94822"/>
                </a:cubicBezTo>
                <a:lnTo>
                  <a:pt x="248123" y="94822"/>
                </a:lnTo>
                <a:cubicBezTo>
                  <a:pt x="253868" y="94822"/>
                  <a:pt x="258536" y="99509"/>
                  <a:pt x="258536" y="105638"/>
                </a:cubicBezTo>
                <a:lnTo>
                  <a:pt x="258536" y="110325"/>
                </a:lnTo>
                <a:lnTo>
                  <a:pt x="292289" y="110325"/>
                </a:lnTo>
                <a:lnTo>
                  <a:pt x="292289" y="65618"/>
                </a:lnTo>
                <a:cubicBezTo>
                  <a:pt x="292289" y="58407"/>
                  <a:pt x="286185" y="51918"/>
                  <a:pt x="278285" y="51918"/>
                </a:cubicBezTo>
                <a:lnTo>
                  <a:pt x="22622" y="51918"/>
                </a:lnTo>
                <a:close/>
                <a:moveTo>
                  <a:pt x="107723" y="9374"/>
                </a:moveTo>
                <a:cubicBezTo>
                  <a:pt x="100182" y="9374"/>
                  <a:pt x="94078" y="15503"/>
                  <a:pt x="94078" y="23074"/>
                </a:cubicBezTo>
                <a:lnTo>
                  <a:pt x="94078" y="42904"/>
                </a:lnTo>
                <a:lnTo>
                  <a:pt x="207188" y="42904"/>
                </a:lnTo>
                <a:lnTo>
                  <a:pt x="207188" y="23074"/>
                </a:lnTo>
                <a:cubicBezTo>
                  <a:pt x="207188" y="15503"/>
                  <a:pt x="200724" y="9374"/>
                  <a:pt x="193184" y="9374"/>
                </a:cubicBezTo>
                <a:lnTo>
                  <a:pt x="107723" y="9374"/>
                </a:lnTo>
                <a:close/>
                <a:moveTo>
                  <a:pt x="107723" y="0"/>
                </a:moveTo>
                <a:lnTo>
                  <a:pt x="193184" y="0"/>
                </a:lnTo>
                <a:cubicBezTo>
                  <a:pt x="205752" y="0"/>
                  <a:pt x="216165" y="10456"/>
                  <a:pt x="216165" y="23074"/>
                </a:cubicBezTo>
                <a:lnTo>
                  <a:pt x="216165" y="42904"/>
                </a:lnTo>
                <a:lnTo>
                  <a:pt x="278285" y="42904"/>
                </a:lnTo>
                <a:cubicBezTo>
                  <a:pt x="291212" y="42904"/>
                  <a:pt x="301266" y="53360"/>
                  <a:pt x="301266" y="65618"/>
                </a:cubicBezTo>
                <a:lnTo>
                  <a:pt x="301266" y="261751"/>
                </a:lnTo>
                <a:cubicBezTo>
                  <a:pt x="301266" y="274009"/>
                  <a:pt x="291212" y="284465"/>
                  <a:pt x="278285" y="284465"/>
                </a:cubicBezTo>
                <a:lnTo>
                  <a:pt x="272540" y="284465"/>
                </a:lnTo>
                <a:cubicBezTo>
                  <a:pt x="271463" y="284465"/>
                  <a:pt x="270745" y="285186"/>
                  <a:pt x="270745" y="285907"/>
                </a:cubicBezTo>
                <a:cubicBezTo>
                  <a:pt x="270745" y="295281"/>
                  <a:pt x="263204" y="302853"/>
                  <a:pt x="254227" y="302853"/>
                </a:cubicBezTo>
                <a:lnTo>
                  <a:pt x="217601" y="302853"/>
                </a:lnTo>
                <a:cubicBezTo>
                  <a:pt x="208265" y="302853"/>
                  <a:pt x="200724" y="295281"/>
                  <a:pt x="200724" y="285907"/>
                </a:cubicBezTo>
                <a:cubicBezTo>
                  <a:pt x="200724" y="285186"/>
                  <a:pt x="200365" y="284465"/>
                  <a:pt x="199288" y="284465"/>
                </a:cubicBezTo>
                <a:lnTo>
                  <a:pt x="101619" y="284465"/>
                </a:lnTo>
                <a:cubicBezTo>
                  <a:pt x="100900" y="284465"/>
                  <a:pt x="100182" y="285186"/>
                  <a:pt x="100182" y="285907"/>
                </a:cubicBezTo>
                <a:cubicBezTo>
                  <a:pt x="100182" y="295281"/>
                  <a:pt x="93001" y="302853"/>
                  <a:pt x="83665" y="302853"/>
                </a:cubicBezTo>
                <a:lnTo>
                  <a:pt x="47039" y="302853"/>
                </a:lnTo>
                <a:cubicBezTo>
                  <a:pt x="37703" y="302853"/>
                  <a:pt x="30162" y="295281"/>
                  <a:pt x="30162" y="285907"/>
                </a:cubicBezTo>
                <a:cubicBezTo>
                  <a:pt x="30162" y="285186"/>
                  <a:pt x="29803" y="284465"/>
                  <a:pt x="28726" y="284465"/>
                </a:cubicBezTo>
                <a:lnTo>
                  <a:pt x="22622" y="284465"/>
                </a:lnTo>
                <a:cubicBezTo>
                  <a:pt x="10054" y="284465"/>
                  <a:pt x="0" y="274009"/>
                  <a:pt x="0" y="261751"/>
                </a:cubicBezTo>
                <a:lnTo>
                  <a:pt x="0" y="65618"/>
                </a:lnTo>
                <a:cubicBezTo>
                  <a:pt x="0" y="53360"/>
                  <a:pt x="10054" y="42904"/>
                  <a:pt x="22622" y="42904"/>
                </a:cubicBezTo>
                <a:lnTo>
                  <a:pt x="85101" y="42904"/>
                </a:lnTo>
                <a:lnTo>
                  <a:pt x="85101" y="23074"/>
                </a:lnTo>
                <a:cubicBezTo>
                  <a:pt x="85101" y="10456"/>
                  <a:pt x="95514" y="0"/>
                  <a:pt x="1077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Poppins ExtraLight" pitchFamily="2" charset="77"/>
            </a:endParaRPr>
          </a:p>
        </p:txBody>
      </p:sp>
      <p:sp>
        <p:nvSpPr>
          <p:cNvPr id="64" name="Freeform 720">
            <a:extLst>
              <a:ext uri="{FF2B5EF4-FFF2-40B4-BE49-F238E27FC236}">
                <a16:creationId xmlns:a16="http://schemas.microsoft.com/office/drawing/2014/main" id="{282AE56C-ECAB-4440-8829-2E3F52D4B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3810" y="3225744"/>
            <a:ext cx="854841" cy="854844"/>
          </a:xfrm>
          <a:custGeom>
            <a:avLst/>
            <a:gdLst>
              <a:gd name="T0" fmla="*/ 101431 w 302852"/>
              <a:gd name="T1" fmla="*/ 293828 h 302853"/>
              <a:gd name="T2" fmla="*/ 202141 w 302852"/>
              <a:gd name="T3" fmla="*/ 266394 h 302853"/>
              <a:gd name="T4" fmla="*/ 9385 w 302852"/>
              <a:gd name="T5" fmla="*/ 229936 h 302853"/>
              <a:gd name="T6" fmla="*/ 16965 w 302852"/>
              <a:gd name="T7" fmla="*/ 257370 h 302853"/>
              <a:gd name="T8" fmla="*/ 294187 w 302852"/>
              <a:gd name="T9" fmla="*/ 249790 h 302853"/>
              <a:gd name="T10" fmla="*/ 9385 w 302852"/>
              <a:gd name="T11" fmla="*/ 229936 h 302853"/>
              <a:gd name="T12" fmla="*/ 253949 w 302852"/>
              <a:gd name="T13" fmla="*/ 176055 h 302853"/>
              <a:gd name="T14" fmla="*/ 244766 w 302852"/>
              <a:gd name="T15" fmla="*/ 176055 h 302853"/>
              <a:gd name="T16" fmla="*/ 248980 w 302852"/>
              <a:gd name="T17" fmla="*/ 156192 h 302853"/>
              <a:gd name="T18" fmla="*/ 248980 w 302852"/>
              <a:gd name="T19" fmla="*/ 195694 h 302853"/>
              <a:gd name="T20" fmla="*/ 248980 w 302852"/>
              <a:gd name="T21" fmla="*/ 156192 h 302853"/>
              <a:gd name="T22" fmla="*/ 68239 w 302852"/>
              <a:gd name="T23" fmla="*/ 41996 h 302853"/>
              <a:gd name="T24" fmla="*/ 53477 w 302852"/>
              <a:gd name="T25" fmla="*/ 48101 h 302853"/>
              <a:gd name="T26" fmla="*/ 45917 w 302852"/>
              <a:gd name="T27" fmla="*/ 96940 h 302853"/>
              <a:gd name="T28" fmla="*/ 146727 w 302852"/>
              <a:gd name="T29" fmla="*/ 96940 h 302853"/>
              <a:gd name="T30" fmla="*/ 138807 w 302852"/>
              <a:gd name="T31" fmla="*/ 48101 h 302853"/>
              <a:gd name="T32" fmla="*/ 124405 w 302852"/>
              <a:gd name="T33" fmla="*/ 41996 h 302853"/>
              <a:gd name="T34" fmla="*/ 140966 w 302852"/>
              <a:gd name="T35" fmla="*/ 38764 h 302853"/>
              <a:gd name="T36" fmla="*/ 155728 w 302852"/>
              <a:gd name="T37" fmla="*/ 96940 h 302853"/>
              <a:gd name="T38" fmla="*/ 101002 w 302852"/>
              <a:gd name="T39" fmla="*/ 169839 h 302853"/>
              <a:gd name="T40" fmla="*/ 157169 w 302852"/>
              <a:gd name="T41" fmla="*/ 195694 h 302853"/>
              <a:gd name="T42" fmla="*/ 183452 w 302852"/>
              <a:gd name="T43" fmla="*/ 75394 h 302853"/>
              <a:gd name="T44" fmla="*/ 253660 w 302852"/>
              <a:gd name="T45" fmla="*/ 75394 h 302853"/>
              <a:gd name="T46" fmla="*/ 277783 w 302852"/>
              <a:gd name="T47" fmla="*/ 175944 h 302853"/>
              <a:gd name="T48" fmla="*/ 219816 w 302852"/>
              <a:gd name="T49" fmla="*/ 175944 h 302853"/>
              <a:gd name="T50" fmla="*/ 244298 w 302852"/>
              <a:gd name="T51" fmla="*/ 75394 h 302853"/>
              <a:gd name="T52" fmla="*/ 192452 w 302852"/>
              <a:gd name="T53" fmla="*/ 75394 h 302853"/>
              <a:gd name="T54" fmla="*/ 157169 w 302852"/>
              <a:gd name="T55" fmla="*/ 204672 h 302853"/>
              <a:gd name="T56" fmla="*/ 91641 w 302852"/>
              <a:gd name="T57" fmla="*/ 169839 h 302853"/>
              <a:gd name="T58" fmla="*/ 36555 w 302852"/>
              <a:gd name="T59" fmla="*/ 96940 h 302853"/>
              <a:gd name="T60" fmla="*/ 51676 w 302852"/>
              <a:gd name="T61" fmla="*/ 38764 h 302853"/>
              <a:gd name="T62" fmla="*/ 16965 w 302852"/>
              <a:gd name="T63" fmla="*/ 9385 h 302853"/>
              <a:gd name="T64" fmla="*/ 9385 w 302852"/>
              <a:gd name="T65" fmla="*/ 220551 h 302853"/>
              <a:gd name="T66" fmla="*/ 294187 w 302852"/>
              <a:gd name="T67" fmla="*/ 16965 h 302853"/>
              <a:gd name="T68" fmla="*/ 16965 w 302852"/>
              <a:gd name="T69" fmla="*/ 9385 h 302853"/>
              <a:gd name="T70" fmla="*/ 286607 w 302852"/>
              <a:gd name="T71" fmla="*/ 0 h 302853"/>
              <a:gd name="T72" fmla="*/ 303212 w 302852"/>
              <a:gd name="T73" fmla="*/ 249790 h 302853"/>
              <a:gd name="T74" fmla="*/ 211526 w 302852"/>
              <a:gd name="T75" fmla="*/ 266394 h 302853"/>
              <a:gd name="T76" fmla="*/ 243652 w 302852"/>
              <a:gd name="T77" fmla="*/ 293828 h 302853"/>
              <a:gd name="T78" fmla="*/ 243652 w 302852"/>
              <a:gd name="T79" fmla="*/ 303213 h 302853"/>
              <a:gd name="T80" fmla="*/ 55228 w 302852"/>
              <a:gd name="T81" fmla="*/ 298520 h 302853"/>
              <a:gd name="T82" fmla="*/ 92046 w 302852"/>
              <a:gd name="T83" fmla="*/ 293828 h 302853"/>
              <a:gd name="T84" fmla="*/ 16965 w 302852"/>
              <a:gd name="T85" fmla="*/ 266394 h 302853"/>
              <a:gd name="T86" fmla="*/ 0 w 302852"/>
              <a:gd name="T87" fmla="*/ 16965 h 302853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302852" h="302853">
                <a:moveTo>
                  <a:pt x="101311" y="266078"/>
                </a:moveTo>
                <a:lnTo>
                  <a:pt x="101311" y="293479"/>
                </a:lnTo>
                <a:lnTo>
                  <a:pt x="201901" y="293479"/>
                </a:lnTo>
                <a:lnTo>
                  <a:pt x="201901" y="266078"/>
                </a:lnTo>
                <a:lnTo>
                  <a:pt x="101311" y="266078"/>
                </a:lnTo>
                <a:close/>
                <a:moveTo>
                  <a:pt x="9374" y="229663"/>
                </a:moveTo>
                <a:lnTo>
                  <a:pt x="9374" y="249493"/>
                </a:lnTo>
                <a:cubicBezTo>
                  <a:pt x="9374" y="253459"/>
                  <a:pt x="12979" y="257064"/>
                  <a:pt x="16945" y="257064"/>
                </a:cubicBezTo>
                <a:lnTo>
                  <a:pt x="286267" y="257064"/>
                </a:lnTo>
                <a:cubicBezTo>
                  <a:pt x="290233" y="257064"/>
                  <a:pt x="293838" y="253459"/>
                  <a:pt x="293838" y="249493"/>
                </a:cubicBezTo>
                <a:lnTo>
                  <a:pt x="293838" y="229663"/>
                </a:lnTo>
                <a:lnTo>
                  <a:pt x="9374" y="229663"/>
                </a:lnTo>
                <a:close/>
                <a:moveTo>
                  <a:pt x="249061" y="171450"/>
                </a:moveTo>
                <a:cubicBezTo>
                  <a:pt x="251531" y="171450"/>
                  <a:pt x="253647" y="173282"/>
                  <a:pt x="253647" y="175846"/>
                </a:cubicBezTo>
                <a:cubicBezTo>
                  <a:pt x="253647" y="178411"/>
                  <a:pt x="251531" y="180609"/>
                  <a:pt x="249061" y="180609"/>
                </a:cubicBezTo>
                <a:cubicBezTo>
                  <a:pt x="246592" y="180609"/>
                  <a:pt x="244475" y="178411"/>
                  <a:pt x="244475" y="175846"/>
                </a:cubicBezTo>
                <a:cubicBezTo>
                  <a:pt x="244475" y="173282"/>
                  <a:pt x="246592" y="171450"/>
                  <a:pt x="249061" y="171450"/>
                </a:cubicBezTo>
                <a:close/>
                <a:moveTo>
                  <a:pt x="248684" y="156007"/>
                </a:moveTo>
                <a:cubicBezTo>
                  <a:pt x="237895" y="156007"/>
                  <a:pt x="228545" y="164974"/>
                  <a:pt x="228545" y="175735"/>
                </a:cubicBezTo>
                <a:cubicBezTo>
                  <a:pt x="228545" y="186495"/>
                  <a:pt x="237895" y="195462"/>
                  <a:pt x="248684" y="195462"/>
                </a:cubicBezTo>
                <a:cubicBezTo>
                  <a:pt x="259472" y="195462"/>
                  <a:pt x="268462" y="186495"/>
                  <a:pt x="268462" y="175735"/>
                </a:cubicBezTo>
                <a:cubicBezTo>
                  <a:pt x="268462" y="164974"/>
                  <a:pt x="259472" y="156007"/>
                  <a:pt x="248684" y="156007"/>
                </a:cubicBezTo>
                <a:close/>
                <a:moveTo>
                  <a:pt x="59527" y="33338"/>
                </a:moveTo>
                <a:cubicBezTo>
                  <a:pt x="64202" y="33338"/>
                  <a:pt x="68158" y="36925"/>
                  <a:pt x="68158" y="41946"/>
                </a:cubicBezTo>
                <a:cubicBezTo>
                  <a:pt x="68158" y="46609"/>
                  <a:pt x="64202" y="50555"/>
                  <a:pt x="59527" y="50555"/>
                </a:cubicBezTo>
                <a:cubicBezTo>
                  <a:pt x="57369" y="50555"/>
                  <a:pt x="54852" y="49479"/>
                  <a:pt x="53414" y="48044"/>
                </a:cubicBezTo>
                <a:cubicBezTo>
                  <a:pt x="49098" y="50196"/>
                  <a:pt x="45862" y="54859"/>
                  <a:pt x="45862" y="60239"/>
                </a:cubicBezTo>
                <a:lnTo>
                  <a:pt x="45862" y="96825"/>
                </a:lnTo>
                <a:cubicBezTo>
                  <a:pt x="45862" y="124443"/>
                  <a:pt x="68517" y="146681"/>
                  <a:pt x="96207" y="146681"/>
                </a:cubicBezTo>
                <a:cubicBezTo>
                  <a:pt x="123898" y="146681"/>
                  <a:pt x="146553" y="124443"/>
                  <a:pt x="146553" y="96825"/>
                </a:cubicBezTo>
                <a:lnTo>
                  <a:pt x="146553" y="60239"/>
                </a:lnTo>
                <a:cubicBezTo>
                  <a:pt x="146553" y="54859"/>
                  <a:pt x="143317" y="50196"/>
                  <a:pt x="138642" y="48044"/>
                </a:cubicBezTo>
                <a:cubicBezTo>
                  <a:pt x="137203" y="49479"/>
                  <a:pt x="135046" y="50555"/>
                  <a:pt x="132888" y="50555"/>
                </a:cubicBezTo>
                <a:cubicBezTo>
                  <a:pt x="127853" y="50555"/>
                  <a:pt x="124257" y="46609"/>
                  <a:pt x="124257" y="41946"/>
                </a:cubicBezTo>
                <a:cubicBezTo>
                  <a:pt x="124257" y="36925"/>
                  <a:pt x="127853" y="33338"/>
                  <a:pt x="132888" y="33338"/>
                </a:cubicBezTo>
                <a:cubicBezTo>
                  <a:pt x="136484" y="33338"/>
                  <a:pt x="139721" y="35490"/>
                  <a:pt x="140799" y="38718"/>
                </a:cubicBezTo>
                <a:cubicBezTo>
                  <a:pt x="149430" y="41946"/>
                  <a:pt x="155543" y="50196"/>
                  <a:pt x="155543" y="60239"/>
                </a:cubicBezTo>
                <a:lnTo>
                  <a:pt x="155543" y="96825"/>
                </a:lnTo>
                <a:cubicBezTo>
                  <a:pt x="155543" y="128030"/>
                  <a:pt x="131449" y="153496"/>
                  <a:pt x="100882" y="155648"/>
                </a:cubicBezTo>
                <a:lnTo>
                  <a:pt x="100882" y="169637"/>
                </a:lnTo>
                <a:cubicBezTo>
                  <a:pt x="100882" y="183985"/>
                  <a:pt x="112390" y="195462"/>
                  <a:pt x="126774" y="195462"/>
                </a:cubicBezTo>
                <a:lnTo>
                  <a:pt x="156982" y="195462"/>
                </a:lnTo>
                <a:cubicBezTo>
                  <a:pt x="171366" y="195462"/>
                  <a:pt x="183234" y="183985"/>
                  <a:pt x="183234" y="169637"/>
                </a:cubicBezTo>
                <a:lnTo>
                  <a:pt x="183234" y="75304"/>
                </a:lnTo>
                <a:cubicBezTo>
                  <a:pt x="183234" y="55935"/>
                  <a:pt x="198697" y="40512"/>
                  <a:pt x="218116" y="40512"/>
                </a:cubicBezTo>
                <a:cubicBezTo>
                  <a:pt x="237176" y="40512"/>
                  <a:pt x="253359" y="55935"/>
                  <a:pt x="253359" y="75304"/>
                </a:cubicBezTo>
                <a:lnTo>
                  <a:pt x="253359" y="147040"/>
                </a:lnTo>
                <a:cubicBezTo>
                  <a:pt x="267024" y="149551"/>
                  <a:pt x="277453" y="161387"/>
                  <a:pt x="277453" y="175735"/>
                </a:cubicBezTo>
                <a:cubicBezTo>
                  <a:pt x="277453" y="191876"/>
                  <a:pt x="264507" y="204429"/>
                  <a:pt x="248684" y="204429"/>
                </a:cubicBezTo>
                <a:cubicBezTo>
                  <a:pt x="232860" y="204429"/>
                  <a:pt x="219555" y="191876"/>
                  <a:pt x="219555" y="175735"/>
                </a:cubicBezTo>
                <a:cubicBezTo>
                  <a:pt x="219555" y="161387"/>
                  <a:pt x="229983" y="149551"/>
                  <a:pt x="244008" y="147040"/>
                </a:cubicBezTo>
                <a:lnTo>
                  <a:pt x="244008" y="75304"/>
                </a:lnTo>
                <a:cubicBezTo>
                  <a:pt x="244008" y="60956"/>
                  <a:pt x="232501" y="49479"/>
                  <a:pt x="218116" y="49479"/>
                </a:cubicBezTo>
                <a:cubicBezTo>
                  <a:pt x="203732" y="49479"/>
                  <a:pt x="192224" y="60956"/>
                  <a:pt x="192224" y="75304"/>
                </a:cubicBezTo>
                <a:lnTo>
                  <a:pt x="192224" y="169637"/>
                </a:lnTo>
                <a:cubicBezTo>
                  <a:pt x="192224" y="189006"/>
                  <a:pt x="176401" y="204429"/>
                  <a:pt x="156982" y="204429"/>
                </a:cubicBezTo>
                <a:lnTo>
                  <a:pt x="126774" y="204429"/>
                </a:lnTo>
                <a:cubicBezTo>
                  <a:pt x="107355" y="204429"/>
                  <a:pt x="91532" y="189006"/>
                  <a:pt x="91532" y="169637"/>
                </a:cubicBezTo>
                <a:lnTo>
                  <a:pt x="91532" y="155648"/>
                </a:lnTo>
                <a:cubicBezTo>
                  <a:pt x="60965" y="153496"/>
                  <a:pt x="36512" y="128030"/>
                  <a:pt x="36512" y="96825"/>
                </a:cubicBezTo>
                <a:lnTo>
                  <a:pt x="36512" y="60239"/>
                </a:lnTo>
                <a:cubicBezTo>
                  <a:pt x="36512" y="50196"/>
                  <a:pt x="42985" y="41946"/>
                  <a:pt x="51615" y="38718"/>
                </a:cubicBezTo>
                <a:cubicBezTo>
                  <a:pt x="52694" y="35490"/>
                  <a:pt x="55931" y="33338"/>
                  <a:pt x="59527" y="33338"/>
                </a:cubicBezTo>
                <a:close/>
                <a:moveTo>
                  <a:pt x="16945" y="9374"/>
                </a:moveTo>
                <a:cubicBezTo>
                  <a:pt x="12979" y="9374"/>
                  <a:pt x="9374" y="12619"/>
                  <a:pt x="9374" y="16945"/>
                </a:cubicBezTo>
                <a:lnTo>
                  <a:pt x="9374" y="220289"/>
                </a:lnTo>
                <a:lnTo>
                  <a:pt x="293838" y="220289"/>
                </a:lnTo>
                <a:lnTo>
                  <a:pt x="293838" y="16945"/>
                </a:lnTo>
                <a:cubicBezTo>
                  <a:pt x="293838" y="12619"/>
                  <a:pt x="290233" y="9374"/>
                  <a:pt x="286267" y="9374"/>
                </a:cubicBezTo>
                <a:lnTo>
                  <a:pt x="16945" y="9374"/>
                </a:lnTo>
                <a:close/>
                <a:moveTo>
                  <a:pt x="16945" y="0"/>
                </a:moveTo>
                <a:lnTo>
                  <a:pt x="286267" y="0"/>
                </a:lnTo>
                <a:cubicBezTo>
                  <a:pt x="295280" y="0"/>
                  <a:pt x="302852" y="7571"/>
                  <a:pt x="302852" y="16945"/>
                </a:cubicBezTo>
                <a:lnTo>
                  <a:pt x="302852" y="249493"/>
                </a:lnTo>
                <a:cubicBezTo>
                  <a:pt x="302852" y="258867"/>
                  <a:pt x="295280" y="266078"/>
                  <a:pt x="286267" y="266078"/>
                </a:cubicBezTo>
                <a:lnTo>
                  <a:pt x="211275" y="266078"/>
                </a:lnTo>
                <a:lnTo>
                  <a:pt x="211275" y="293479"/>
                </a:lnTo>
                <a:lnTo>
                  <a:pt x="243363" y="293479"/>
                </a:lnTo>
                <a:cubicBezTo>
                  <a:pt x="245887" y="293479"/>
                  <a:pt x="248050" y="295642"/>
                  <a:pt x="248050" y="298166"/>
                </a:cubicBezTo>
                <a:cubicBezTo>
                  <a:pt x="248050" y="300689"/>
                  <a:pt x="245887" y="302853"/>
                  <a:pt x="243363" y="302853"/>
                </a:cubicBezTo>
                <a:lnTo>
                  <a:pt x="59849" y="302853"/>
                </a:lnTo>
                <a:cubicBezTo>
                  <a:pt x="57325" y="302853"/>
                  <a:pt x="55162" y="300689"/>
                  <a:pt x="55162" y="298166"/>
                </a:cubicBezTo>
                <a:cubicBezTo>
                  <a:pt x="55162" y="295642"/>
                  <a:pt x="57325" y="293479"/>
                  <a:pt x="59849" y="293479"/>
                </a:cubicBezTo>
                <a:lnTo>
                  <a:pt x="91937" y="293479"/>
                </a:lnTo>
                <a:lnTo>
                  <a:pt x="91937" y="266078"/>
                </a:lnTo>
                <a:lnTo>
                  <a:pt x="16945" y="266078"/>
                </a:lnTo>
                <a:cubicBezTo>
                  <a:pt x="7571" y="266078"/>
                  <a:pt x="0" y="258867"/>
                  <a:pt x="0" y="249493"/>
                </a:cubicBezTo>
                <a:lnTo>
                  <a:pt x="0" y="16945"/>
                </a:lnTo>
                <a:cubicBezTo>
                  <a:pt x="0" y="7571"/>
                  <a:pt x="7571" y="0"/>
                  <a:pt x="1694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Poppins ExtraLight" pitchFamily="2" charset="77"/>
            </a:endParaRPr>
          </a:p>
        </p:txBody>
      </p:sp>
      <p:sp>
        <p:nvSpPr>
          <p:cNvPr id="65" name="Freeform 742">
            <a:extLst>
              <a:ext uri="{FF2B5EF4-FFF2-40B4-BE49-F238E27FC236}">
                <a16:creationId xmlns:a16="http://schemas.microsoft.com/office/drawing/2014/main" id="{AE534853-919B-704C-B186-7D2229612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9319" y="6393816"/>
            <a:ext cx="854841" cy="854844"/>
          </a:xfrm>
          <a:custGeom>
            <a:avLst/>
            <a:gdLst>
              <a:gd name="T0" fmla="*/ 175121 w 302852"/>
              <a:gd name="T1" fmla="*/ 168836 h 302853"/>
              <a:gd name="T2" fmla="*/ 147668 w 302852"/>
              <a:gd name="T3" fmla="*/ 173532 h 302853"/>
              <a:gd name="T4" fmla="*/ 170425 w 302852"/>
              <a:gd name="T5" fmla="*/ 194844 h 302853"/>
              <a:gd name="T6" fmla="*/ 175121 w 302852"/>
              <a:gd name="T7" fmla="*/ 222658 h 302853"/>
              <a:gd name="T8" fmla="*/ 196433 w 302852"/>
              <a:gd name="T9" fmla="*/ 199540 h 302853"/>
              <a:gd name="T10" fmla="*/ 224248 w 302852"/>
              <a:gd name="T11" fmla="*/ 194844 h 302853"/>
              <a:gd name="T12" fmla="*/ 201130 w 302852"/>
              <a:gd name="T13" fmla="*/ 173532 h 302853"/>
              <a:gd name="T14" fmla="*/ 196433 w 302852"/>
              <a:gd name="T15" fmla="*/ 146079 h 302853"/>
              <a:gd name="T16" fmla="*/ 170425 w 302852"/>
              <a:gd name="T17" fmla="*/ 136687 h 302853"/>
              <a:gd name="T18" fmla="*/ 205464 w 302852"/>
              <a:gd name="T19" fmla="*/ 141383 h 302853"/>
              <a:gd name="T20" fmla="*/ 228582 w 302852"/>
              <a:gd name="T21" fmla="*/ 164141 h 302853"/>
              <a:gd name="T22" fmla="*/ 233278 w 302852"/>
              <a:gd name="T23" fmla="*/ 199540 h 302853"/>
              <a:gd name="T24" fmla="*/ 205464 w 302852"/>
              <a:gd name="T25" fmla="*/ 204236 h 302853"/>
              <a:gd name="T26" fmla="*/ 201130 w 302852"/>
              <a:gd name="T27" fmla="*/ 231689 h 302853"/>
              <a:gd name="T28" fmla="*/ 166090 w 302852"/>
              <a:gd name="T29" fmla="*/ 226994 h 302853"/>
              <a:gd name="T30" fmla="*/ 142611 w 302852"/>
              <a:gd name="T31" fmla="*/ 204236 h 302853"/>
              <a:gd name="T32" fmla="*/ 138276 w 302852"/>
              <a:gd name="T33" fmla="*/ 168836 h 302853"/>
              <a:gd name="T34" fmla="*/ 166090 w 302852"/>
              <a:gd name="T35" fmla="*/ 164141 h 302853"/>
              <a:gd name="T36" fmla="*/ 170425 w 302852"/>
              <a:gd name="T37" fmla="*/ 136687 h 302853"/>
              <a:gd name="T38" fmla="*/ 112316 w 302852"/>
              <a:gd name="T39" fmla="*/ 184190 h 302853"/>
              <a:gd name="T40" fmla="*/ 256061 w 302852"/>
              <a:gd name="T41" fmla="*/ 184190 h 302853"/>
              <a:gd name="T42" fmla="*/ 184008 w 302852"/>
              <a:gd name="T43" fmla="*/ 103311 h 302853"/>
              <a:gd name="T44" fmla="*/ 184008 w 302852"/>
              <a:gd name="T45" fmla="*/ 265069 h 302853"/>
              <a:gd name="T46" fmla="*/ 184008 w 302852"/>
              <a:gd name="T47" fmla="*/ 103311 h 302853"/>
              <a:gd name="T48" fmla="*/ 75803 w 302852"/>
              <a:gd name="T49" fmla="*/ 293828 h 302853"/>
              <a:gd name="T50" fmla="*/ 293827 w 302852"/>
              <a:gd name="T51" fmla="*/ 76164 h 302853"/>
              <a:gd name="T52" fmla="*/ 49091 w 302852"/>
              <a:gd name="T53" fmla="*/ 42955 h 302853"/>
              <a:gd name="T54" fmla="*/ 287329 w 302852"/>
              <a:gd name="T55" fmla="*/ 66779 h 302853"/>
              <a:gd name="T56" fmla="*/ 49091 w 302852"/>
              <a:gd name="T57" fmla="*/ 42955 h 302853"/>
              <a:gd name="T58" fmla="*/ 9024 w 302852"/>
              <a:gd name="T59" fmla="*/ 229936 h 302853"/>
              <a:gd name="T60" fmla="*/ 66778 w 302852"/>
              <a:gd name="T61" fmla="*/ 73637 h 302853"/>
              <a:gd name="T62" fmla="*/ 15882 w 302852"/>
              <a:gd name="T63" fmla="*/ 9385 h 302853"/>
              <a:gd name="T64" fmla="*/ 254121 w 302852"/>
              <a:gd name="T65" fmla="*/ 33209 h 302853"/>
              <a:gd name="T66" fmla="*/ 15882 w 302852"/>
              <a:gd name="T67" fmla="*/ 9385 h 302853"/>
              <a:gd name="T68" fmla="*/ 231740 w 302852"/>
              <a:gd name="T69" fmla="*/ 0 h 302853"/>
              <a:gd name="T70" fmla="*/ 301768 w 302852"/>
              <a:gd name="T71" fmla="*/ 68223 h 302853"/>
              <a:gd name="T72" fmla="*/ 303212 w 302852"/>
              <a:gd name="T73" fmla="*/ 298520 h 302853"/>
              <a:gd name="T74" fmla="*/ 71471 w 302852"/>
              <a:gd name="T75" fmla="*/ 303213 h 302853"/>
              <a:gd name="T76" fmla="*/ 1444 w 302852"/>
              <a:gd name="T77" fmla="*/ 234990 h 302853"/>
              <a:gd name="T78" fmla="*/ 0 w 302852"/>
              <a:gd name="T79" fmla="*/ 4693 h 302853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302852" h="302853">
                <a:moveTo>
                  <a:pt x="174913" y="145906"/>
                </a:moveTo>
                <a:lnTo>
                  <a:pt x="174913" y="168636"/>
                </a:lnTo>
                <a:cubicBezTo>
                  <a:pt x="174913" y="171161"/>
                  <a:pt x="172749" y="173326"/>
                  <a:pt x="170223" y="173326"/>
                </a:cubicBezTo>
                <a:lnTo>
                  <a:pt x="147493" y="173326"/>
                </a:lnTo>
                <a:lnTo>
                  <a:pt x="147493" y="194613"/>
                </a:lnTo>
                <a:lnTo>
                  <a:pt x="170223" y="194613"/>
                </a:lnTo>
                <a:cubicBezTo>
                  <a:pt x="172749" y="194613"/>
                  <a:pt x="174913" y="196778"/>
                  <a:pt x="174913" y="199303"/>
                </a:cubicBezTo>
                <a:lnTo>
                  <a:pt x="174913" y="222394"/>
                </a:lnTo>
                <a:lnTo>
                  <a:pt x="196200" y="222394"/>
                </a:lnTo>
                <a:lnTo>
                  <a:pt x="196200" y="199303"/>
                </a:lnTo>
                <a:cubicBezTo>
                  <a:pt x="196200" y="196778"/>
                  <a:pt x="198365" y="194613"/>
                  <a:pt x="200891" y="194613"/>
                </a:cubicBezTo>
                <a:lnTo>
                  <a:pt x="223982" y="194613"/>
                </a:lnTo>
                <a:lnTo>
                  <a:pt x="223982" y="173326"/>
                </a:lnTo>
                <a:lnTo>
                  <a:pt x="200891" y="173326"/>
                </a:lnTo>
                <a:cubicBezTo>
                  <a:pt x="198365" y="173326"/>
                  <a:pt x="196200" y="171161"/>
                  <a:pt x="196200" y="168636"/>
                </a:cubicBezTo>
                <a:lnTo>
                  <a:pt x="196200" y="145906"/>
                </a:lnTo>
                <a:lnTo>
                  <a:pt x="174913" y="145906"/>
                </a:lnTo>
                <a:close/>
                <a:moveTo>
                  <a:pt x="170223" y="136525"/>
                </a:moveTo>
                <a:lnTo>
                  <a:pt x="200891" y="136525"/>
                </a:lnTo>
                <a:cubicBezTo>
                  <a:pt x="203416" y="136525"/>
                  <a:pt x="205220" y="138690"/>
                  <a:pt x="205220" y="141215"/>
                </a:cubicBezTo>
                <a:lnTo>
                  <a:pt x="205220" y="163946"/>
                </a:lnTo>
                <a:lnTo>
                  <a:pt x="228311" y="163946"/>
                </a:lnTo>
                <a:cubicBezTo>
                  <a:pt x="230837" y="163946"/>
                  <a:pt x="233001" y="166110"/>
                  <a:pt x="233001" y="168636"/>
                </a:cubicBezTo>
                <a:lnTo>
                  <a:pt x="233001" y="199303"/>
                </a:lnTo>
                <a:cubicBezTo>
                  <a:pt x="233001" y="201829"/>
                  <a:pt x="230837" y="203994"/>
                  <a:pt x="228311" y="203994"/>
                </a:cubicBezTo>
                <a:lnTo>
                  <a:pt x="205220" y="203994"/>
                </a:lnTo>
                <a:lnTo>
                  <a:pt x="205220" y="226724"/>
                </a:lnTo>
                <a:cubicBezTo>
                  <a:pt x="205220" y="229249"/>
                  <a:pt x="203416" y="231414"/>
                  <a:pt x="200891" y="231414"/>
                </a:cubicBezTo>
                <a:lnTo>
                  <a:pt x="170223" y="231414"/>
                </a:lnTo>
                <a:cubicBezTo>
                  <a:pt x="167697" y="231414"/>
                  <a:pt x="165893" y="229249"/>
                  <a:pt x="165893" y="226724"/>
                </a:cubicBezTo>
                <a:lnTo>
                  <a:pt x="165893" y="203994"/>
                </a:lnTo>
                <a:lnTo>
                  <a:pt x="142442" y="203994"/>
                </a:lnTo>
                <a:cubicBezTo>
                  <a:pt x="140277" y="203994"/>
                  <a:pt x="138112" y="201829"/>
                  <a:pt x="138112" y="199303"/>
                </a:cubicBezTo>
                <a:lnTo>
                  <a:pt x="138112" y="168636"/>
                </a:lnTo>
                <a:cubicBezTo>
                  <a:pt x="138112" y="166110"/>
                  <a:pt x="140277" y="163946"/>
                  <a:pt x="142442" y="163946"/>
                </a:cubicBezTo>
                <a:lnTo>
                  <a:pt x="165893" y="163946"/>
                </a:lnTo>
                <a:lnTo>
                  <a:pt x="165893" y="141215"/>
                </a:lnTo>
                <a:cubicBezTo>
                  <a:pt x="165893" y="138690"/>
                  <a:pt x="167697" y="136525"/>
                  <a:pt x="170223" y="136525"/>
                </a:cubicBezTo>
                <a:close/>
                <a:moveTo>
                  <a:pt x="183790" y="112164"/>
                </a:moveTo>
                <a:cubicBezTo>
                  <a:pt x="144208" y="112164"/>
                  <a:pt x="112183" y="144477"/>
                  <a:pt x="112183" y="183971"/>
                </a:cubicBezTo>
                <a:cubicBezTo>
                  <a:pt x="112183" y="223106"/>
                  <a:pt x="144208" y="255419"/>
                  <a:pt x="183790" y="255419"/>
                </a:cubicBezTo>
                <a:cubicBezTo>
                  <a:pt x="223731" y="255419"/>
                  <a:pt x="255757" y="223106"/>
                  <a:pt x="255757" y="183971"/>
                </a:cubicBezTo>
                <a:cubicBezTo>
                  <a:pt x="255757" y="144477"/>
                  <a:pt x="223731" y="112164"/>
                  <a:pt x="183790" y="112164"/>
                </a:cubicBezTo>
                <a:close/>
                <a:moveTo>
                  <a:pt x="183790" y="103188"/>
                </a:moveTo>
                <a:cubicBezTo>
                  <a:pt x="228409" y="103188"/>
                  <a:pt x="264752" y="139092"/>
                  <a:pt x="264752" y="183971"/>
                </a:cubicBezTo>
                <a:cubicBezTo>
                  <a:pt x="264752" y="228491"/>
                  <a:pt x="228409" y="264754"/>
                  <a:pt x="183790" y="264754"/>
                </a:cubicBezTo>
                <a:cubicBezTo>
                  <a:pt x="139171" y="264754"/>
                  <a:pt x="103187" y="228491"/>
                  <a:pt x="103187" y="183971"/>
                </a:cubicBezTo>
                <a:cubicBezTo>
                  <a:pt x="103187" y="139092"/>
                  <a:pt x="139171" y="103188"/>
                  <a:pt x="183790" y="103188"/>
                </a:cubicBezTo>
                <a:close/>
                <a:moveTo>
                  <a:pt x="75713" y="76074"/>
                </a:moveTo>
                <a:lnTo>
                  <a:pt x="75713" y="293479"/>
                </a:lnTo>
                <a:lnTo>
                  <a:pt x="293478" y="293479"/>
                </a:lnTo>
                <a:lnTo>
                  <a:pt x="293478" y="76074"/>
                </a:lnTo>
                <a:lnTo>
                  <a:pt x="75713" y="76074"/>
                </a:lnTo>
                <a:close/>
                <a:moveTo>
                  <a:pt x="49033" y="42904"/>
                </a:moveTo>
                <a:lnTo>
                  <a:pt x="73189" y="66700"/>
                </a:lnTo>
                <a:lnTo>
                  <a:pt x="286988" y="66700"/>
                </a:lnTo>
                <a:lnTo>
                  <a:pt x="262832" y="42904"/>
                </a:lnTo>
                <a:lnTo>
                  <a:pt x="49033" y="42904"/>
                </a:lnTo>
                <a:close/>
                <a:moveTo>
                  <a:pt x="9013" y="15864"/>
                </a:moveTo>
                <a:lnTo>
                  <a:pt x="9013" y="229663"/>
                </a:lnTo>
                <a:lnTo>
                  <a:pt x="66699" y="287349"/>
                </a:lnTo>
                <a:lnTo>
                  <a:pt x="66699" y="73550"/>
                </a:lnTo>
                <a:lnTo>
                  <a:pt x="9013" y="15864"/>
                </a:lnTo>
                <a:close/>
                <a:moveTo>
                  <a:pt x="15863" y="9374"/>
                </a:moveTo>
                <a:lnTo>
                  <a:pt x="39659" y="33170"/>
                </a:lnTo>
                <a:lnTo>
                  <a:pt x="253819" y="33170"/>
                </a:lnTo>
                <a:lnTo>
                  <a:pt x="229663" y="9374"/>
                </a:lnTo>
                <a:lnTo>
                  <a:pt x="15863" y="9374"/>
                </a:lnTo>
                <a:close/>
                <a:moveTo>
                  <a:pt x="4687" y="0"/>
                </a:moveTo>
                <a:lnTo>
                  <a:pt x="231465" y="0"/>
                </a:lnTo>
                <a:cubicBezTo>
                  <a:pt x="232547" y="0"/>
                  <a:pt x="233629" y="361"/>
                  <a:pt x="234710" y="1442"/>
                </a:cubicBezTo>
                <a:lnTo>
                  <a:pt x="301410" y="68142"/>
                </a:lnTo>
                <a:cubicBezTo>
                  <a:pt x="302131" y="68863"/>
                  <a:pt x="302852" y="70305"/>
                  <a:pt x="302852" y="71387"/>
                </a:cubicBezTo>
                <a:lnTo>
                  <a:pt x="302852" y="298166"/>
                </a:lnTo>
                <a:cubicBezTo>
                  <a:pt x="302852" y="300689"/>
                  <a:pt x="300688" y="302853"/>
                  <a:pt x="298165" y="302853"/>
                </a:cubicBezTo>
                <a:lnTo>
                  <a:pt x="71386" y="302853"/>
                </a:lnTo>
                <a:cubicBezTo>
                  <a:pt x="70305" y="302853"/>
                  <a:pt x="68862" y="302492"/>
                  <a:pt x="67781" y="301410"/>
                </a:cubicBezTo>
                <a:lnTo>
                  <a:pt x="1442" y="234711"/>
                </a:lnTo>
                <a:cubicBezTo>
                  <a:pt x="360" y="233990"/>
                  <a:pt x="0" y="232908"/>
                  <a:pt x="0" y="231466"/>
                </a:cubicBezTo>
                <a:lnTo>
                  <a:pt x="0" y="4687"/>
                </a:lnTo>
                <a:cubicBezTo>
                  <a:pt x="0" y="2163"/>
                  <a:pt x="2163" y="0"/>
                  <a:pt x="46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Poppins ExtraLight" pitchFamily="2" charset="77"/>
            </a:endParaRPr>
          </a:p>
        </p:txBody>
      </p:sp>
      <p:sp>
        <p:nvSpPr>
          <p:cNvPr id="66" name="Freeform 745">
            <a:extLst>
              <a:ext uri="{FF2B5EF4-FFF2-40B4-BE49-F238E27FC236}">
                <a16:creationId xmlns:a16="http://schemas.microsoft.com/office/drawing/2014/main" id="{CC4D01EB-3E74-D845-B57E-D33706C08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3140" y="9497390"/>
            <a:ext cx="850367" cy="854844"/>
          </a:xfrm>
          <a:custGeom>
            <a:avLst/>
            <a:gdLst>
              <a:gd name="T0" fmla="*/ 115042 w 301266"/>
              <a:gd name="T1" fmla="*/ 262062 h 302853"/>
              <a:gd name="T2" fmla="*/ 136253 w 301266"/>
              <a:gd name="T3" fmla="*/ 262062 h 302853"/>
              <a:gd name="T4" fmla="*/ 182989 w 301266"/>
              <a:gd name="T5" fmla="*/ 162435 h 302853"/>
              <a:gd name="T6" fmla="*/ 210311 w 301266"/>
              <a:gd name="T7" fmla="*/ 183732 h 302853"/>
              <a:gd name="T8" fmla="*/ 182989 w 301266"/>
              <a:gd name="T9" fmla="*/ 162435 h 302853"/>
              <a:gd name="T10" fmla="*/ 156984 w 301266"/>
              <a:gd name="T11" fmla="*/ 90596 h 302853"/>
              <a:gd name="T12" fmla="*/ 147814 w 301266"/>
              <a:gd name="T13" fmla="*/ 90596 h 302853"/>
              <a:gd name="T14" fmla="*/ 104257 w 301266"/>
              <a:gd name="T15" fmla="*/ 76525 h 302853"/>
              <a:gd name="T16" fmla="*/ 47815 w 301266"/>
              <a:gd name="T17" fmla="*/ 200698 h 302853"/>
              <a:gd name="T18" fmla="*/ 106414 w 301266"/>
              <a:gd name="T19" fmla="*/ 257370 h 302853"/>
              <a:gd name="T20" fmla="*/ 145241 w 301266"/>
              <a:gd name="T21" fmla="*/ 262062 h 302853"/>
              <a:gd name="T22" fmla="*/ 130141 w 301266"/>
              <a:gd name="T23" fmla="*/ 293828 h 302853"/>
              <a:gd name="T24" fmla="*/ 230803 w 301266"/>
              <a:gd name="T25" fmla="*/ 229936 h 302853"/>
              <a:gd name="T26" fmla="*/ 75136 w 301266"/>
              <a:gd name="T27" fmla="*/ 194561 h 302853"/>
              <a:gd name="T28" fmla="*/ 110368 w 301266"/>
              <a:gd name="T29" fmla="*/ 104320 h 302853"/>
              <a:gd name="T30" fmla="*/ 117918 w 301266"/>
              <a:gd name="T31" fmla="*/ 90603 h 302853"/>
              <a:gd name="T32" fmla="*/ 104257 w 301266"/>
              <a:gd name="T33" fmla="*/ 76525 h 302853"/>
              <a:gd name="T34" fmla="*/ 218579 w 301266"/>
              <a:gd name="T35" fmla="*/ 122729 h 302853"/>
              <a:gd name="T36" fmla="*/ 239790 w 301266"/>
              <a:gd name="T37" fmla="*/ 70389 h 302853"/>
              <a:gd name="T38" fmla="*/ 152790 w 301266"/>
              <a:gd name="T39" fmla="*/ 64252 h 302853"/>
              <a:gd name="T40" fmla="*/ 152790 w 301266"/>
              <a:gd name="T41" fmla="*/ 116592 h 302853"/>
              <a:gd name="T42" fmla="*/ 152790 w 301266"/>
              <a:gd name="T43" fmla="*/ 64252 h 302853"/>
              <a:gd name="T44" fmla="*/ 157463 w 301266"/>
              <a:gd name="T45" fmla="*/ 55589 h 302853"/>
              <a:gd name="T46" fmla="*/ 157463 w 301266"/>
              <a:gd name="T47" fmla="*/ 125256 h 302853"/>
              <a:gd name="T48" fmla="*/ 239790 w 301266"/>
              <a:gd name="T49" fmla="*/ 153050 h 302853"/>
              <a:gd name="T50" fmla="*/ 213906 w 301266"/>
              <a:gd name="T51" fmla="*/ 131753 h 302853"/>
              <a:gd name="T52" fmla="*/ 209232 w 301266"/>
              <a:gd name="T53" fmla="*/ 65696 h 302853"/>
              <a:gd name="T54" fmla="*/ 239790 w 301266"/>
              <a:gd name="T55" fmla="*/ 61365 h 302853"/>
              <a:gd name="T56" fmla="*/ 157463 w 301266"/>
              <a:gd name="T57" fmla="*/ 40068 h 302853"/>
              <a:gd name="T58" fmla="*/ 188022 w 301266"/>
              <a:gd name="T59" fmla="*/ 30682 h 302853"/>
              <a:gd name="T60" fmla="*/ 209232 w 301266"/>
              <a:gd name="T61" fmla="*/ 9385 h 302853"/>
              <a:gd name="T62" fmla="*/ 183708 w 301266"/>
              <a:gd name="T63" fmla="*/ 0 h 302853"/>
              <a:gd name="T64" fmla="*/ 218579 w 301266"/>
              <a:gd name="T65" fmla="*/ 4693 h 302853"/>
              <a:gd name="T66" fmla="*/ 244464 w 301266"/>
              <a:gd name="T67" fmla="*/ 30682 h 302853"/>
              <a:gd name="T68" fmla="*/ 249138 w 301266"/>
              <a:gd name="T69" fmla="*/ 157742 h 302853"/>
              <a:gd name="T70" fmla="*/ 223972 w 301266"/>
              <a:gd name="T71" fmla="*/ 162435 h 302853"/>
              <a:gd name="T72" fmla="*/ 213906 w 301266"/>
              <a:gd name="T73" fmla="*/ 193117 h 302853"/>
              <a:gd name="T74" fmla="*/ 179034 w 301266"/>
              <a:gd name="T75" fmla="*/ 189147 h 302853"/>
              <a:gd name="T76" fmla="*/ 152790 w 301266"/>
              <a:gd name="T77" fmla="*/ 162435 h 302853"/>
              <a:gd name="T78" fmla="*/ 148476 w 301266"/>
              <a:gd name="T79" fmla="*/ 125256 h 302853"/>
              <a:gd name="T80" fmla="*/ 110368 w 301266"/>
              <a:gd name="T81" fmla="*/ 113344 h 302853"/>
              <a:gd name="T82" fmla="*/ 84484 w 301266"/>
              <a:gd name="T83" fmla="*/ 194561 h 302853"/>
              <a:gd name="T84" fmla="*/ 259922 w 301266"/>
              <a:gd name="T85" fmla="*/ 220551 h 302853"/>
              <a:gd name="T86" fmla="*/ 259922 w 301266"/>
              <a:gd name="T87" fmla="*/ 229936 h 302853"/>
              <a:gd name="T88" fmla="*/ 239790 w 301266"/>
              <a:gd name="T89" fmla="*/ 293828 h 302853"/>
              <a:gd name="T90" fmla="*/ 301625 w 301266"/>
              <a:gd name="T91" fmla="*/ 298520 h 302853"/>
              <a:gd name="T92" fmla="*/ 4674 w 301266"/>
              <a:gd name="T93" fmla="*/ 303213 h 302853"/>
              <a:gd name="T94" fmla="*/ 4674 w 301266"/>
              <a:gd name="T95" fmla="*/ 293828 h 302853"/>
              <a:gd name="T96" fmla="*/ 121153 w 301266"/>
              <a:gd name="T97" fmla="*/ 281194 h 302853"/>
              <a:gd name="T98" fmla="*/ 104257 w 301266"/>
              <a:gd name="T99" fmla="*/ 266394 h 302853"/>
              <a:gd name="T100" fmla="*/ 38827 w 301266"/>
              <a:gd name="T101" fmla="*/ 133197 h 302853"/>
              <a:gd name="T102" fmla="*/ 126546 w 301266"/>
              <a:gd name="T103" fmla="*/ 67501 h 302853"/>
              <a:gd name="T104" fmla="*/ 148476 w 301266"/>
              <a:gd name="T105" fmla="*/ 35375 h 302853"/>
              <a:gd name="T106" fmla="*/ 179034 w 301266"/>
              <a:gd name="T107" fmla="*/ 30682 h 302853"/>
              <a:gd name="T108" fmla="*/ 183708 w 301266"/>
              <a:gd name="T109" fmla="*/ 0 h 302853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301266" h="302853">
                <a:moveTo>
                  <a:pt x="125318" y="250935"/>
                </a:moveTo>
                <a:cubicBezTo>
                  <a:pt x="119573" y="250935"/>
                  <a:pt x="114905" y="255622"/>
                  <a:pt x="114905" y="261751"/>
                </a:cubicBezTo>
                <a:cubicBezTo>
                  <a:pt x="114905" y="267520"/>
                  <a:pt x="119573" y="272207"/>
                  <a:pt x="125318" y="272207"/>
                </a:cubicBezTo>
                <a:cubicBezTo>
                  <a:pt x="131063" y="272207"/>
                  <a:pt x="136091" y="267520"/>
                  <a:pt x="136091" y="261751"/>
                </a:cubicBezTo>
                <a:cubicBezTo>
                  <a:pt x="136091" y="255622"/>
                  <a:pt x="131063" y="250935"/>
                  <a:pt x="125318" y="250935"/>
                </a:cubicBezTo>
                <a:close/>
                <a:moveTo>
                  <a:pt x="182771" y="162242"/>
                </a:moveTo>
                <a:lnTo>
                  <a:pt x="187080" y="183514"/>
                </a:lnTo>
                <a:lnTo>
                  <a:pt x="210061" y="183514"/>
                </a:lnTo>
                <a:lnTo>
                  <a:pt x="214010" y="162242"/>
                </a:lnTo>
                <a:lnTo>
                  <a:pt x="182771" y="162242"/>
                </a:lnTo>
                <a:close/>
                <a:moveTo>
                  <a:pt x="152034" y="85725"/>
                </a:moveTo>
                <a:cubicBezTo>
                  <a:pt x="154599" y="85725"/>
                  <a:pt x="156797" y="87557"/>
                  <a:pt x="156797" y="90488"/>
                </a:cubicBezTo>
                <a:cubicBezTo>
                  <a:pt x="156797" y="93052"/>
                  <a:pt x="154599" y="94884"/>
                  <a:pt x="152034" y="94884"/>
                </a:cubicBezTo>
                <a:cubicBezTo>
                  <a:pt x="149470" y="94884"/>
                  <a:pt x="147638" y="93052"/>
                  <a:pt x="147638" y="90488"/>
                </a:cubicBezTo>
                <a:cubicBezTo>
                  <a:pt x="147638" y="87557"/>
                  <a:pt x="149470" y="85725"/>
                  <a:pt x="152034" y="85725"/>
                </a:cubicBezTo>
                <a:close/>
                <a:moveTo>
                  <a:pt x="104133" y="76434"/>
                </a:moveTo>
                <a:cubicBezTo>
                  <a:pt x="72893" y="76434"/>
                  <a:pt x="47758" y="102032"/>
                  <a:pt x="47758" y="133039"/>
                </a:cubicBezTo>
                <a:lnTo>
                  <a:pt x="47758" y="200460"/>
                </a:lnTo>
                <a:cubicBezTo>
                  <a:pt x="47758" y="231466"/>
                  <a:pt x="72893" y="257064"/>
                  <a:pt x="104133" y="257064"/>
                </a:cubicBezTo>
                <a:lnTo>
                  <a:pt x="106287" y="257064"/>
                </a:lnTo>
                <a:cubicBezTo>
                  <a:pt x="108083" y="248411"/>
                  <a:pt x="115982" y="241561"/>
                  <a:pt x="125318" y="241561"/>
                </a:cubicBezTo>
                <a:cubicBezTo>
                  <a:pt x="136450" y="241561"/>
                  <a:pt x="145068" y="250574"/>
                  <a:pt x="145068" y="261751"/>
                </a:cubicBezTo>
                <a:cubicBezTo>
                  <a:pt x="145068" y="270765"/>
                  <a:pt x="138604" y="278696"/>
                  <a:pt x="129986" y="280860"/>
                </a:cubicBezTo>
                <a:lnTo>
                  <a:pt x="129986" y="293479"/>
                </a:lnTo>
                <a:lnTo>
                  <a:pt x="230528" y="293479"/>
                </a:lnTo>
                <a:lnTo>
                  <a:pt x="230528" y="229663"/>
                </a:lnTo>
                <a:lnTo>
                  <a:pt x="110237" y="229663"/>
                </a:lnTo>
                <a:cubicBezTo>
                  <a:pt x="90847" y="229663"/>
                  <a:pt x="75047" y="213439"/>
                  <a:pt x="75047" y="194330"/>
                </a:cubicBezTo>
                <a:lnTo>
                  <a:pt x="75047" y="139168"/>
                </a:lnTo>
                <a:cubicBezTo>
                  <a:pt x="75047" y="119699"/>
                  <a:pt x="90847" y="104196"/>
                  <a:pt x="110237" y="104196"/>
                </a:cubicBezTo>
                <a:lnTo>
                  <a:pt x="120650" y="104196"/>
                </a:lnTo>
                <a:cubicBezTo>
                  <a:pt x="118855" y="99869"/>
                  <a:pt x="117778" y="95182"/>
                  <a:pt x="117778" y="90495"/>
                </a:cubicBezTo>
                <a:cubicBezTo>
                  <a:pt x="117778" y="85448"/>
                  <a:pt x="118855" y="80761"/>
                  <a:pt x="120650" y="76434"/>
                </a:cubicBezTo>
                <a:lnTo>
                  <a:pt x="104133" y="76434"/>
                </a:lnTo>
                <a:close/>
                <a:moveTo>
                  <a:pt x="218319" y="70305"/>
                </a:moveTo>
                <a:lnTo>
                  <a:pt x="218319" y="122583"/>
                </a:lnTo>
                <a:lnTo>
                  <a:pt x="239505" y="122583"/>
                </a:lnTo>
                <a:lnTo>
                  <a:pt x="239505" y="70305"/>
                </a:lnTo>
                <a:lnTo>
                  <a:pt x="218319" y="70305"/>
                </a:lnTo>
                <a:close/>
                <a:moveTo>
                  <a:pt x="152608" y="64176"/>
                </a:moveTo>
                <a:cubicBezTo>
                  <a:pt x="138245" y="64176"/>
                  <a:pt x="126755" y="76074"/>
                  <a:pt x="126755" y="90495"/>
                </a:cubicBezTo>
                <a:cubicBezTo>
                  <a:pt x="126755" y="104917"/>
                  <a:pt x="138245" y="116454"/>
                  <a:pt x="152608" y="116454"/>
                </a:cubicBezTo>
                <a:cubicBezTo>
                  <a:pt x="166971" y="116454"/>
                  <a:pt x="178821" y="104917"/>
                  <a:pt x="178821" y="90495"/>
                </a:cubicBezTo>
                <a:cubicBezTo>
                  <a:pt x="178821" y="76074"/>
                  <a:pt x="166971" y="64176"/>
                  <a:pt x="152608" y="64176"/>
                </a:cubicBezTo>
                <a:close/>
                <a:moveTo>
                  <a:pt x="157276" y="40020"/>
                </a:moveTo>
                <a:lnTo>
                  <a:pt x="157276" y="55523"/>
                </a:lnTo>
                <a:cubicBezTo>
                  <a:pt x="174512" y="57686"/>
                  <a:pt x="187798" y="72468"/>
                  <a:pt x="187798" y="90495"/>
                </a:cubicBezTo>
                <a:cubicBezTo>
                  <a:pt x="187798" y="108162"/>
                  <a:pt x="174512" y="122944"/>
                  <a:pt x="157276" y="125107"/>
                </a:cubicBezTo>
                <a:lnTo>
                  <a:pt x="157276" y="152868"/>
                </a:lnTo>
                <a:lnTo>
                  <a:pt x="239505" y="152868"/>
                </a:lnTo>
                <a:lnTo>
                  <a:pt x="239505" y="131597"/>
                </a:lnTo>
                <a:lnTo>
                  <a:pt x="213651" y="131597"/>
                </a:lnTo>
                <a:cubicBezTo>
                  <a:pt x="211138" y="131597"/>
                  <a:pt x="208983" y="129433"/>
                  <a:pt x="208983" y="126910"/>
                </a:cubicBezTo>
                <a:lnTo>
                  <a:pt x="208983" y="65618"/>
                </a:lnTo>
                <a:cubicBezTo>
                  <a:pt x="208983" y="63094"/>
                  <a:pt x="211138" y="61292"/>
                  <a:pt x="213651" y="61292"/>
                </a:cubicBezTo>
                <a:lnTo>
                  <a:pt x="239505" y="61292"/>
                </a:lnTo>
                <a:lnTo>
                  <a:pt x="239505" y="40020"/>
                </a:lnTo>
                <a:lnTo>
                  <a:pt x="157276" y="40020"/>
                </a:lnTo>
                <a:close/>
                <a:moveTo>
                  <a:pt x="187798" y="9374"/>
                </a:moveTo>
                <a:lnTo>
                  <a:pt x="187798" y="30646"/>
                </a:lnTo>
                <a:lnTo>
                  <a:pt x="208983" y="30646"/>
                </a:lnTo>
                <a:lnTo>
                  <a:pt x="208983" y="9374"/>
                </a:lnTo>
                <a:lnTo>
                  <a:pt x="187798" y="9374"/>
                </a:lnTo>
                <a:close/>
                <a:moveTo>
                  <a:pt x="183489" y="0"/>
                </a:moveTo>
                <a:lnTo>
                  <a:pt x="213651" y="0"/>
                </a:lnTo>
                <a:cubicBezTo>
                  <a:pt x="216165" y="0"/>
                  <a:pt x="218319" y="2163"/>
                  <a:pt x="218319" y="4687"/>
                </a:cubicBezTo>
                <a:lnTo>
                  <a:pt x="218319" y="30646"/>
                </a:lnTo>
                <a:lnTo>
                  <a:pt x="244173" y="30646"/>
                </a:lnTo>
                <a:cubicBezTo>
                  <a:pt x="246686" y="30646"/>
                  <a:pt x="248841" y="32809"/>
                  <a:pt x="248841" y="35333"/>
                </a:cubicBezTo>
                <a:lnTo>
                  <a:pt x="248841" y="157555"/>
                </a:lnTo>
                <a:cubicBezTo>
                  <a:pt x="248841" y="160079"/>
                  <a:pt x="246686" y="162242"/>
                  <a:pt x="244173" y="162242"/>
                </a:cubicBezTo>
                <a:lnTo>
                  <a:pt x="223705" y="162242"/>
                </a:lnTo>
                <a:lnTo>
                  <a:pt x="217960" y="188922"/>
                </a:lnTo>
                <a:cubicBezTo>
                  <a:pt x="217601" y="191086"/>
                  <a:pt x="215806" y="192888"/>
                  <a:pt x="213651" y="192888"/>
                </a:cubicBezTo>
                <a:lnTo>
                  <a:pt x="183489" y="192888"/>
                </a:lnTo>
                <a:cubicBezTo>
                  <a:pt x="180975" y="192888"/>
                  <a:pt x="179180" y="191086"/>
                  <a:pt x="178821" y="188922"/>
                </a:cubicBezTo>
                <a:lnTo>
                  <a:pt x="173435" y="162242"/>
                </a:lnTo>
                <a:lnTo>
                  <a:pt x="152608" y="162242"/>
                </a:lnTo>
                <a:cubicBezTo>
                  <a:pt x="150095" y="162242"/>
                  <a:pt x="148299" y="160079"/>
                  <a:pt x="148299" y="157555"/>
                </a:cubicBezTo>
                <a:lnTo>
                  <a:pt x="148299" y="125107"/>
                </a:lnTo>
                <a:cubicBezTo>
                  <a:pt x="139681" y="124025"/>
                  <a:pt x="131782" y="119699"/>
                  <a:pt x="126395" y="113209"/>
                </a:cubicBezTo>
                <a:lnTo>
                  <a:pt x="110237" y="113209"/>
                </a:lnTo>
                <a:cubicBezTo>
                  <a:pt x="95874" y="113209"/>
                  <a:pt x="84383" y="124746"/>
                  <a:pt x="84383" y="139168"/>
                </a:cubicBezTo>
                <a:lnTo>
                  <a:pt x="84383" y="194330"/>
                </a:lnTo>
                <a:cubicBezTo>
                  <a:pt x="84383" y="208752"/>
                  <a:pt x="95874" y="220289"/>
                  <a:pt x="110237" y="220289"/>
                </a:cubicBezTo>
                <a:lnTo>
                  <a:pt x="259613" y="220289"/>
                </a:lnTo>
                <a:cubicBezTo>
                  <a:pt x="262127" y="220289"/>
                  <a:pt x="263922" y="222452"/>
                  <a:pt x="263922" y="224976"/>
                </a:cubicBezTo>
                <a:cubicBezTo>
                  <a:pt x="263922" y="227139"/>
                  <a:pt x="262127" y="229663"/>
                  <a:pt x="259613" y="229663"/>
                </a:cubicBezTo>
                <a:lnTo>
                  <a:pt x="239505" y="229663"/>
                </a:lnTo>
                <a:lnTo>
                  <a:pt x="239505" y="293479"/>
                </a:lnTo>
                <a:lnTo>
                  <a:pt x="296957" y="293479"/>
                </a:lnTo>
                <a:cubicBezTo>
                  <a:pt x="299471" y="293479"/>
                  <a:pt x="301266" y="295642"/>
                  <a:pt x="301266" y="298166"/>
                </a:cubicBezTo>
                <a:cubicBezTo>
                  <a:pt x="301266" y="300689"/>
                  <a:pt x="299471" y="302853"/>
                  <a:pt x="296957" y="302853"/>
                </a:cubicBezTo>
                <a:lnTo>
                  <a:pt x="4668" y="302853"/>
                </a:lnTo>
                <a:cubicBezTo>
                  <a:pt x="2155" y="302853"/>
                  <a:pt x="0" y="300689"/>
                  <a:pt x="0" y="298166"/>
                </a:cubicBezTo>
                <a:cubicBezTo>
                  <a:pt x="0" y="295642"/>
                  <a:pt x="2155" y="293479"/>
                  <a:pt x="4668" y="293479"/>
                </a:cubicBezTo>
                <a:lnTo>
                  <a:pt x="121009" y="293479"/>
                </a:lnTo>
                <a:lnTo>
                  <a:pt x="121009" y="280860"/>
                </a:lnTo>
                <a:cubicBezTo>
                  <a:pt x="113469" y="279057"/>
                  <a:pt x="107723" y="273649"/>
                  <a:pt x="106287" y="266078"/>
                </a:cubicBezTo>
                <a:lnTo>
                  <a:pt x="104133" y="266078"/>
                </a:lnTo>
                <a:cubicBezTo>
                  <a:pt x="67866" y="266078"/>
                  <a:pt x="38781" y="236874"/>
                  <a:pt x="38781" y="200460"/>
                </a:cubicBezTo>
                <a:lnTo>
                  <a:pt x="38781" y="133039"/>
                </a:lnTo>
                <a:cubicBezTo>
                  <a:pt x="38781" y="96985"/>
                  <a:pt x="67866" y="67421"/>
                  <a:pt x="104133" y="67421"/>
                </a:cubicBezTo>
                <a:lnTo>
                  <a:pt x="126395" y="67421"/>
                </a:lnTo>
                <a:cubicBezTo>
                  <a:pt x="131782" y="60931"/>
                  <a:pt x="139681" y="56605"/>
                  <a:pt x="148299" y="55523"/>
                </a:cubicBezTo>
                <a:lnTo>
                  <a:pt x="148299" y="35333"/>
                </a:lnTo>
                <a:cubicBezTo>
                  <a:pt x="148299" y="32809"/>
                  <a:pt x="150095" y="30646"/>
                  <a:pt x="152608" y="30646"/>
                </a:cubicBezTo>
                <a:lnTo>
                  <a:pt x="178821" y="30646"/>
                </a:lnTo>
                <a:lnTo>
                  <a:pt x="178821" y="4687"/>
                </a:lnTo>
                <a:cubicBezTo>
                  <a:pt x="178821" y="2163"/>
                  <a:pt x="180975" y="0"/>
                  <a:pt x="18348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Poppins Extra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46189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1">
            <a:extLst>
              <a:ext uri="{FF2B5EF4-FFF2-40B4-BE49-F238E27FC236}">
                <a16:creationId xmlns:a16="http://schemas.microsoft.com/office/drawing/2014/main" id="{745A2F66-9A32-F84D-B76F-6EBF52BCF685}"/>
              </a:ext>
            </a:extLst>
          </p:cNvPr>
          <p:cNvSpPr/>
          <p:nvPr/>
        </p:nvSpPr>
        <p:spPr>
          <a:xfrm rot="5400000">
            <a:off x="15767997" y="9147256"/>
            <a:ext cx="4072047" cy="3541445"/>
          </a:xfrm>
          <a:prstGeom prst="hexagon">
            <a:avLst>
              <a:gd name="adj" fmla="val 28802"/>
              <a:gd name="vf" fmla="val 11547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vert270" wrap="square" lIns="975106" tIns="0" rIns="0" bIns="0" numCol="1" spcCol="1270" anchor="t" anchorCtr="0">
            <a:noAutofit/>
          </a:bodyPr>
          <a:lstStyle/>
          <a:p>
            <a:pPr algn="ctr" defTabSz="1777512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endParaRPr lang="en-US" sz="3199" dirty="0">
              <a:solidFill>
                <a:schemeClr val="tx1"/>
              </a:solidFill>
              <a:latin typeface="Poppins ExtraLight" pitchFamily="2" charset="77"/>
            </a:endParaRP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AF8022A9-4E7C-2941-819E-A4EB304D3D0E}"/>
              </a:ext>
            </a:extLst>
          </p:cNvPr>
          <p:cNvSpPr/>
          <p:nvPr/>
        </p:nvSpPr>
        <p:spPr>
          <a:xfrm rot="5400000">
            <a:off x="12155586" y="9147256"/>
            <a:ext cx="4072047" cy="3541445"/>
          </a:xfrm>
          <a:prstGeom prst="hexagon">
            <a:avLst>
              <a:gd name="adj" fmla="val 28802"/>
              <a:gd name="vf" fmla="val 11547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vert270" wrap="square" lIns="975106" tIns="0" rIns="0" bIns="0" numCol="1" spcCol="1270" anchor="t" anchorCtr="0">
            <a:noAutofit/>
          </a:bodyPr>
          <a:lstStyle/>
          <a:p>
            <a:pPr algn="ctr" defTabSz="1777512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endParaRPr lang="en-US" sz="3199" dirty="0">
              <a:solidFill>
                <a:schemeClr val="tx1"/>
              </a:solidFill>
              <a:latin typeface="Poppins ExtraLight" pitchFamily="2" charset="77"/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A8C712F6-CAC5-0741-BE23-E1C8168691BD}"/>
              </a:ext>
            </a:extLst>
          </p:cNvPr>
          <p:cNvSpPr/>
          <p:nvPr/>
        </p:nvSpPr>
        <p:spPr>
          <a:xfrm rot="5400000">
            <a:off x="15767997" y="2854908"/>
            <a:ext cx="4072047" cy="3541445"/>
          </a:xfrm>
          <a:prstGeom prst="hexagon">
            <a:avLst>
              <a:gd name="adj" fmla="val 28802"/>
              <a:gd name="vf" fmla="val 11547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vert270" wrap="square" lIns="975106" tIns="0" rIns="0" bIns="0" numCol="1" spcCol="1270" anchor="t" anchorCtr="0">
            <a:noAutofit/>
          </a:bodyPr>
          <a:lstStyle/>
          <a:p>
            <a:pPr algn="ctr" defTabSz="1777512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endParaRPr lang="en-US" sz="3199" dirty="0">
              <a:solidFill>
                <a:schemeClr val="tx1"/>
              </a:solidFill>
              <a:latin typeface="Poppins ExtraLight" pitchFamily="2" charset="77"/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53384221-8E16-6A4B-822C-7A69304B6E60}"/>
              </a:ext>
            </a:extLst>
          </p:cNvPr>
          <p:cNvSpPr/>
          <p:nvPr/>
        </p:nvSpPr>
        <p:spPr>
          <a:xfrm rot="5400000">
            <a:off x="12155586" y="2854908"/>
            <a:ext cx="4072047" cy="3541445"/>
          </a:xfrm>
          <a:prstGeom prst="hexagon">
            <a:avLst>
              <a:gd name="adj" fmla="val 28802"/>
              <a:gd name="vf" fmla="val 11547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vert270" wrap="square" lIns="975106" tIns="0" rIns="0" bIns="0" numCol="1" spcCol="1270" anchor="t" anchorCtr="0">
            <a:noAutofit/>
          </a:bodyPr>
          <a:lstStyle/>
          <a:p>
            <a:pPr algn="ctr" defTabSz="1777512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endParaRPr lang="en-US" sz="3199" dirty="0">
              <a:solidFill>
                <a:schemeClr val="tx1"/>
              </a:solidFill>
              <a:latin typeface="Poppins ExtraLight" pitchFamily="2" charset="77"/>
            </a:endParaRP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3FE94257-AD9C-8840-914B-E6C404DD673C}"/>
              </a:ext>
            </a:extLst>
          </p:cNvPr>
          <p:cNvSpPr/>
          <p:nvPr/>
        </p:nvSpPr>
        <p:spPr>
          <a:xfrm rot="5400000">
            <a:off x="17546383" y="5993454"/>
            <a:ext cx="4072047" cy="3541445"/>
          </a:xfrm>
          <a:prstGeom prst="hexagon">
            <a:avLst>
              <a:gd name="adj" fmla="val 28802"/>
              <a:gd name="vf" fmla="val 11547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vert270" wrap="square" lIns="975106" tIns="0" rIns="0" bIns="0" numCol="1" spcCol="1270" anchor="t" anchorCtr="0">
            <a:noAutofit/>
          </a:bodyPr>
          <a:lstStyle/>
          <a:p>
            <a:pPr algn="ctr" defTabSz="1777512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endParaRPr lang="en-US" sz="3199" dirty="0">
              <a:solidFill>
                <a:schemeClr val="tx1"/>
              </a:solidFill>
              <a:latin typeface="Poppins ExtraLight" pitchFamily="2" charset="77"/>
            </a:endParaRP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F4261C48-6CB6-BA4A-B9CC-592652774982}"/>
              </a:ext>
            </a:extLst>
          </p:cNvPr>
          <p:cNvSpPr/>
          <p:nvPr/>
        </p:nvSpPr>
        <p:spPr>
          <a:xfrm rot="5400000">
            <a:off x="10375005" y="6001081"/>
            <a:ext cx="4072047" cy="3541445"/>
          </a:xfrm>
          <a:prstGeom prst="hexagon">
            <a:avLst>
              <a:gd name="adj" fmla="val 28802"/>
              <a:gd name="vf" fmla="val 11547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vert270" wrap="square" lIns="975106" tIns="0" rIns="0" bIns="0" numCol="1" spcCol="1270" anchor="t" anchorCtr="0">
            <a:noAutofit/>
          </a:bodyPr>
          <a:lstStyle/>
          <a:p>
            <a:pPr algn="ctr" defTabSz="1777512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endParaRPr lang="en-US" sz="3199" dirty="0">
              <a:solidFill>
                <a:schemeClr val="tx1"/>
              </a:solidFill>
              <a:latin typeface="Poppins ExtraLight" pitchFamily="2" charset="77"/>
            </a:endParaRPr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25DBA5A0-AB65-5A4F-8A3F-9524443CA317}"/>
              </a:ext>
            </a:extLst>
          </p:cNvPr>
          <p:cNvSpPr/>
          <p:nvPr/>
        </p:nvSpPr>
        <p:spPr>
          <a:xfrm rot="5400000">
            <a:off x="11697342" y="2979943"/>
            <a:ext cx="1459719" cy="1269512"/>
          </a:xfrm>
          <a:prstGeom prst="hexagon">
            <a:avLst>
              <a:gd name="adj" fmla="val 28802"/>
              <a:gd name="vf" fmla="val 11547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vert270" wrap="square" lIns="0" tIns="0" rIns="0" bIns="0" numCol="1" spcCol="1270" anchor="ctr" anchorCtr="0">
            <a:noAutofit/>
          </a:bodyPr>
          <a:lstStyle/>
          <a:p>
            <a:pPr algn="ctr" defTabSz="177751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333" dirty="0">
              <a:solidFill>
                <a:srgbClr val="FFFFFF"/>
              </a:solidFill>
              <a:latin typeface="Poppins ExtraLight" pitchFamily="2" charset="77"/>
            </a:endParaRP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4AC08AE2-F683-2949-8DEE-A6B01E243DE6}"/>
              </a:ext>
            </a:extLst>
          </p:cNvPr>
          <p:cNvSpPr/>
          <p:nvPr/>
        </p:nvSpPr>
        <p:spPr>
          <a:xfrm rot="5400000">
            <a:off x="18830120" y="2972273"/>
            <a:ext cx="1459719" cy="1269512"/>
          </a:xfrm>
          <a:prstGeom prst="hexagon">
            <a:avLst>
              <a:gd name="adj" fmla="val 28802"/>
              <a:gd name="vf" fmla="val 11547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vert270" wrap="square" lIns="0" tIns="0" rIns="0" bIns="0" numCol="1" spcCol="1270" anchor="ctr" anchorCtr="0">
            <a:noAutofit/>
          </a:bodyPr>
          <a:lstStyle/>
          <a:p>
            <a:pPr algn="ctr" defTabSz="177751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333" dirty="0">
              <a:solidFill>
                <a:srgbClr val="FFFFFF"/>
              </a:solidFill>
              <a:latin typeface="Poppins ExtraLight" pitchFamily="2" charset="77"/>
            </a:endParaRPr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243781C4-BFAF-A442-A4AB-38C2A025CC49}"/>
              </a:ext>
            </a:extLst>
          </p:cNvPr>
          <p:cNvSpPr/>
          <p:nvPr/>
        </p:nvSpPr>
        <p:spPr>
          <a:xfrm rot="5400000">
            <a:off x="20617567" y="6111171"/>
            <a:ext cx="1459719" cy="1269512"/>
          </a:xfrm>
          <a:prstGeom prst="hexagon">
            <a:avLst>
              <a:gd name="adj" fmla="val 28802"/>
              <a:gd name="vf" fmla="val 11547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vert270" wrap="square" lIns="0" tIns="0" rIns="0" bIns="0" numCol="1" spcCol="1270" anchor="ctr" anchorCtr="0">
            <a:noAutofit/>
          </a:bodyPr>
          <a:lstStyle/>
          <a:p>
            <a:pPr algn="ctr" defTabSz="177751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333" dirty="0">
              <a:solidFill>
                <a:srgbClr val="FFFFFF"/>
              </a:solidFill>
              <a:latin typeface="Poppins ExtraLight" pitchFamily="2" charset="77"/>
            </a:endParaRPr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0565292-A769-C14B-97D0-084190BEE088}"/>
              </a:ext>
            </a:extLst>
          </p:cNvPr>
          <p:cNvSpPr/>
          <p:nvPr/>
        </p:nvSpPr>
        <p:spPr>
          <a:xfrm rot="5400000">
            <a:off x="18841034" y="11304590"/>
            <a:ext cx="1459719" cy="1269512"/>
          </a:xfrm>
          <a:prstGeom prst="hexagon">
            <a:avLst>
              <a:gd name="adj" fmla="val 28802"/>
              <a:gd name="vf" fmla="val 11547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vert270" wrap="square" lIns="0" tIns="0" rIns="0" bIns="0" numCol="1" spcCol="1270" anchor="ctr" anchorCtr="0">
            <a:noAutofit/>
          </a:bodyPr>
          <a:lstStyle/>
          <a:p>
            <a:pPr algn="ctr" defTabSz="177751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333" dirty="0">
              <a:solidFill>
                <a:srgbClr val="FFFFFF"/>
              </a:solidFill>
              <a:latin typeface="Poppins ExtraLight" pitchFamily="2" charset="77"/>
            </a:endParaRPr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1CB38076-9EB6-A94B-BF9E-A82DF3F63164}"/>
              </a:ext>
            </a:extLst>
          </p:cNvPr>
          <p:cNvSpPr/>
          <p:nvPr/>
        </p:nvSpPr>
        <p:spPr>
          <a:xfrm rot="5400000">
            <a:off x="11697342" y="11304590"/>
            <a:ext cx="1459719" cy="1269512"/>
          </a:xfrm>
          <a:prstGeom prst="hexagon">
            <a:avLst>
              <a:gd name="adj" fmla="val 28802"/>
              <a:gd name="vf" fmla="val 11547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vert270" wrap="square" lIns="0" tIns="0" rIns="0" bIns="0" numCol="1" spcCol="1270" anchor="ctr" anchorCtr="0">
            <a:noAutofit/>
          </a:bodyPr>
          <a:lstStyle/>
          <a:p>
            <a:pPr algn="ctr" defTabSz="177751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333" dirty="0">
              <a:solidFill>
                <a:srgbClr val="FFFFFF"/>
              </a:solidFill>
              <a:latin typeface="Poppins ExtraLight" pitchFamily="2" charset="77"/>
            </a:endParaRPr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95856DAA-370F-FA4E-9784-D987AB944D2B}"/>
              </a:ext>
            </a:extLst>
          </p:cNvPr>
          <p:cNvSpPr/>
          <p:nvPr/>
        </p:nvSpPr>
        <p:spPr>
          <a:xfrm rot="5400000">
            <a:off x="9917326" y="6111175"/>
            <a:ext cx="1459719" cy="1269512"/>
          </a:xfrm>
          <a:prstGeom prst="hexagon">
            <a:avLst>
              <a:gd name="adj" fmla="val 28802"/>
              <a:gd name="vf" fmla="val 11547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vert270" wrap="square" lIns="0" tIns="0" rIns="0" bIns="0" numCol="1" spcCol="1270" anchor="ctr" anchorCtr="0">
            <a:noAutofit/>
          </a:bodyPr>
          <a:lstStyle/>
          <a:p>
            <a:pPr algn="ctr" defTabSz="177751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333" dirty="0">
              <a:solidFill>
                <a:srgbClr val="FFFFFF"/>
              </a:solidFill>
              <a:latin typeface="Poppins ExtraLight" pitchFamily="2" charset="77"/>
            </a:endParaRPr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F8ACDABD-6F8A-7E4A-A4E0-63B074DB2775}"/>
              </a:ext>
            </a:extLst>
          </p:cNvPr>
          <p:cNvSpPr/>
          <p:nvPr/>
        </p:nvSpPr>
        <p:spPr>
          <a:xfrm rot="5400000">
            <a:off x="1391431" y="3256562"/>
            <a:ext cx="1986015" cy="1727226"/>
          </a:xfrm>
          <a:prstGeom prst="hexagon">
            <a:avLst>
              <a:gd name="adj" fmla="val 28802"/>
              <a:gd name="vf" fmla="val 11547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vert270" wrap="square" lIns="0" tIns="0" rIns="0" bIns="0" numCol="1" spcCol="1270" anchor="ctr" anchorCtr="0">
            <a:noAutofit/>
          </a:bodyPr>
          <a:lstStyle/>
          <a:p>
            <a:pPr algn="ctr" defTabSz="177751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333" dirty="0">
              <a:solidFill>
                <a:schemeClr val="bg1"/>
              </a:solidFill>
              <a:latin typeface="Poppins ExtraLight" pitchFamily="2" charset="77"/>
            </a:endParaRPr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7BE15B4C-2E26-B44E-B74B-B0EB2E9BA9C0}"/>
              </a:ext>
            </a:extLst>
          </p:cNvPr>
          <p:cNvSpPr/>
          <p:nvPr/>
        </p:nvSpPr>
        <p:spPr>
          <a:xfrm rot="5400000">
            <a:off x="1391431" y="6392887"/>
            <a:ext cx="1986015" cy="1727226"/>
          </a:xfrm>
          <a:prstGeom prst="hexagon">
            <a:avLst>
              <a:gd name="adj" fmla="val 28802"/>
              <a:gd name="vf" fmla="val 11547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vert270" wrap="square" lIns="0" tIns="0" rIns="0" bIns="0" numCol="1" spcCol="1270" anchor="ctr" anchorCtr="0">
            <a:noAutofit/>
          </a:bodyPr>
          <a:lstStyle/>
          <a:p>
            <a:pPr algn="ctr" defTabSz="177751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333" dirty="0">
              <a:solidFill>
                <a:schemeClr val="bg1"/>
              </a:solidFill>
              <a:latin typeface="Poppins ExtraLight" pitchFamily="2" charset="77"/>
            </a:endParaRPr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2F0734FB-C3E6-3E47-9092-C37B33D6A91C}"/>
              </a:ext>
            </a:extLst>
          </p:cNvPr>
          <p:cNvSpPr/>
          <p:nvPr/>
        </p:nvSpPr>
        <p:spPr>
          <a:xfrm rot="5400000">
            <a:off x="2280288" y="4824725"/>
            <a:ext cx="1986015" cy="1727226"/>
          </a:xfrm>
          <a:prstGeom prst="hexagon">
            <a:avLst>
              <a:gd name="adj" fmla="val 28802"/>
              <a:gd name="vf" fmla="val 11547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vert270" wrap="square" lIns="0" tIns="0" rIns="0" bIns="0" numCol="1" spcCol="1270" anchor="ctr" anchorCtr="0">
            <a:noAutofit/>
          </a:bodyPr>
          <a:lstStyle/>
          <a:p>
            <a:pPr algn="ctr" defTabSz="177751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333" dirty="0">
              <a:solidFill>
                <a:schemeClr val="bg1"/>
              </a:solidFill>
              <a:latin typeface="Poppins ExtraLight" pitchFamily="2" charset="77"/>
            </a:endParaRPr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814BDCAF-6700-6749-97FC-51AFCB1D7986}"/>
              </a:ext>
            </a:extLst>
          </p:cNvPr>
          <p:cNvSpPr/>
          <p:nvPr/>
        </p:nvSpPr>
        <p:spPr>
          <a:xfrm rot="5400000">
            <a:off x="2280288" y="7961055"/>
            <a:ext cx="1986015" cy="1727226"/>
          </a:xfrm>
          <a:prstGeom prst="hexagon">
            <a:avLst>
              <a:gd name="adj" fmla="val 28802"/>
              <a:gd name="vf" fmla="val 11547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vert270" wrap="square" lIns="0" tIns="0" rIns="0" bIns="0" numCol="1" spcCol="1270" anchor="ctr" anchorCtr="0">
            <a:noAutofit/>
          </a:bodyPr>
          <a:lstStyle/>
          <a:p>
            <a:pPr algn="ctr" defTabSz="177751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333" dirty="0">
              <a:solidFill>
                <a:schemeClr val="bg1"/>
              </a:solidFill>
              <a:latin typeface="Poppins ExtraLight" pitchFamily="2" charset="77"/>
            </a:endParaRPr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53661649-059F-EB40-B0EE-2DE07A3D7CBA}"/>
              </a:ext>
            </a:extLst>
          </p:cNvPr>
          <p:cNvSpPr/>
          <p:nvPr/>
        </p:nvSpPr>
        <p:spPr>
          <a:xfrm rot="5400000">
            <a:off x="1391431" y="9529217"/>
            <a:ext cx="1986015" cy="1727226"/>
          </a:xfrm>
          <a:prstGeom prst="hexagon">
            <a:avLst>
              <a:gd name="adj" fmla="val 28802"/>
              <a:gd name="vf" fmla="val 11547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vert270" wrap="square" lIns="0" tIns="0" rIns="0" bIns="0" numCol="1" spcCol="1270" anchor="ctr" anchorCtr="0">
            <a:noAutofit/>
          </a:bodyPr>
          <a:lstStyle/>
          <a:p>
            <a:pPr algn="ctr" defTabSz="177751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333" dirty="0">
              <a:solidFill>
                <a:schemeClr val="bg1"/>
              </a:solidFill>
              <a:latin typeface="Poppins ExtraLight" pitchFamily="2" charset="77"/>
            </a:endParaRPr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3B9BB26B-A5C3-BF4E-A20D-2DC2213EE24F}"/>
              </a:ext>
            </a:extLst>
          </p:cNvPr>
          <p:cNvSpPr/>
          <p:nvPr/>
        </p:nvSpPr>
        <p:spPr>
          <a:xfrm rot="5400000">
            <a:off x="2280288" y="11097379"/>
            <a:ext cx="1986015" cy="1727226"/>
          </a:xfrm>
          <a:prstGeom prst="hexagon">
            <a:avLst>
              <a:gd name="adj" fmla="val 28802"/>
              <a:gd name="vf" fmla="val 11547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vert270" wrap="square" lIns="0" tIns="0" rIns="0" bIns="0" numCol="1" spcCol="1270" anchor="ctr" anchorCtr="0">
            <a:noAutofit/>
          </a:bodyPr>
          <a:lstStyle/>
          <a:p>
            <a:pPr algn="ctr" defTabSz="177751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333" dirty="0">
              <a:solidFill>
                <a:schemeClr val="bg1"/>
              </a:solidFill>
              <a:latin typeface="Poppins ExtraLight" pitchFamily="2" charset="7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371CEFF-5B66-A643-8A67-882E5E94280F}"/>
              </a:ext>
            </a:extLst>
          </p:cNvPr>
          <p:cNvSpPr txBox="1"/>
          <p:nvPr/>
        </p:nvSpPr>
        <p:spPr>
          <a:xfrm>
            <a:off x="7625724" y="612372"/>
            <a:ext cx="91262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MEDICAL INFOGRAPHIC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72D540B-BE38-224A-8150-4DDC39C678F2}"/>
              </a:ext>
            </a:extLst>
          </p:cNvPr>
          <p:cNvSpPr txBox="1"/>
          <p:nvPr/>
        </p:nvSpPr>
        <p:spPr>
          <a:xfrm>
            <a:off x="9706414" y="14989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3" name="Freeform 767">
            <a:extLst>
              <a:ext uri="{FF2B5EF4-FFF2-40B4-BE49-F238E27FC236}">
                <a16:creationId xmlns:a16="http://schemas.microsoft.com/office/drawing/2014/main" id="{6DD3C730-789A-274F-AD23-9FAA9EB30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69308" y="6992469"/>
            <a:ext cx="1687167" cy="1678382"/>
          </a:xfrm>
          <a:custGeom>
            <a:avLst/>
            <a:gdLst>
              <a:gd name="T0" fmla="*/ 298537 w 304117"/>
              <a:gd name="T1" fmla="*/ 303213 h 302168"/>
              <a:gd name="T2" fmla="*/ 5598 w 304117"/>
              <a:gd name="T3" fmla="*/ 294009 h 302168"/>
              <a:gd name="T4" fmla="*/ 5598 w 304117"/>
              <a:gd name="T5" fmla="*/ 303213 h 302168"/>
              <a:gd name="T6" fmla="*/ 262088 w 304117"/>
              <a:gd name="T7" fmla="*/ 101305 h 302168"/>
              <a:gd name="T8" fmla="*/ 300094 w 304117"/>
              <a:gd name="T9" fmla="*/ 171381 h 302168"/>
              <a:gd name="T10" fmla="*/ 231683 w 304117"/>
              <a:gd name="T11" fmla="*/ 201208 h 302168"/>
              <a:gd name="T12" fmla="*/ 193314 w 304117"/>
              <a:gd name="T13" fmla="*/ 168506 h 302168"/>
              <a:gd name="T14" fmla="*/ 165081 w 304117"/>
              <a:gd name="T15" fmla="*/ 162037 h 302168"/>
              <a:gd name="T16" fmla="*/ 208879 w 304117"/>
              <a:gd name="T17" fmla="*/ 131492 h 302168"/>
              <a:gd name="T18" fmla="*/ 110724 w 304117"/>
              <a:gd name="T19" fmla="*/ 74899 h 302168"/>
              <a:gd name="T20" fmla="*/ 51277 w 304117"/>
              <a:gd name="T21" fmla="*/ 94086 h 302168"/>
              <a:gd name="T22" fmla="*/ 49112 w 304117"/>
              <a:gd name="T23" fmla="*/ 95892 h 302168"/>
              <a:gd name="T24" fmla="*/ 28544 w 304117"/>
              <a:gd name="T25" fmla="*/ 150068 h 302168"/>
              <a:gd name="T26" fmla="*/ 62102 w 304117"/>
              <a:gd name="T27" fmla="*/ 109978 h 302168"/>
              <a:gd name="T28" fmla="*/ 89886 w 304117"/>
              <a:gd name="T29" fmla="*/ 103115 h 302168"/>
              <a:gd name="T30" fmla="*/ 65710 w 304117"/>
              <a:gd name="T31" fmla="*/ 213635 h 302168"/>
              <a:gd name="T32" fmla="*/ 19524 w 304117"/>
              <a:gd name="T33" fmla="*/ 230610 h 302168"/>
              <a:gd name="T34" fmla="*/ 77618 w 304117"/>
              <a:gd name="T35" fmla="*/ 235305 h 302168"/>
              <a:gd name="T36" fmla="*/ 80865 w 304117"/>
              <a:gd name="T37" fmla="*/ 232777 h 302168"/>
              <a:gd name="T38" fmla="*/ 116949 w 304117"/>
              <a:gd name="T39" fmla="*/ 191242 h 302168"/>
              <a:gd name="T40" fmla="*/ 140043 w 304117"/>
              <a:gd name="T41" fmla="*/ 279008 h 302168"/>
              <a:gd name="T42" fmla="*/ 179735 w 304117"/>
              <a:gd name="T43" fmla="*/ 228805 h 302168"/>
              <a:gd name="T44" fmla="*/ 180096 w 304117"/>
              <a:gd name="T45" fmla="*/ 224831 h 302168"/>
              <a:gd name="T46" fmla="*/ 179013 w 304117"/>
              <a:gd name="T47" fmla="*/ 220858 h 302168"/>
              <a:gd name="T48" fmla="*/ 176486 w 304117"/>
              <a:gd name="T49" fmla="*/ 217247 h 302168"/>
              <a:gd name="T50" fmla="*/ 136073 w 304117"/>
              <a:gd name="T51" fmla="*/ 102754 h 302168"/>
              <a:gd name="T52" fmla="*/ 170714 w 304117"/>
              <a:gd name="T53" fmla="*/ 116840 h 302168"/>
              <a:gd name="T54" fmla="*/ 175765 w 304117"/>
              <a:gd name="T55" fmla="*/ 116479 h 302168"/>
              <a:gd name="T56" fmla="*/ 225200 w 304117"/>
              <a:gd name="T57" fmla="*/ 79278 h 302168"/>
              <a:gd name="T58" fmla="*/ 137155 w 304117"/>
              <a:gd name="T59" fmla="*/ 81445 h 302168"/>
              <a:gd name="T60" fmla="*/ 167827 w 304117"/>
              <a:gd name="T61" fmla="*/ 86140 h 302168"/>
              <a:gd name="T62" fmla="*/ 234942 w 304117"/>
              <a:gd name="T63" fmla="*/ 88307 h 302168"/>
              <a:gd name="T64" fmla="*/ 177569 w 304117"/>
              <a:gd name="T65" fmla="*/ 125509 h 302168"/>
              <a:gd name="T66" fmla="*/ 165301 w 304117"/>
              <a:gd name="T67" fmla="*/ 124786 h 302168"/>
              <a:gd name="T68" fmla="*/ 183343 w 304117"/>
              <a:gd name="T69" fmla="*/ 210745 h 302168"/>
              <a:gd name="T70" fmla="*/ 187312 w 304117"/>
              <a:gd name="T71" fmla="*/ 216524 h 302168"/>
              <a:gd name="T72" fmla="*/ 189116 w 304117"/>
              <a:gd name="T73" fmla="*/ 224470 h 302168"/>
              <a:gd name="T74" fmla="*/ 188394 w 304117"/>
              <a:gd name="T75" fmla="*/ 231694 h 302168"/>
              <a:gd name="T76" fmla="*/ 140404 w 304117"/>
              <a:gd name="T77" fmla="*/ 300678 h 302168"/>
              <a:gd name="T78" fmla="*/ 88082 w 304117"/>
              <a:gd name="T79" fmla="*/ 238195 h 302168"/>
              <a:gd name="T80" fmla="*/ 82669 w 304117"/>
              <a:gd name="T81" fmla="*/ 242890 h 302168"/>
              <a:gd name="T82" fmla="*/ 74010 w 304117"/>
              <a:gd name="T83" fmla="*/ 245418 h 302168"/>
              <a:gd name="T84" fmla="*/ 6172 w 304117"/>
              <a:gd name="T85" fmla="*/ 205328 h 302168"/>
              <a:gd name="T86" fmla="*/ 81226 w 304117"/>
              <a:gd name="T87" fmla="*/ 109978 h 302168"/>
              <a:gd name="T88" fmla="*/ 27822 w 304117"/>
              <a:gd name="T89" fmla="*/ 168849 h 302168"/>
              <a:gd name="T90" fmla="*/ 40091 w 304117"/>
              <a:gd name="T91" fmla="*/ 93364 h 302168"/>
              <a:gd name="T92" fmla="*/ 43699 w 304117"/>
              <a:gd name="T93" fmla="*/ 88307 h 302168"/>
              <a:gd name="T94" fmla="*/ 80144 w 304117"/>
              <a:gd name="T95" fmla="*/ 71693 h 302168"/>
              <a:gd name="T96" fmla="*/ 91779 w 304117"/>
              <a:gd name="T97" fmla="*/ 29431 h 302168"/>
              <a:gd name="T98" fmla="*/ 109791 w 304117"/>
              <a:gd name="T99" fmla="*/ 9469 h 302168"/>
              <a:gd name="T100" fmla="*/ 110512 w 304117"/>
              <a:gd name="T101" fmla="*/ 56290 h 302168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304117" h="302168">
                <a:moveTo>
                  <a:pt x="180196" y="292996"/>
                </a:moveTo>
                <a:lnTo>
                  <a:pt x="297868" y="292996"/>
                </a:lnTo>
                <a:cubicBezTo>
                  <a:pt x="300380" y="292996"/>
                  <a:pt x="302532" y="295113"/>
                  <a:pt x="302532" y="297582"/>
                </a:cubicBezTo>
                <a:cubicBezTo>
                  <a:pt x="302532" y="300052"/>
                  <a:pt x="300380" y="302168"/>
                  <a:pt x="297868" y="302168"/>
                </a:cubicBezTo>
                <a:lnTo>
                  <a:pt x="180196" y="302168"/>
                </a:lnTo>
                <a:cubicBezTo>
                  <a:pt x="178044" y="302168"/>
                  <a:pt x="175891" y="300052"/>
                  <a:pt x="175891" y="297582"/>
                </a:cubicBezTo>
                <a:cubicBezTo>
                  <a:pt x="175891" y="295113"/>
                  <a:pt x="178044" y="292996"/>
                  <a:pt x="180196" y="292996"/>
                </a:cubicBezTo>
                <a:close/>
                <a:moveTo>
                  <a:pt x="5585" y="292996"/>
                </a:moveTo>
                <a:lnTo>
                  <a:pt x="120052" y="292996"/>
                </a:lnTo>
                <a:cubicBezTo>
                  <a:pt x="122571" y="292996"/>
                  <a:pt x="124731" y="295113"/>
                  <a:pt x="124731" y="297582"/>
                </a:cubicBezTo>
                <a:cubicBezTo>
                  <a:pt x="124731" y="300052"/>
                  <a:pt x="122571" y="302168"/>
                  <a:pt x="120052" y="302168"/>
                </a:cubicBezTo>
                <a:lnTo>
                  <a:pt x="5585" y="302168"/>
                </a:lnTo>
                <a:cubicBezTo>
                  <a:pt x="3066" y="302168"/>
                  <a:pt x="1266" y="300052"/>
                  <a:pt x="1266" y="297582"/>
                </a:cubicBezTo>
                <a:cubicBezTo>
                  <a:pt x="1266" y="295113"/>
                  <a:pt x="3066" y="292996"/>
                  <a:pt x="5585" y="292996"/>
                </a:cubicBezTo>
                <a:close/>
                <a:moveTo>
                  <a:pt x="257167" y="97733"/>
                </a:moveTo>
                <a:cubicBezTo>
                  <a:pt x="258972" y="97733"/>
                  <a:pt x="260778" y="98807"/>
                  <a:pt x="261501" y="100956"/>
                </a:cubicBezTo>
                <a:lnTo>
                  <a:pt x="280281" y="161479"/>
                </a:lnTo>
                <a:lnTo>
                  <a:pt x="299422" y="161479"/>
                </a:lnTo>
                <a:cubicBezTo>
                  <a:pt x="301589" y="161479"/>
                  <a:pt x="304117" y="163628"/>
                  <a:pt x="304117" y="166135"/>
                </a:cubicBezTo>
                <a:cubicBezTo>
                  <a:pt x="304117" y="168642"/>
                  <a:pt x="301589" y="170790"/>
                  <a:pt x="299422" y="170790"/>
                </a:cubicBezTo>
                <a:lnTo>
                  <a:pt x="276669" y="170790"/>
                </a:lnTo>
                <a:cubicBezTo>
                  <a:pt x="274863" y="170790"/>
                  <a:pt x="273058" y="169358"/>
                  <a:pt x="272335" y="167209"/>
                </a:cubicBezTo>
                <a:lnTo>
                  <a:pt x="257167" y="117430"/>
                </a:lnTo>
                <a:lnTo>
                  <a:pt x="231164" y="200515"/>
                </a:lnTo>
                <a:cubicBezTo>
                  <a:pt x="230441" y="202663"/>
                  <a:pt x="228635" y="203738"/>
                  <a:pt x="226469" y="203738"/>
                </a:cubicBezTo>
                <a:cubicBezTo>
                  <a:pt x="224663" y="203738"/>
                  <a:pt x="222857" y="202663"/>
                  <a:pt x="222135" y="200873"/>
                </a:cubicBezTo>
                <a:lnTo>
                  <a:pt x="203355" y="145005"/>
                </a:lnTo>
                <a:lnTo>
                  <a:pt x="192881" y="167925"/>
                </a:lnTo>
                <a:cubicBezTo>
                  <a:pt x="192159" y="169716"/>
                  <a:pt x="190353" y="170790"/>
                  <a:pt x="188547" y="170790"/>
                </a:cubicBezTo>
                <a:lnTo>
                  <a:pt x="164711" y="170790"/>
                </a:lnTo>
                <a:cubicBezTo>
                  <a:pt x="162183" y="170790"/>
                  <a:pt x="160016" y="168642"/>
                  <a:pt x="160016" y="166135"/>
                </a:cubicBezTo>
                <a:cubicBezTo>
                  <a:pt x="160016" y="163628"/>
                  <a:pt x="162183" y="161479"/>
                  <a:pt x="164711" y="161479"/>
                </a:cubicBezTo>
                <a:lnTo>
                  <a:pt x="185658" y="161479"/>
                </a:lnTo>
                <a:lnTo>
                  <a:pt x="199743" y="130680"/>
                </a:lnTo>
                <a:cubicBezTo>
                  <a:pt x="200827" y="128890"/>
                  <a:pt x="202271" y="127815"/>
                  <a:pt x="204077" y="127815"/>
                </a:cubicBezTo>
                <a:cubicBezTo>
                  <a:pt x="206244" y="128174"/>
                  <a:pt x="207688" y="129248"/>
                  <a:pt x="208411" y="131039"/>
                </a:cubicBezTo>
                <a:lnTo>
                  <a:pt x="226469" y="184399"/>
                </a:lnTo>
                <a:lnTo>
                  <a:pt x="252472" y="100956"/>
                </a:lnTo>
                <a:cubicBezTo>
                  <a:pt x="253194" y="98807"/>
                  <a:pt x="255000" y="97733"/>
                  <a:pt x="257167" y="97733"/>
                </a:cubicBezTo>
                <a:close/>
                <a:moveTo>
                  <a:pt x="110476" y="74641"/>
                </a:moveTo>
                <a:cubicBezTo>
                  <a:pt x="101386" y="74416"/>
                  <a:pt x="92205" y="76125"/>
                  <a:pt x="83564" y="79725"/>
                </a:cubicBezTo>
                <a:lnTo>
                  <a:pt x="52602" y="93042"/>
                </a:lnTo>
                <a:cubicBezTo>
                  <a:pt x="52242" y="93042"/>
                  <a:pt x="52242" y="93042"/>
                  <a:pt x="52242" y="93042"/>
                </a:cubicBezTo>
                <a:cubicBezTo>
                  <a:pt x="51882" y="93402"/>
                  <a:pt x="51522" y="93762"/>
                  <a:pt x="51162" y="93762"/>
                </a:cubicBezTo>
                <a:lnTo>
                  <a:pt x="50802" y="94122"/>
                </a:lnTo>
                <a:cubicBezTo>
                  <a:pt x="50442" y="94122"/>
                  <a:pt x="50442" y="94482"/>
                  <a:pt x="50082" y="94482"/>
                </a:cubicBezTo>
                <a:cubicBezTo>
                  <a:pt x="50082" y="94482"/>
                  <a:pt x="49722" y="95202"/>
                  <a:pt x="49362" y="95202"/>
                </a:cubicBezTo>
                <a:lnTo>
                  <a:pt x="49002" y="95562"/>
                </a:lnTo>
                <a:lnTo>
                  <a:pt x="48642" y="96641"/>
                </a:lnTo>
                <a:lnTo>
                  <a:pt x="47922" y="97001"/>
                </a:lnTo>
                <a:cubicBezTo>
                  <a:pt x="47922" y="97361"/>
                  <a:pt x="47562" y="97721"/>
                  <a:pt x="47562" y="98081"/>
                </a:cubicBezTo>
                <a:lnTo>
                  <a:pt x="28480" y="149551"/>
                </a:lnTo>
                <a:cubicBezTo>
                  <a:pt x="27040" y="153510"/>
                  <a:pt x="28480" y="158549"/>
                  <a:pt x="32440" y="160349"/>
                </a:cubicBezTo>
                <a:cubicBezTo>
                  <a:pt x="33881" y="161069"/>
                  <a:pt x="35321" y="161789"/>
                  <a:pt x="36761" y="161789"/>
                </a:cubicBezTo>
                <a:cubicBezTo>
                  <a:pt x="40361" y="161429"/>
                  <a:pt x="43601" y="159269"/>
                  <a:pt x="44321" y="156030"/>
                </a:cubicBezTo>
                <a:lnTo>
                  <a:pt x="61963" y="109599"/>
                </a:lnTo>
                <a:cubicBezTo>
                  <a:pt x="62323" y="108159"/>
                  <a:pt x="63043" y="107439"/>
                  <a:pt x="64483" y="106719"/>
                </a:cubicBezTo>
                <a:lnTo>
                  <a:pt x="83564" y="98801"/>
                </a:lnTo>
                <a:cubicBezTo>
                  <a:pt x="84644" y="98081"/>
                  <a:pt x="86445" y="98081"/>
                  <a:pt x="87525" y="99161"/>
                </a:cubicBezTo>
                <a:cubicBezTo>
                  <a:pt x="88965" y="99881"/>
                  <a:pt x="89685" y="101320"/>
                  <a:pt x="89685" y="102760"/>
                </a:cubicBezTo>
                <a:lnTo>
                  <a:pt x="93645" y="179425"/>
                </a:lnTo>
                <a:cubicBezTo>
                  <a:pt x="94005" y="180865"/>
                  <a:pt x="93645" y="181945"/>
                  <a:pt x="92925" y="182664"/>
                </a:cubicBezTo>
                <a:lnTo>
                  <a:pt x="69523" y="211459"/>
                </a:lnTo>
                <a:cubicBezTo>
                  <a:pt x="68803" y="212539"/>
                  <a:pt x="67003" y="213258"/>
                  <a:pt x="65563" y="212899"/>
                </a:cubicBezTo>
                <a:lnTo>
                  <a:pt x="21280" y="207859"/>
                </a:lnTo>
                <a:cubicBezTo>
                  <a:pt x="18039" y="207500"/>
                  <a:pt x="14799" y="208939"/>
                  <a:pt x="12639" y="211099"/>
                </a:cubicBezTo>
                <a:cubicBezTo>
                  <a:pt x="10119" y="213618"/>
                  <a:pt x="9039" y="216498"/>
                  <a:pt x="9039" y="220097"/>
                </a:cubicBezTo>
                <a:cubicBezTo>
                  <a:pt x="9759" y="224776"/>
                  <a:pt x="14079" y="229095"/>
                  <a:pt x="19480" y="229815"/>
                </a:cubicBezTo>
                <a:lnTo>
                  <a:pt x="71323" y="235574"/>
                </a:lnTo>
                <a:cubicBezTo>
                  <a:pt x="72044" y="235574"/>
                  <a:pt x="72764" y="235574"/>
                  <a:pt x="73124" y="235574"/>
                </a:cubicBezTo>
                <a:cubicBezTo>
                  <a:pt x="73844" y="235574"/>
                  <a:pt x="74564" y="235574"/>
                  <a:pt x="75284" y="235214"/>
                </a:cubicBezTo>
                <a:cubicBezTo>
                  <a:pt x="76364" y="234854"/>
                  <a:pt x="76724" y="234854"/>
                  <a:pt x="77444" y="234494"/>
                </a:cubicBezTo>
                <a:lnTo>
                  <a:pt x="77804" y="234134"/>
                </a:lnTo>
                <a:cubicBezTo>
                  <a:pt x="78164" y="233774"/>
                  <a:pt x="78524" y="233774"/>
                  <a:pt x="78884" y="233414"/>
                </a:cubicBezTo>
                <a:lnTo>
                  <a:pt x="79604" y="233055"/>
                </a:lnTo>
                <a:cubicBezTo>
                  <a:pt x="79964" y="232695"/>
                  <a:pt x="80324" y="232335"/>
                  <a:pt x="80684" y="231975"/>
                </a:cubicBezTo>
                <a:cubicBezTo>
                  <a:pt x="81044" y="231975"/>
                  <a:pt x="81044" y="231615"/>
                  <a:pt x="81404" y="231615"/>
                </a:cubicBezTo>
                <a:lnTo>
                  <a:pt x="113087" y="192383"/>
                </a:lnTo>
                <a:cubicBezTo>
                  <a:pt x="113807" y="191303"/>
                  <a:pt x="115247" y="190943"/>
                  <a:pt x="116327" y="190583"/>
                </a:cubicBezTo>
                <a:cubicBezTo>
                  <a:pt x="116687" y="190583"/>
                  <a:pt x="116687" y="190583"/>
                  <a:pt x="116687" y="190583"/>
                </a:cubicBezTo>
                <a:cubicBezTo>
                  <a:pt x="117767" y="190583"/>
                  <a:pt x="118847" y="190943"/>
                  <a:pt x="119927" y="192023"/>
                </a:cubicBezTo>
                <a:lnTo>
                  <a:pt x="154130" y="225496"/>
                </a:lnTo>
                <a:cubicBezTo>
                  <a:pt x="155570" y="226576"/>
                  <a:pt x="155930" y="228735"/>
                  <a:pt x="155570" y="230175"/>
                </a:cubicBezTo>
                <a:lnTo>
                  <a:pt x="139729" y="278046"/>
                </a:lnTo>
                <a:cubicBezTo>
                  <a:pt x="137929" y="283445"/>
                  <a:pt x="140089" y="289204"/>
                  <a:pt x="144409" y="291723"/>
                </a:cubicBezTo>
                <a:cubicBezTo>
                  <a:pt x="146569" y="292803"/>
                  <a:pt x="148369" y="293163"/>
                  <a:pt x="150529" y="292803"/>
                </a:cubicBezTo>
                <a:cubicBezTo>
                  <a:pt x="154850" y="292803"/>
                  <a:pt x="158810" y="289923"/>
                  <a:pt x="160250" y="285604"/>
                </a:cubicBezTo>
                <a:lnTo>
                  <a:pt x="179332" y="228016"/>
                </a:lnTo>
                <a:cubicBezTo>
                  <a:pt x="179332" y="227656"/>
                  <a:pt x="179332" y="227296"/>
                  <a:pt x="179332" y="227296"/>
                </a:cubicBezTo>
                <a:cubicBezTo>
                  <a:pt x="179332" y="226576"/>
                  <a:pt x="179332" y="226216"/>
                  <a:pt x="179332" y="226216"/>
                </a:cubicBezTo>
                <a:cubicBezTo>
                  <a:pt x="179692" y="225856"/>
                  <a:pt x="179692" y="225496"/>
                  <a:pt x="179692" y="225136"/>
                </a:cubicBezTo>
                <a:cubicBezTo>
                  <a:pt x="179692" y="224776"/>
                  <a:pt x="179692" y="224416"/>
                  <a:pt x="179692" y="224056"/>
                </a:cubicBezTo>
                <a:cubicBezTo>
                  <a:pt x="179692" y="223696"/>
                  <a:pt x="179692" y="223336"/>
                  <a:pt x="179332" y="222977"/>
                </a:cubicBezTo>
                <a:cubicBezTo>
                  <a:pt x="179332" y="222617"/>
                  <a:pt x="179332" y="222257"/>
                  <a:pt x="179332" y="221897"/>
                </a:cubicBezTo>
                <a:cubicBezTo>
                  <a:pt x="179332" y="221537"/>
                  <a:pt x="178972" y="221177"/>
                  <a:pt x="178972" y="220817"/>
                </a:cubicBezTo>
                <a:cubicBezTo>
                  <a:pt x="178972" y="220817"/>
                  <a:pt x="178972" y="220097"/>
                  <a:pt x="178612" y="220097"/>
                </a:cubicBezTo>
                <a:cubicBezTo>
                  <a:pt x="178252" y="219377"/>
                  <a:pt x="178252" y="219377"/>
                  <a:pt x="178252" y="219017"/>
                </a:cubicBezTo>
                <a:cubicBezTo>
                  <a:pt x="177892" y="218657"/>
                  <a:pt x="177892" y="218297"/>
                  <a:pt x="177532" y="218297"/>
                </a:cubicBezTo>
                <a:cubicBezTo>
                  <a:pt x="177171" y="217938"/>
                  <a:pt x="177171" y="217578"/>
                  <a:pt x="176811" y="217218"/>
                </a:cubicBezTo>
                <a:cubicBezTo>
                  <a:pt x="176811" y="217218"/>
                  <a:pt x="176451" y="216858"/>
                  <a:pt x="176091" y="216498"/>
                </a:cubicBezTo>
                <a:lnTo>
                  <a:pt x="139009" y="180145"/>
                </a:lnTo>
                <a:cubicBezTo>
                  <a:pt x="138289" y="179425"/>
                  <a:pt x="137929" y="178345"/>
                  <a:pt x="137569" y="177265"/>
                </a:cubicBezTo>
                <a:lnTo>
                  <a:pt x="133608" y="106359"/>
                </a:lnTo>
                <a:cubicBezTo>
                  <a:pt x="133608" y="104920"/>
                  <a:pt x="134328" y="103120"/>
                  <a:pt x="135768" y="102400"/>
                </a:cubicBezTo>
                <a:cubicBezTo>
                  <a:pt x="137208" y="101320"/>
                  <a:pt x="138649" y="101320"/>
                  <a:pt x="140449" y="102040"/>
                </a:cubicBezTo>
                <a:lnTo>
                  <a:pt x="168171" y="115718"/>
                </a:lnTo>
                <a:lnTo>
                  <a:pt x="168531" y="115718"/>
                </a:lnTo>
                <a:cubicBezTo>
                  <a:pt x="168891" y="116078"/>
                  <a:pt x="169611" y="116437"/>
                  <a:pt x="170331" y="116437"/>
                </a:cubicBezTo>
                <a:cubicBezTo>
                  <a:pt x="171411" y="116797"/>
                  <a:pt x="172131" y="116797"/>
                  <a:pt x="172491" y="116797"/>
                </a:cubicBezTo>
                <a:lnTo>
                  <a:pt x="172851" y="116797"/>
                </a:lnTo>
                <a:cubicBezTo>
                  <a:pt x="173571" y="116797"/>
                  <a:pt x="174291" y="116437"/>
                  <a:pt x="174651" y="116078"/>
                </a:cubicBezTo>
                <a:lnTo>
                  <a:pt x="175371" y="116078"/>
                </a:lnTo>
                <a:lnTo>
                  <a:pt x="176091" y="115718"/>
                </a:lnTo>
                <a:lnTo>
                  <a:pt x="221455" y="90882"/>
                </a:lnTo>
                <a:cubicBezTo>
                  <a:pt x="223255" y="90163"/>
                  <a:pt x="225055" y="88003"/>
                  <a:pt x="225415" y="85843"/>
                </a:cubicBezTo>
                <a:cubicBezTo>
                  <a:pt x="226135" y="83324"/>
                  <a:pt x="226135" y="80804"/>
                  <a:pt x="224695" y="79005"/>
                </a:cubicBezTo>
                <a:cubicBezTo>
                  <a:pt x="222175" y="75046"/>
                  <a:pt x="216775" y="73966"/>
                  <a:pt x="212454" y="76125"/>
                </a:cubicBezTo>
                <a:lnTo>
                  <a:pt x="180412" y="93762"/>
                </a:lnTo>
                <a:cubicBezTo>
                  <a:pt x="175011" y="96641"/>
                  <a:pt x="168891" y="96641"/>
                  <a:pt x="163490" y="94122"/>
                </a:cubicBezTo>
                <a:lnTo>
                  <a:pt x="136848" y="81164"/>
                </a:lnTo>
                <a:cubicBezTo>
                  <a:pt x="128568" y="77025"/>
                  <a:pt x="119567" y="74866"/>
                  <a:pt x="110476" y="74641"/>
                </a:cubicBezTo>
                <a:close/>
                <a:moveTo>
                  <a:pt x="110522" y="65417"/>
                </a:moveTo>
                <a:cubicBezTo>
                  <a:pt x="120917" y="65687"/>
                  <a:pt x="131268" y="68207"/>
                  <a:pt x="140809" y="72886"/>
                </a:cubicBezTo>
                <a:lnTo>
                  <a:pt x="167451" y="85843"/>
                </a:lnTo>
                <a:cubicBezTo>
                  <a:pt x="169971" y="87283"/>
                  <a:pt x="173211" y="86923"/>
                  <a:pt x="175731" y="85843"/>
                </a:cubicBezTo>
                <a:lnTo>
                  <a:pt x="208134" y="68207"/>
                </a:lnTo>
                <a:cubicBezTo>
                  <a:pt x="216775" y="63528"/>
                  <a:pt x="227215" y="66047"/>
                  <a:pt x="232616" y="73966"/>
                </a:cubicBezTo>
                <a:cubicBezTo>
                  <a:pt x="235136" y="78285"/>
                  <a:pt x="235856" y="83324"/>
                  <a:pt x="234416" y="88003"/>
                </a:cubicBezTo>
                <a:cubicBezTo>
                  <a:pt x="232976" y="92682"/>
                  <a:pt x="230096" y="96641"/>
                  <a:pt x="225775" y="99161"/>
                </a:cubicBezTo>
                <a:lnTo>
                  <a:pt x="180772" y="123636"/>
                </a:lnTo>
                <a:cubicBezTo>
                  <a:pt x="180052" y="123996"/>
                  <a:pt x="179692" y="124356"/>
                  <a:pt x="178972" y="124356"/>
                </a:cubicBezTo>
                <a:cubicBezTo>
                  <a:pt x="178252" y="124716"/>
                  <a:pt x="177892" y="124716"/>
                  <a:pt x="177171" y="125076"/>
                </a:cubicBezTo>
                <a:cubicBezTo>
                  <a:pt x="175731" y="125436"/>
                  <a:pt x="174651" y="125796"/>
                  <a:pt x="173211" y="125796"/>
                </a:cubicBezTo>
                <a:cubicBezTo>
                  <a:pt x="172851" y="125796"/>
                  <a:pt x="172491" y="125796"/>
                  <a:pt x="172491" y="125796"/>
                </a:cubicBezTo>
                <a:cubicBezTo>
                  <a:pt x="171771" y="125796"/>
                  <a:pt x="170331" y="125796"/>
                  <a:pt x="168891" y="125436"/>
                </a:cubicBezTo>
                <a:cubicBezTo>
                  <a:pt x="167451" y="125436"/>
                  <a:pt x="166011" y="124716"/>
                  <a:pt x="164931" y="124356"/>
                </a:cubicBezTo>
                <a:cubicBezTo>
                  <a:pt x="164571" y="124356"/>
                  <a:pt x="164571" y="123996"/>
                  <a:pt x="164211" y="123996"/>
                </a:cubicBezTo>
                <a:lnTo>
                  <a:pt x="143329" y="113558"/>
                </a:lnTo>
                <a:lnTo>
                  <a:pt x="146569" y="175106"/>
                </a:lnTo>
                <a:lnTo>
                  <a:pt x="182932" y="210019"/>
                </a:lnTo>
                <a:cubicBezTo>
                  <a:pt x="182932" y="210379"/>
                  <a:pt x="183292" y="211099"/>
                  <a:pt x="183292" y="211099"/>
                </a:cubicBezTo>
                <a:cubicBezTo>
                  <a:pt x="184012" y="211819"/>
                  <a:pt x="184372" y="212179"/>
                  <a:pt x="185092" y="212899"/>
                </a:cubicBezTo>
                <a:cubicBezTo>
                  <a:pt x="185452" y="213258"/>
                  <a:pt x="185812" y="213978"/>
                  <a:pt x="185812" y="214698"/>
                </a:cubicBezTo>
                <a:cubicBezTo>
                  <a:pt x="186532" y="215058"/>
                  <a:pt x="186532" y="215418"/>
                  <a:pt x="186892" y="215778"/>
                </a:cubicBezTo>
                <a:cubicBezTo>
                  <a:pt x="187252" y="216498"/>
                  <a:pt x="187252" y="217218"/>
                  <a:pt x="187612" y="217938"/>
                </a:cubicBezTo>
                <a:cubicBezTo>
                  <a:pt x="187972" y="218657"/>
                  <a:pt x="187972" y="219017"/>
                  <a:pt x="188332" y="219737"/>
                </a:cubicBezTo>
                <a:cubicBezTo>
                  <a:pt x="188332" y="220457"/>
                  <a:pt x="188692" y="221177"/>
                  <a:pt x="188692" y="221897"/>
                </a:cubicBezTo>
                <a:cubicBezTo>
                  <a:pt x="188692" y="222257"/>
                  <a:pt x="188692" y="222977"/>
                  <a:pt x="188692" y="223696"/>
                </a:cubicBezTo>
                <a:cubicBezTo>
                  <a:pt x="188692" y="224416"/>
                  <a:pt x="188692" y="224776"/>
                  <a:pt x="188692" y="225496"/>
                </a:cubicBezTo>
                <a:cubicBezTo>
                  <a:pt x="188692" y="226216"/>
                  <a:pt x="188692" y="226576"/>
                  <a:pt x="188692" y="227296"/>
                </a:cubicBezTo>
                <a:cubicBezTo>
                  <a:pt x="188692" y="228016"/>
                  <a:pt x="188332" y="229095"/>
                  <a:pt x="187972" y="229455"/>
                </a:cubicBezTo>
                <a:cubicBezTo>
                  <a:pt x="187972" y="229815"/>
                  <a:pt x="187972" y="230175"/>
                  <a:pt x="187972" y="230895"/>
                </a:cubicBezTo>
                <a:lnTo>
                  <a:pt x="168891" y="288124"/>
                </a:lnTo>
                <a:cubicBezTo>
                  <a:pt x="166371" y="296402"/>
                  <a:pt x="159170" y="301801"/>
                  <a:pt x="150889" y="302161"/>
                </a:cubicBezTo>
                <a:cubicBezTo>
                  <a:pt x="150529" y="302161"/>
                  <a:pt x="150169" y="302161"/>
                  <a:pt x="149809" y="302161"/>
                </a:cubicBezTo>
                <a:cubicBezTo>
                  <a:pt x="146569" y="302161"/>
                  <a:pt x="143329" y="301441"/>
                  <a:pt x="140089" y="299642"/>
                </a:cubicBezTo>
                <a:cubicBezTo>
                  <a:pt x="131808" y="294963"/>
                  <a:pt x="127848" y="284884"/>
                  <a:pt x="131088" y="275526"/>
                </a:cubicBezTo>
                <a:lnTo>
                  <a:pt x="145849" y="230175"/>
                </a:lnTo>
                <a:lnTo>
                  <a:pt x="117047" y="202101"/>
                </a:lnTo>
                <a:lnTo>
                  <a:pt x="87885" y="237374"/>
                </a:lnTo>
                <a:lnTo>
                  <a:pt x="87525" y="238094"/>
                </a:lnTo>
                <a:cubicBezTo>
                  <a:pt x="86805" y="238813"/>
                  <a:pt x="86085" y="239533"/>
                  <a:pt x="85365" y="240253"/>
                </a:cubicBezTo>
                <a:cubicBezTo>
                  <a:pt x="85004" y="240253"/>
                  <a:pt x="85004" y="240613"/>
                  <a:pt x="84644" y="240973"/>
                </a:cubicBezTo>
                <a:cubicBezTo>
                  <a:pt x="83924" y="241333"/>
                  <a:pt x="83204" y="241693"/>
                  <a:pt x="82484" y="242053"/>
                </a:cubicBezTo>
                <a:cubicBezTo>
                  <a:pt x="81764" y="242773"/>
                  <a:pt x="81404" y="242773"/>
                  <a:pt x="81044" y="242773"/>
                </a:cubicBezTo>
                <a:cubicBezTo>
                  <a:pt x="80324" y="243133"/>
                  <a:pt x="79604" y="243852"/>
                  <a:pt x="78524" y="243852"/>
                </a:cubicBezTo>
                <a:cubicBezTo>
                  <a:pt x="78164" y="244212"/>
                  <a:pt x="77804" y="244212"/>
                  <a:pt x="77444" y="244212"/>
                </a:cubicBezTo>
                <a:cubicBezTo>
                  <a:pt x="76364" y="244572"/>
                  <a:pt x="74924" y="244572"/>
                  <a:pt x="73844" y="244572"/>
                </a:cubicBezTo>
                <a:cubicBezTo>
                  <a:pt x="72764" y="244932"/>
                  <a:pt x="71683" y="244572"/>
                  <a:pt x="70243" y="244572"/>
                </a:cubicBezTo>
                <a:lnTo>
                  <a:pt x="18399" y="238813"/>
                </a:lnTo>
                <a:cubicBezTo>
                  <a:pt x="8679" y="237374"/>
                  <a:pt x="758" y="230175"/>
                  <a:pt x="38" y="220817"/>
                </a:cubicBezTo>
                <a:cubicBezTo>
                  <a:pt x="-322" y="214698"/>
                  <a:pt x="1838" y="208579"/>
                  <a:pt x="6158" y="204620"/>
                </a:cubicBezTo>
                <a:cubicBezTo>
                  <a:pt x="10479" y="200301"/>
                  <a:pt x="16239" y="198141"/>
                  <a:pt x="22360" y="198861"/>
                </a:cubicBezTo>
                <a:lnTo>
                  <a:pt x="64123" y="203900"/>
                </a:lnTo>
                <a:lnTo>
                  <a:pt x="84644" y="178345"/>
                </a:lnTo>
                <a:lnTo>
                  <a:pt x="81044" y="109599"/>
                </a:lnTo>
                <a:lnTo>
                  <a:pt x="69883" y="114638"/>
                </a:lnTo>
                <a:lnTo>
                  <a:pt x="53322" y="159269"/>
                </a:lnTo>
                <a:cubicBezTo>
                  <a:pt x="50802" y="165748"/>
                  <a:pt x="44321" y="170427"/>
                  <a:pt x="37481" y="170787"/>
                </a:cubicBezTo>
                <a:cubicBezTo>
                  <a:pt x="33881" y="171147"/>
                  <a:pt x="30640" y="170067"/>
                  <a:pt x="27760" y="168267"/>
                </a:cubicBezTo>
                <a:cubicBezTo>
                  <a:pt x="20200" y="164308"/>
                  <a:pt x="16959" y="154590"/>
                  <a:pt x="19840" y="146312"/>
                </a:cubicBezTo>
                <a:lnTo>
                  <a:pt x="38921" y="94842"/>
                </a:lnTo>
                <a:cubicBezTo>
                  <a:pt x="38921" y="94482"/>
                  <a:pt x="39281" y="94482"/>
                  <a:pt x="39281" y="94482"/>
                </a:cubicBezTo>
                <a:cubicBezTo>
                  <a:pt x="39641" y="93762"/>
                  <a:pt x="39641" y="93402"/>
                  <a:pt x="40001" y="93042"/>
                </a:cubicBezTo>
                <a:cubicBezTo>
                  <a:pt x="40361" y="92322"/>
                  <a:pt x="40361" y="91962"/>
                  <a:pt x="40721" y="91602"/>
                </a:cubicBezTo>
                <a:cubicBezTo>
                  <a:pt x="40721" y="90882"/>
                  <a:pt x="41441" y="90882"/>
                  <a:pt x="41441" y="90523"/>
                </a:cubicBezTo>
                <a:cubicBezTo>
                  <a:pt x="42161" y="89443"/>
                  <a:pt x="42521" y="89083"/>
                  <a:pt x="42881" y="88723"/>
                </a:cubicBezTo>
                <a:cubicBezTo>
                  <a:pt x="43241" y="88723"/>
                  <a:pt x="43601" y="88363"/>
                  <a:pt x="43601" y="88003"/>
                </a:cubicBezTo>
                <a:cubicBezTo>
                  <a:pt x="44321" y="87283"/>
                  <a:pt x="45041" y="86923"/>
                  <a:pt x="45401" y="86563"/>
                </a:cubicBezTo>
                <a:cubicBezTo>
                  <a:pt x="45401" y="86563"/>
                  <a:pt x="46122" y="86203"/>
                  <a:pt x="46122" y="85843"/>
                </a:cubicBezTo>
                <a:cubicBezTo>
                  <a:pt x="47202" y="85484"/>
                  <a:pt x="47562" y="85124"/>
                  <a:pt x="48642" y="84764"/>
                </a:cubicBezTo>
                <a:lnTo>
                  <a:pt x="79964" y="71446"/>
                </a:lnTo>
                <a:cubicBezTo>
                  <a:pt x="89685" y="67127"/>
                  <a:pt x="100126" y="65148"/>
                  <a:pt x="110522" y="65417"/>
                </a:cubicBezTo>
                <a:close/>
                <a:moveTo>
                  <a:pt x="109545" y="9436"/>
                </a:moveTo>
                <a:cubicBezTo>
                  <a:pt x="104153" y="9798"/>
                  <a:pt x="99840" y="11968"/>
                  <a:pt x="96605" y="15585"/>
                </a:cubicBezTo>
                <a:cubicBezTo>
                  <a:pt x="93011" y="19202"/>
                  <a:pt x="91573" y="24266"/>
                  <a:pt x="91573" y="29330"/>
                </a:cubicBezTo>
                <a:cubicBezTo>
                  <a:pt x="92292" y="39819"/>
                  <a:pt x="101278" y="47777"/>
                  <a:pt x="111342" y="47054"/>
                </a:cubicBezTo>
                <a:cubicBezTo>
                  <a:pt x="121766" y="46692"/>
                  <a:pt x="129673" y="37649"/>
                  <a:pt x="129314" y="27160"/>
                </a:cubicBezTo>
                <a:cubicBezTo>
                  <a:pt x="128595" y="17032"/>
                  <a:pt x="120328" y="9436"/>
                  <a:pt x="110264" y="9436"/>
                </a:cubicBezTo>
                <a:cubicBezTo>
                  <a:pt x="109904" y="9436"/>
                  <a:pt x="109904" y="9436"/>
                  <a:pt x="109545" y="9436"/>
                </a:cubicBezTo>
                <a:close/>
                <a:moveTo>
                  <a:pt x="108826" y="31"/>
                </a:moveTo>
                <a:cubicBezTo>
                  <a:pt x="124282" y="-692"/>
                  <a:pt x="137581" y="11244"/>
                  <a:pt x="138300" y="26798"/>
                </a:cubicBezTo>
                <a:cubicBezTo>
                  <a:pt x="139019" y="42351"/>
                  <a:pt x="127157" y="55373"/>
                  <a:pt x="111702" y="56096"/>
                </a:cubicBezTo>
                <a:cubicBezTo>
                  <a:pt x="111342" y="56096"/>
                  <a:pt x="110983" y="56096"/>
                  <a:pt x="110264" y="56096"/>
                </a:cubicBezTo>
                <a:cubicBezTo>
                  <a:pt x="95527" y="56096"/>
                  <a:pt x="83306" y="44883"/>
                  <a:pt x="82587" y="29692"/>
                </a:cubicBezTo>
                <a:cubicBezTo>
                  <a:pt x="82228" y="22096"/>
                  <a:pt x="84744" y="14861"/>
                  <a:pt x="89776" y="9436"/>
                </a:cubicBezTo>
                <a:cubicBezTo>
                  <a:pt x="94449" y="4010"/>
                  <a:pt x="101637" y="393"/>
                  <a:pt x="108826" y="3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Poppins ExtraLight" pitchFamily="2" charset="7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7B028EE-A697-7943-92F4-C72984E548E2}"/>
              </a:ext>
            </a:extLst>
          </p:cNvPr>
          <p:cNvSpPr txBox="1"/>
          <p:nvPr/>
        </p:nvSpPr>
        <p:spPr>
          <a:xfrm>
            <a:off x="11972687" y="3215703"/>
            <a:ext cx="896399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F21CF9C-F47F-A14E-A40E-F3DDA2AA5447}"/>
              </a:ext>
            </a:extLst>
          </p:cNvPr>
          <p:cNvSpPr txBox="1"/>
          <p:nvPr/>
        </p:nvSpPr>
        <p:spPr>
          <a:xfrm>
            <a:off x="10108415" y="6354602"/>
            <a:ext cx="1077539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39997D-697F-7D41-8702-045A6EBBAB28}"/>
              </a:ext>
            </a:extLst>
          </p:cNvPr>
          <p:cNvSpPr txBox="1"/>
          <p:nvPr/>
        </p:nvSpPr>
        <p:spPr>
          <a:xfrm>
            <a:off x="20819877" y="6354602"/>
            <a:ext cx="1055097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F334A91-76B2-1D48-A77D-A7357E366E4A}"/>
              </a:ext>
            </a:extLst>
          </p:cNvPr>
          <p:cNvSpPr txBox="1"/>
          <p:nvPr/>
        </p:nvSpPr>
        <p:spPr>
          <a:xfrm>
            <a:off x="19043651" y="3215703"/>
            <a:ext cx="1032655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91F1B68-395E-5F47-9B4D-D87FE214AF0E}"/>
              </a:ext>
            </a:extLst>
          </p:cNvPr>
          <p:cNvSpPr txBox="1"/>
          <p:nvPr/>
        </p:nvSpPr>
        <p:spPr>
          <a:xfrm>
            <a:off x="19007584" y="11569667"/>
            <a:ext cx="1104790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41DC810-0454-FA4C-A757-6B2EF17A06B9}"/>
              </a:ext>
            </a:extLst>
          </p:cNvPr>
          <p:cNvSpPr txBox="1"/>
          <p:nvPr/>
        </p:nvSpPr>
        <p:spPr>
          <a:xfrm>
            <a:off x="11877308" y="11548021"/>
            <a:ext cx="1087157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05</a:t>
            </a:r>
          </a:p>
        </p:txBody>
      </p:sp>
      <p:sp>
        <p:nvSpPr>
          <p:cNvPr id="50" name="Freeform 163">
            <a:extLst>
              <a:ext uri="{FF2B5EF4-FFF2-40B4-BE49-F238E27FC236}">
                <a16:creationId xmlns:a16="http://schemas.microsoft.com/office/drawing/2014/main" id="{C7A9F1F6-1509-0341-9D0F-7598A7CAA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6567" y="3133517"/>
            <a:ext cx="850367" cy="854844"/>
          </a:xfrm>
          <a:custGeom>
            <a:avLst/>
            <a:gdLst>
              <a:gd name="T0" fmla="*/ 2147483646 w 840"/>
              <a:gd name="T1" fmla="*/ 2147483646 h 841"/>
              <a:gd name="T2" fmla="*/ 2147483646 w 840"/>
              <a:gd name="T3" fmla="*/ 2147483646 h 841"/>
              <a:gd name="T4" fmla="*/ 2147483646 w 840"/>
              <a:gd name="T5" fmla="*/ 2147483646 h 841"/>
              <a:gd name="T6" fmla="*/ 2147483646 w 840"/>
              <a:gd name="T7" fmla="*/ 2147483646 h 841"/>
              <a:gd name="T8" fmla="*/ 2147483646 w 840"/>
              <a:gd name="T9" fmla="*/ 2147483646 h 841"/>
              <a:gd name="T10" fmla="*/ 2147483646 w 840"/>
              <a:gd name="T11" fmla="*/ 2147483646 h 841"/>
              <a:gd name="T12" fmla="*/ 2147483646 w 840"/>
              <a:gd name="T13" fmla="*/ 2147483646 h 841"/>
              <a:gd name="T14" fmla="*/ 2147483646 w 840"/>
              <a:gd name="T15" fmla="*/ 2147483646 h 841"/>
              <a:gd name="T16" fmla="*/ 2147483646 w 840"/>
              <a:gd name="T17" fmla="*/ 2147483646 h 841"/>
              <a:gd name="T18" fmla="*/ 2147483646 w 840"/>
              <a:gd name="T19" fmla="*/ 2147483646 h 841"/>
              <a:gd name="T20" fmla="*/ 2147483646 w 840"/>
              <a:gd name="T21" fmla="*/ 2147483646 h 841"/>
              <a:gd name="T22" fmla="*/ 2147483646 w 840"/>
              <a:gd name="T23" fmla="*/ 2147483646 h 841"/>
              <a:gd name="T24" fmla="*/ 2147483646 w 840"/>
              <a:gd name="T25" fmla="*/ 2147483646 h 841"/>
              <a:gd name="T26" fmla="*/ 2147483646 w 840"/>
              <a:gd name="T27" fmla="*/ 2147483646 h 841"/>
              <a:gd name="T28" fmla="*/ 2147483646 w 840"/>
              <a:gd name="T29" fmla="*/ 2147483646 h 841"/>
              <a:gd name="T30" fmla="*/ 2147483646 w 840"/>
              <a:gd name="T31" fmla="*/ 2147483646 h 841"/>
              <a:gd name="T32" fmla="*/ 2147483646 w 840"/>
              <a:gd name="T33" fmla="*/ 2147483646 h 841"/>
              <a:gd name="T34" fmla="*/ 2147483646 w 840"/>
              <a:gd name="T35" fmla="*/ 2147483646 h 841"/>
              <a:gd name="T36" fmla="*/ 2147483646 w 840"/>
              <a:gd name="T37" fmla="*/ 2147483646 h 841"/>
              <a:gd name="T38" fmla="*/ 2147483646 w 840"/>
              <a:gd name="T39" fmla="*/ 2147483646 h 841"/>
              <a:gd name="T40" fmla="*/ 2147483646 w 840"/>
              <a:gd name="T41" fmla="*/ 2147483646 h 841"/>
              <a:gd name="T42" fmla="*/ 2147483646 w 840"/>
              <a:gd name="T43" fmla="*/ 2147483646 h 841"/>
              <a:gd name="T44" fmla="*/ 2147483646 w 840"/>
              <a:gd name="T45" fmla="*/ 1218508491 h 841"/>
              <a:gd name="T46" fmla="*/ 2147483646 w 840"/>
              <a:gd name="T47" fmla="*/ 2147483646 h 841"/>
              <a:gd name="T48" fmla="*/ 2147483646 w 840"/>
              <a:gd name="T49" fmla="*/ 2147483646 h 841"/>
              <a:gd name="T50" fmla="*/ 2147483646 w 840"/>
              <a:gd name="T51" fmla="*/ 2147483646 h 841"/>
              <a:gd name="T52" fmla="*/ 2147483646 w 840"/>
              <a:gd name="T53" fmla="*/ 2147483646 h 841"/>
              <a:gd name="T54" fmla="*/ 2147483646 w 840"/>
              <a:gd name="T55" fmla="*/ 2147483646 h 841"/>
              <a:gd name="T56" fmla="*/ 2147483646 w 840"/>
              <a:gd name="T57" fmla="*/ 2147483646 h 841"/>
              <a:gd name="T58" fmla="*/ 2147483646 w 840"/>
              <a:gd name="T59" fmla="*/ 2147483646 h 841"/>
              <a:gd name="T60" fmla="*/ 2147483646 w 840"/>
              <a:gd name="T61" fmla="*/ 2147483646 h 841"/>
              <a:gd name="T62" fmla="*/ 2147483646 w 840"/>
              <a:gd name="T63" fmla="*/ 2147483646 h 841"/>
              <a:gd name="T64" fmla="*/ 0 w 840"/>
              <a:gd name="T65" fmla="*/ 2147483646 h 841"/>
              <a:gd name="T66" fmla="*/ 555587505 w 840"/>
              <a:gd name="T67" fmla="*/ 2147483646 h 841"/>
              <a:gd name="T68" fmla="*/ 1157463675 w 840"/>
              <a:gd name="T69" fmla="*/ 2147483646 h 841"/>
              <a:gd name="T70" fmla="*/ 2147483646 w 840"/>
              <a:gd name="T71" fmla="*/ 2147483646 h 841"/>
              <a:gd name="T72" fmla="*/ 2147483646 w 840"/>
              <a:gd name="T73" fmla="*/ 2147483646 h 841"/>
              <a:gd name="T74" fmla="*/ 2147483646 w 840"/>
              <a:gd name="T75" fmla="*/ 2147483646 h 841"/>
              <a:gd name="T76" fmla="*/ 2147483646 w 840"/>
              <a:gd name="T77" fmla="*/ 2147483646 h 841"/>
              <a:gd name="T78" fmla="*/ 2147483646 w 840"/>
              <a:gd name="T79" fmla="*/ 2147483646 h 841"/>
              <a:gd name="T80" fmla="*/ 2147483646 w 840"/>
              <a:gd name="T81" fmla="*/ 2147483646 h 841"/>
              <a:gd name="T82" fmla="*/ 2147483646 w 840"/>
              <a:gd name="T83" fmla="*/ 2147483646 h 841"/>
              <a:gd name="T84" fmla="*/ 2147483646 w 840"/>
              <a:gd name="T85" fmla="*/ 2147483646 h 841"/>
              <a:gd name="T86" fmla="*/ 2147483646 w 840"/>
              <a:gd name="T87" fmla="*/ 2147483646 h 841"/>
              <a:gd name="T88" fmla="*/ 2147483646 w 840"/>
              <a:gd name="T89" fmla="*/ 2147483646 h 841"/>
              <a:gd name="T90" fmla="*/ 2147483646 w 840"/>
              <a:gd name="T91" fmla="*/ 2147483646 h 841"/>
              <a:gd name="T92" fmla="*/ 2147483646 w 840"/>
              <a:gd name="T93" fmla="*/ 2147483646 h 841"/>
              <a:gd name="T94" fmla="*/ 2147483646 w 840"/>
              <a:gd name="T95" fmla="*/ 2147483646 h 841"/>
              <a:gd name="T96" fmla="*/ 2147483646 w 840"/>
              <a:gd name="T97" fmla="*/ 2147483646 h 841"/>
              <a:gd name="T98" fmla="*/ 2147483646 w 840"/>
              <a:gd name="T99" fmla="*/ 2147483646 h 841"/>
              <a:gd name="T100" fmla="*/ 2147483646 w 840"/>
              <a:gd name="T101" fmla="*/ 2147483646 h 841"/>
              <a:gd name="T102" fmla="*/ 2147483646 w 840"/>
              <a:gd name="T103" fmla="*/ 2147483646 h 841"/>
              <a:gd name="T104" fmla="*/ 2147483646 w 840"/>
              <a:gd name="T105" fmla="*/ 2147483646 h 841"/>
              <a:gd name="T106" fmla="*/ 2147483646 w 840"/>
              <a:gd name="T107" fmla="*/ 2147483646 h 841"/>
              <a:gd name="T108" fmla="*/ 2147483646 w 840"/>
              <a:gd name="T109" fmla="*/ 2147483646 h 841"/>
              <a:gd name="T110" fmla="*/ 2147483646 w 840"/>
              <a:gd name="T111" fmla="*/ 2147483646 h 841"/>
              <a:gd name="T112" fmla="*/ 2147483646 w 840"/>
              <a:gd name="T113" fmla="*/ 2147483646 h 841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840" h="841">
                <a:moveTo>
                  <a:pt x="619" y="518"/>
                </a:moveTo>
                <a:lnTo>
                  <a:pt x="603" y="515"/>
                </a:lnTo>
                <a:cubicBezTo>
                  <a:pt x="573" y="510"/>
                  <a:pt x="548" y="487"/>
                  <a:pt x="541" y="457"/>
                </a:cubicBezTo>
                <a:lnTo>
                  <a:pt x="531" y="420"/>
                </a:lnTo>
                <a:cubicBezTo>
                  <a:pt x="551" y="405"/>
                  <a:pt x="568" y="386"/>
                  <a:pt x="582" y="364"/>
                </a:cubicBezTo>
                <a:cubicBezTo>
                  <a:pt x="605" y="396"/>
                  <a:pt x="619" y="436"/>
                  <a:pt x="619" y="479"/>
                </a:cubicBezTo>
                <a:lnTo>
                  <a:pt x="619" y="518"/>
                </a:lnTo>
                <a:close/>
                <a:moveTo>
                  <a:pt x="420" y="620"/>
                </a:moveTo>
                <a:lnTo>
                  <a:pt x="283" y="522"/>
                </a:lnTo>
                <a:cubicBezTo>
                  <a:pt x="302" y="508"/>
                  <a:pt x="316" y="487"/>
                  <a:pt x="323" y="463"/>
                </a:cubicBezTo>
                <a:lnTo>
                  <a:pt x="330" y="435"/>
                </a:lnTo>
                <a:cubicBezTo>
                  <a:pt x="357" y="451"/>
                  <a:pt x="387" y="460"/>
                  <a:pt x="420" y="460"/>
                </a:cubicBezTo>
                <a:cubicBezTo>
                  <a:pt x="451" y="460"/>
                  <a:pt x="482" y="451"/>
                  <a:pt x="509" y="435"/>
                </a:cubicBezTo>
                <a:lnTo>
                  <a:pt x="516" y="463"/>
                </a:lnTo>
                <a:cubicBezTo>
                  <a:pt x="522" y="487"/>
                  <a:pt x="537" y="508"/>
                  <a:pt x="556" y="522"/>
                </a:cubicBezTo>
                <a:lnTo>
                  <a:pt x="420" y="620"/>
                </a:lnTo>
                <a:close/>
                <a:moveTo>
                  <a:pt x="236" y="515"/>
                </a:moveTo>
                <a:lnTo>
                  <a:pt x="220" y="518"/>
                </a:lnTo>
                <a:lnTo>
                  <a:pt x="220" y="479"/>
                </a:lnTo>
                <a:cubicBezTo>
                  <a:pt x="220" y="436"/>
                  <a:pt x="234" y="396"/>
                  <a:pt x="257" y="364"/>
                </a:cubicBezTo>
                <a:cubicBezTo>
                  <a:pt x="271" y="386"/>
                  <a:pt x="288" y="405"/>
                  <a:pt x="307" y="420"/>
                </a:cubicBezTo>
                <a:lnTo>
                  <a:pt x="298" y="457"/>
                </a:lnTo>
                <a:cubicBezTo>
                  <a:pt x="290" y="487"/>
                  <a:pt x="266" y="510"/>
                  <a:pt x="236" y="515"/>
                </a:cubicBezTo>
                <a:close/>
                <a:moveTo>
                  <a:pt x="239" y="212"/>
                </a:moveTo>
                <a:lnTo>
                  <a:pt x="239" y="212"/>
                </a:lnTo>
                <a:cubicBezTo>
                  <a:pt x="239" y="183"/>
                  <a:pt x="244" y="156"/>
                  <a:pt x="253" y="133"/>
                </a:cubicBezTo>
                <a:cubicBezTo>
                  <a:pt x="274" y="147"/>
                  <a:pt x="318" y="171"/>
                  <a:pt x="383" y="171"/>
                </a:cubicBezTo>
                <a:cubicBezTo>
                  <a:pt x="411" y="171"/>
                  <a:pt x="442" y="166"/>
                  <a:pt x="478" y="155"/>
                </a:cubicBezTo>
                <a:cubicBezTo>
                  <a:pt x="484" y="153"/>
                  <a:pt x="487" y="148"/>
                  <a:pt x="487" y="143"/>
                </a:cubicBezTo>
                <a:lnTo>
                  <a:pt x="487" y="114"/>
                </a:lnTo>
                <a:lnTo>
                  <a:pt x="523" y="135"/>
                </a:lnTo>
                <a:cubicBezTo>
                  <a:pt x="526" y="137"/>
                  <a:pt x="530" y="138"/>
                  <a:pt x="534" y="137"/>
                </a:cubicBezTo>
                <a:cubicBezTo>
                  <a:pt x="535" y="136"/>
                  <a:pt x="559" y="127"/>
                  <a:pt x="578" y="115"/>
                </a:cubicBezTo>
                <a:cubicBezTo>
                  <a:pt x="592" y="143"/>
                  <a:pt x="600" y="175"/>
                  <a:pt x="600" y="212"/>
                </a:cubicBezTo>
                <a:cubicBezTo>
                  <a:pt x="600" y="335"/>
                  <a:pt x="519" y="434"/>
                  <a:pt x="420" y="434"/>
                </a:cubicBezTo>
                <a:cubicBezTo>
                  <a:pt x="320" y="434"/>
                  <a:pt x="239" y="335"/>
                  <a:pt x="239" y="212"/>
                </a:cubicBezTo>
                <a:lnTo>
                  <a:pt x="420" y="26"/>
                </a:lnTo>
                <a:cubicBezTo>
                  <a:pt x="483" y="26"/>
                  <a:pt x="534" y="51"/>
                  <a:pt x="565" y="94"/>
                </a:cubicBezTo>
                <a:cubicBezTo>
                  <a:pt x="554" y="101"/>
                  <a:pt x="540" y="107"/>
                  <a:pt x="531" y="111"/>
                </a:cubicBezTo>
                <a:lnTo>
                  <a:pt x="481" y="80"/>
                </a:lnTo>
                <a:cubicBezTo>
                  <a:pt x="477" y="78"/>
                  <a:pt x="472" y="78"/>
                  <a:pt x="468" y="80"/>
                </a:cubicBezTo>
                <a:cubicBezTo>
                  <a:pt x="464" y="83"/>
                  <a:pt x="461" y="87"/>
                  <a:pt x="461" y="92"/>
                </a:cubicBezTo>
                <a:lnTo>
                  <a:pt x="461" y="133"/>
                </a:lnTo>
                <a:cubicBezTo>
                  <a:pt x="354" y="165"/>
                  <a:pt x="286" y="125"/>
                  <a:pt x="264" y="109"/>
                </a:cubicBezTo>
                <a:cubicBezTo>
                  <a:pt x="293" y="57"/>
                  <a:pt x="348" y="26"/>
                  <a:pt x="420" y="26"/>
                </a:cubicBezTo>
                <a:lnTo>
                  <a:pt x="239" y="212"/>
                </a:lnTo>
                <a:close/>
                <a:moveTo>
                  <a:pt x="237" y="734"/>
                </a:moveTo>
                <a:lnTo>
                  <a:pt x="237" y="734"/>
                </a:lnTo>
                <a:cubicBezTo>
                  <a:pt x="237" y="751"/>
                  <a:pt x="224" y="764"/>
                  <a:pt x="207" y="764"/>
                </a:cubicBezTo>
                <a:cubicBezTo>
                  <a:pt x="191" y="764"/>
                  <a:pt x="178" y="751"/>
                  <a:pt x="178" y="734"/>
                </a:cubicBezTo>
                <a:cubicBezTo>
                  <a:pt x="178" y="718"/>
                  <a:pt x="191" y="704"/>
                  <a:pt x="207" y="704"/>
                </a:cubicBezTo>
                <a:cubicBezTo>
                  <a:pt x="224" y="704"/>
                  <a:pt x="237" y="718"/>
                  <a:pt x="237" y="734"/>
                </a:cubicBezTo>
                <a:close/>
                <a:moveTo>
                  <a:pt x="716" y="534"/>
                </a:moveTo>
                <a:lnTo>
                  <a:pt x="644" y="522"/>
                </a:lnTo>
                <a:lnTo>
                  <a:pt x="644" y="479"/>
                </a:lnTo>
                <a:cubicBezTo>
                  <a:pt x="644" y="426"/>
                  <a:pt x="626" y="378"/>
                  <a:pt x="595" y="340"/>
                </a:cubicBezTo>
                <a:cubicBezTo>
                  <a:pt x="615" y="302"/>
                  <a:pt x="625" y="259"/>
                  <a:pt x="625" y="212"/>
                </a:cubicBezTo>
                <a:cubicBezTo>
                  <a:pt x="625" y="85"/>
                  <a:pt x="542" y="0"/>
                  <a:pt x="420" y="0"/>
                </a:cubicBezTo>
                <a:cubicBezTo>
                  <a:pt x="296" y="0"/>
                  <a:pt x="214" y="85"/>
                  <a:pt x="214" y="212"/>
                </a:cubicBezTo>
                <a:cubicBezTo>
                  <a:pt x="214" y="259"/>
                  <a:pt x="225" y="303"/>
                  <a:pt x="244" y="340"/>
                </a:cubicBezTo>
                <a:cubicBezTo>
                  <a:pt x="213" y="378"/>
                  <a:pt x="195" y="426"/>
                  <a:pt x="195" y="479"/>
                </a:cubicBezTo>
                <a:lnTo>
                  <a:pt x="195" y="522"/>
                </a:lnTo>
                <a:lnTo>
                  <a:pt x="123" y="534"/>
                </a:lnTo>
                <a:cubicBezTo>
                  <a:pt x="52" y="547"/>
                  <a:pt x="0" y="608"/>
                  <a:pt x="0" y="681"/>
                </a:cubicBezTo>
                <a:lnTo>
                  <a:pt x="0" y="827"/>
                </a:lnTo>
                <a:cubicBezTo>
                  <a:pt x="0" y="834"/>
                  <a:pt x="5" y="840"/>
                  <a:pt x="12" y="840"/>
                </a:cubicBezTo>
                <a:cubicBezTo>
                  <a:pt x="19" y="840"/>
                  <a:pt x="25" y="834"/>
                  <a:pt x="25" y="827"/>
                </a:cubicBezTo>
                <a:lnTo>
                  <a:pt x="25" y="681"/>
                </a:lnTo>
                <a:cubicBezTo>
                  <a:pt x="25" y="621"/>
                  <a:pt x="68" y="570"/>
                  <a:pt x="127" y="560"/>
                </a:cubicBezTo>
                <a:lnTo>
                  <a:pt x="195" y="548"/>
                </a:lnTo>
                <a:lnTo>
                  <a:pt x="195" y="681"/>
                </a:lnTo>
                <a:cubicBezTo>
                  <a:pt x="171" y="686"/>
                  <a:pt x="153" y="708"/>
                  <a:pt x="153" y="734"/>
                </a:cubicBezTo>
                <a:cubicBezTo>
                  <a:pt x="153" y="764"/>
                  <a:pt x="177" y="789"/>
                  <a:pt x="207" y="789"/>
                </a:cubicBezTo>
                <a:cubicBezTo>
                  <a:pt x="237" y="789"/>
                  <a:pt x="262" y="764"/>
                  <a:pt x="262" y="734"/>
                </a:cubicBezTo>
                <a:cubicBezTo>
                  <a:pt x="262" y="708"/>
                  <a:pt x="244" y="686"/>
                  <a:pt x="220" y="681"/>
                </a:cubicBezTo>
                <a:lnTo>
                  <a:pt x="220" y="544"/>
                </a:lnTo>
                <a:lnTo>
                  <a:pt x="240" y="540"/>
                </a:lnTo>
                <a:cubicBezTo>
                  <a:pt x="246" y="539"/>
                  <a:pt x="252" y="537"/>
                  <a:pt x="257" y="535"/>
                </a:cubicBezTo>
                <a:lnTo>
                  <a:pt x="407" y="642"/>
                </a:lnTo>
                <a:lnTo>
                  <a:pt x="407" y="827"/>
                </a:lnTo>
                <a:cubicBezTo>
                  <a:pt x="407" y="834"/>
                  <a:pt x="413" y="840"/>
                  <a:pt x="420" y="840"/>
                </a:cubicBezTo>
                <a:cubicBezTo>
                  <a:pt x="427" y="840"/>
                  <a:pt x="432" y="834"/>
                  <a:pt x="432" y="827"/>
                </a:cubicBezTo>
                <a:lnTo>
                  <a:pt x="432" y="642"/>
                </a:lnTo>
                <a:lnTo>
                  <a:pt x="581" y="535"/>
                </a:lnTo>
                <a:cubicBezTo>
                  <a:pt x="587" y="537"/>
                  <a:pt x="593" y="539"/>
                  <a:pt x="599" y="540"/>
                </a:cubicBezTo>
                <a:lnTo>
                  <a:pt x="619" y="544"/>
                </a:lnTo>
                <a:lnTo>
                  <a:pt x="619" y="595"/>
                </a:lnTo>
                <a:cubicBezTo>
                  <a:pt x="571" y="601"/>
                  <a:pt x="534" y="642"/>
                  <a:pt x="534" y="692"/>
                </a:cubicBezTo>
                <a:lnTo>
                  <a:pt x="534" y="796"/>
                </a:lnTo>
                <a:cubicBezTo>
                  <a:pt x="527" y="800"/>
                  <a:pt x="522" y="807"/>
                  <a:pt x="522" y="816"/>
                </a:cubicBezTo>
                <a:cubicBezTo>
                  <a:pt x="522" y="829"/>
                  <a:pt x="534" y="840"/>
                  <a:pt x="547" y="840"/>
                </a:cubicBezTo>
                <a:cubicBezTo>
                  <a:pt x="560" y="840"/>
                  <a:pt x="571" y="829"/>
                  <a:pt x="571" y="816"/>
                </a:cubicBezTo>
                <a:cubicBezTo>
                  <a:pt x="571" y="807"/>
                  <a:pt x="566" y="800"/>
                  <a:pt x="559" y="796"/>
                </a:cubicBezTo>
                <a:lnTo>
                  <a:pt x="559" y="692"/>
                </a:lnTo>
                <a:cubicBezTo>
                  <a:pt x="559" y="652"/>
                  <a:pt x="592" y="620"/>
                  <a:pt x="631" y="620"/>
                </a:cubicBezTo>
                <a:cubicBezTo>
                  <a:pt x="671" y="620"/>
                  <a:pt x="703" y="652"/>
                  <a:pt x="703" y="692"/>
                </a:cubicBezTo>
                <a:lnTo>
                  <a:pt x="703" y="796"/>
                </a:lnTo>
                <a:cubicBezTo>
                  <a:pt x="697" y="800"/>
                  <a:pt x="692" y="807"/>
                  <a:pt x="692" y="816"/>
                </a:cubicBezTo>
                <a:cubicBezTo>
                  <a:pt x="692" y="829"/>
                  <a:pt x="703" y="840"/>
                  <a:pt x="716" y="840"/>
                </a:cubicBezTo>
                <a:cubicBezTo>
                  <a:pt x="729" y="840"/>
                  <a:pt x="740" y="829"/>
                  <a:pt x="740" y="816"/>
                </a:cubicBezTo>
                <a:cubicBezTo>
                  <a:pt x="740" y="807"/>
                  <a:pt x="736" y="800"/>
                  <a:pt x="729" y="796"/>
                </a:cubicBezTo>
                <a:lnTo>
                  <a:pt x="729" y="692"/>
                </a:lnTo>
                <a:cubicBezTo>
                  <a:pt x="729" y="642"/>
                  <a:pt x="692" y="601"/>
                  <a:pt x="644" y="595"/>
                </a:cubicBezTo>
                <a:lnTo>
                  <a:pt x="644" y="548"/>
                </a:lnTo>
                <a:lnTo>
                  <a:pt x="712" y="560"/>
                </a:lnTo>
                <a:cubicBezTo>
                  <a:pt x="771" y="570"/>
                  <a:pt x="814" y="621"/>
                  <a:pt x="814" y="681"/>
                </a:cubicBezTo>
                <a:lnTo>
                  <a:pt x="814" y="827"/>
                </a:lnTo>
                <a:cubicBezTo>
                  <a:pt x="814" y="834"/>
                  <a:pt x="820" y="840"/>
                  <a:pt x="827" y="840"/>
                </a:cubicBezTo>
                <a:cubicBezTo>
                  <a:pt x="834" y="840"/>
                  <a:pt x="839" y="834"/>
                  <a:pt x="839" y="827"/>
                </a:cubicBezTo>
                <a:lnTo>
                  <a:pt x="839" y="681"/>
                </a:lnTo>
                <a:cubicBezTo>
                  <a:pt x="839" y="608"/>
                  <a:pt x="787" y="547"/>
                  <a:pt x="716" y="53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 ExtraLight" pitchFamily="2" charset="77"/>
            </a:endParaRPr>
          </a:p>
        </p:txBody>
      </p:sp>
      <p:sp>
        <p:nvSpPr>
          <p:cNvPr id="51" name="Freeform 743">
            <a:extLst>
              <a:ext uri="{FF2B5EF4-FFF2-40B4-BE49-F238E27FC236}">
                <a16:creationId xmlns:a16="http://schemas.microsoft.com/office/drawing/2014/main" id="{25B439E3-68D8-0C4A-B4E7-E1B6F1540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3607" y="6288955"/>
            <a:ext cx="854841" cy="854844"/>
          </a:xfrm>
          <a:custGeom>
            <a:avLst/>
            <a:gdLst>
              <a:gd name="T0" fmla="*/ 244736 w 302852"/>
              <a:gd name="T1" fmla="*/ 263506 h 302853"/>
              <a:gd name="T2" fmla="*/ 156299 w 302852"/>
              <a:gd name="T3" fmla="*/ 235712 h 302853"/>
              <a:gd name="T4" fmla="*/ 183732 w 302852"/>
              <a:gd name="T5" fmla="*/ 235712 h 302853"/>
              <a:gd name="T6" fmla="*/ 119480 w 302852"/>
              <a:gd name="T7" fmla="*/ 293828 h 302853"/>
              <a:gd name="T8" fmla="*/ 119480 w 302852"/>
              <a:gd name="T9" fmla="*/ 235712 h 302853"/>
              <a:gd name="T10" fmla="*/ 110455 w 302852"/>
              <a:gd name="T11" fmla="*/ 263506 h 302853"/>
              <a:gd name="T12" fmla="*/ 27434 w 302852"/>
              <a:gd name="T13" fmla="*/ 205391 h 302853"/>
              <a:gd name="T14" fmla="*/ 110455 w 302852"/>
              <a:gd name="T15" fmla="*/ 272531 h 302853"/>
              <a:gd name="T16" fmla="*/ 49091 w 302852"/>
              <a:gd name="T17" fmla="*/ 231380 h 302853"/>
              <a:gd name="T18" fmla="*/ 254121 w 302852"/>
              <a:gd name="T19" fmla="*/ 231380 h 302853"/>
              <a:gd name="T20" fmla="*/ 192756 w 302852"/>
              <a:gd name="T21" fmla="*/ 272531 h 302853"/>
              <a:gd name="T22" fmla="*/ 275778 w 302852"/>
              <a:gd name="T23" fmla="*/ 205391 h 302853"/>
              <a:gd name="T24" fmla="*/ 207843 w 302852"/>
              <a:gd name="T25" fmla="*/ 176055 h 302853"/>
              <a:gd name="T26" fmla="*/ 203074 w 302852"/>
              <a:gd name="T27" fmla="*/ 171654 h 302853"/>
              <a:gd name="T28" fmla="*/ 168475 w 302852"/>
              <a:gd name="T29" fmla="*/ 180824 h 302853"/>
              <a:gd name="T30" fmla="*/ 134921 w 302852"/>
              <a:gd name="T31" fmla="*/ 171654 h 302853"/>
              <a:gd name="T32" fmla="*/ 130330 w 302852"/>
              <a:gd name="T33" fmla="*/ 176055 h 302853"/>
              <a:gd name="T34" fmla="*/ 104546 w 302852"/>
              <a:gd name="T35" fmla="*/ 176055 h 302853"/>
              <a:gd name="T36" fmla="*/ 99955 w 302852"/>
              <a:gd name="T37" fmla="*/ 171654 h 302853"/>
              <a:gd name="T38" fmla="*/ 203074 w 302852"/>
              <a:gd name="T39" fmla="*/ 155407 h 302853"/>
              <a:gd name="T40" fmla="*/ 168475 w 302852"/>
              <a:gd name="T41" fmla="*/ 146224 h 302853"/>
              <a:gd name="T42" fmla="*/ 163706 w 302852"/>
              <a:gd name="T43" fmla="*/ 150815 h 302853"/>
              <a:gd name="T44" fmla="*/ 139513 w 302852"/>
              <a:gd name="T45" fmla="*/ 150815 h 302853"/>
              <a:gd name="T46" fmla="*/ 134921 w 302852"/>
              <a:gd name="T47" fmla="*/ 146224 h 302853"/>
              <a:gd name="T48" fmla="*/ 99955 w 302852"/>
              <a:gd name="T49" fmla="*/ 155407 h 302853"/>
              <a:gd name="T50" fmla="*/ 203074 w 302852"/>
              <a:gd name="T51" fmla="*/ 122383 h 302853"/>
              <a:gd name="T52" fmla="*/ 198673 w 302852"/>
              <a:gd name="T53" fmla="*/ 126785 h 302853"/>
              <a:gd name="T54" fmla="*/ 172876 w 302852"/>
              <a:gd name="T55" fmla="*/ 126785 h 302853"/>
              <a:gd name="T56" fmla="*/ 168475 w 302852"/>
              <a:gd name="T57" fmla="*/ 122383 h 302853"/>
              <a:gd name="T58" fmla="*/ 134921 w 302852"/>
              <a:gd name="T59" fmla="*/ 131553 h 302853"/>
              <a:gd name="T60" fmla="*/ 99955 w 302852"/>
              <a:gd name="T61" fmla="*/ 122383 h 302853"/>
              <a:gd name="T62" fmla="*/ 95363 w 302852"/>
              <a:gd name="T63" fmla="*/ 126785 h 302853"/>
              <a:gd name="T64" fmla="*/ 207843 w 302852"/>
              <a:gd name="T65" fmla="*/ 101722 h 302853"/>
              <a:gd name="T66" fmla="*/ 203074 w 302852"/>
              <a:gd name="T67" fmla="*/ 96953 h 302853"/>
              <a:gd name="T68" fmla="*/ 168475 w 302852"/>
              <a:gd name="T69" fmla="*/ 106123 h 302853"/>
              <a:gd name="T70" fmla="*/ 134921 w 302852"/>
              <a:gd name="T71" fmla="*/ 96953 h 302853"/>
              <a:gd name="T72" fmla="*/ 130330 w 302852"/>
              <a:gd name="T73" fmla="*/ 101722 h 302853"/>
              <a:gd name="T74" fmla="*/ 104546 w 302852"/>
              <a:gd name="T75" fmla="*/ 101722 h 302853"/>
              <a:gd name="T76" fmla="*/ 99955 w 302852"/>
              <a:gd name="T77" fmla="*/ 96953 h 302853"/>
              <a:gd name="T78" fmla="*/ 232823 w 302852"/>
              <a:gd name="T79" fmla="*/ 196006 h 302853"/>
              <a:gd name="T80" fmla="*/ 151607 w 302852"/>
              <a:gd name="T81" fmla="*/ 20663 h 302853"/>
              <a:gd name="T82" fmla="*/ 166643 w 302852"/>
              <a:gd name="T83" fmla="*/ 35697 h 302853"/>
              <a:gd name="T84" fmla="*/ 156262 w 302852"/>
              <a:gd name="T85" fmla="*/ 45004 h 302853"/>
              <a:gd name="T86" fmla="*/ 146953 w 302852"/>
              <a:gd name="T87" fmla="*/ 55385 h 302853"/>
              <a:gd name="T88" fmla="*/ 131919 w 302852"/>
              <a:gd name="T89" fmla="*/ 40351 h 302853"/>
              <a:gd name="T90" fmla="*/ 146953 w 302852"/>
              <a:gd name="T91" fmla="*/ 25316 h 302853"/>
              <a:gd name="T92" fmla="*/ 119480 w 302852"/>
              <a:gd name="T93" fmla="*/ 41511 h 302853"/>
              <a:gd name="T94" fmla="*/ 183732 w 302852"/>
              <a:gd name="T95" fmla="*/ 41511 h 302853"/>
              <a:gd name="T96" fmla="*/ 192756 w 302852"/>
              <a:gd name="T97" fmla="*/ 41511 h 302853"/>
              <a:gd name="T98" fmla="*/ 254121 w 302852"/>
              <a:gd name="T99" fmla="*/ 77969 h 302853"/>
              <a:gd name="T100" fmla="*/ 241847 w 302852"/>
              <a:gd name="T101" fmla="*/ 196006 h 302853"/>
              <a:gd name="T102" fmla="*/ 292383 w 302852"/>
              <a:gd name="T103" fmla="*/ 205391 h 302853"/>
              <a:gd name="T104" fmla="*/ 298519 w 302852"/>
              <a:gd name="T105" fmla="*/ 293828 h 302853"/>
              <a:gd name="T106" fmla="*/ 4693 w 302852"/>
              <a:gd name="T107" fmla="*/ 303213 h 302853"/>
              <a:gd name="T108" fmla="*/ 18409 w 302852"/>
              <a:gd name="T109" fmla="*/ 293828 h 302853"/>
              <a:gd name="T110" fmla="*/ 6136 w 302852"/>
              <a:gd name="T111" fmla="*/ 200698 h 302853"/>
              <a:gd name="T112" fmla="*/ 61364 w 302852"/>
              <a:gd name="T113" fmla="*/ 82661 h 302853"/>
              <a:gd name="T114" fmla="*/ 53784 w 302852"/>
              <a:gd name="T115" fmla="*/ 73637 h 302853"/>
              <a:gd name="T116" fmla="*/ 151606 w 302852"/>
              <a:gd name="T117" fmla="*/ 0 h 302853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302852" h="302853">
                <a:moveTo>
                  <a:pt x="192527" y="235432"/>
                </a:moveTo>
                <a:lnTo>
                  <a:pt x="192527" y="263193"/>
                </a:lnTo>
                <a:lnTo>
                  <a:pt x="244445" y="263193"/>
                </a:lnTo>
                <a:lnTo>
                  <a:pt x="244445" y="235432"/>
                </a:lnTo>
                <a:lnTo>
                  <a:pt x="192527" y="235432"/>
                </a:lnTo>
                <a:close/>
                <a:moveTo>
                  <a:pt x="156113" y="235432"/>
                </a:moveTo>
                <a:lnTo>
                  <a:pt x="156113" y="293479"/>
                </a:lnTo>
                <a:lnTo>
                  <a:pt x="183514" y="293479"/>
                </a:lnTo>
                <a:lnTo>
                  <a:pt x="183514" y="235432"/>
                </a:lnTo>
                <a:lnTo>
                  <a:pt x="156113" y="235432"/>
                </a:lnTo>
                <a:close/>
                <a:moveTo>
                  <a:pt x="119338" y="235432"/>
                </a:moveTo>
                <a:lnTo>
                  <a:pt x="119338" y="293479"/>
                </a:lnTo>
                <a:lnTo>
                  <a:pt x="146739" y="293479"/>
                </a:lnTo>
                <a:lnTo>
                  <a:pt x="146739" y="235432"/>
                </a:lnTo>
                <a:lnTo>
                  <a:pt x="119338" y="235432"/>
                </a:lnTo>
                <a:close/>
                <a:moveTo>
                  <a:pt x="58046" y="235432"/>
                </a:moveTo>
                <a:lnTo>
                  <a:pt x="58046" y="263193"/>
                </a:lnTo>
                <a:lnTo>
                  <a:pt x="110324" y="263193"/>
                </a:lnTo>
                <a:lnTo>
                  <a:pt x="110324" y="235432"/>
                </a:lnTo>
                <a:lnTo>
                  <a:pt x="58046" y="235432"/>
                </a:lnTo>
                <a:close/>
                <a:moveTo>
                  <a:pt x="27401" y="205147"/>
                </a:moveTo>
                <a:lnTo>
                  <a:pt x="27401" y="293479"/>
                </a:lnTo>
                <a:lnTo>
                  <a:pt x="110324" y="293479"/>
                </a:lnTo>
                <a:lnTo>
                  <a:pt x="110324" y="272207"/>
                </a:lnTo>
                <a:lnTo>
                  <a:pt x="53720" y="272207"/>
                </a:lnTo>
                <a:cubicBezTo>
                  <a:pt x="51196" y="272207"/>
                  <a:pt x="49033" y="270404"/>
                  <a:pt x="49033" y="267880"/>
                </a:cubicBezTo>
                <a:lnTo>
                  <a:pt x="49033" y="231105"/>
                </a:lnTo>
                <a:cubicBezTo>
                  <a:pt x="49033" y="228221"/>
                  <a:pt x="51196" y="226418"/>
                  <a:pt x="53720" y="226418"/>
                </a:cubicBezTo>
                <a:lnTo>
                  <a:pt x="249132" y="226418"/>
                </a:lnTo>
                <a:cubicBezTo>
                  <a:pt x="251655" y="226418"/>
                  <a:pt x="253819" y="228221"/>
                  <a:pt x="253819" y="231105"/>
                </a:cubicBezTo>
                <a:lnTo>
                  <a:pt x="253819" y="267880"/>
                </a:lnTo>
                <a:cubicBezTo>
                  <a:pt x="253819" y="270404"/>
                  <a:pt x="251655" y="272207"/>
                  <a:pt x="249132" y="272207"/>
                </a:cubicBezTo>
                <a:lnTo>
                  <a:pt x="192527" y="272207"/>
                </a:lnTo>
                <a:lnTo>
                  <a:pt x="192527" y="293479"/>
                </a:lnTo>
                <a:lnTo>
                  <a:pt x="275451" y="293479"/>
                </a:lnTo>
                <a:lnTo>
                  <a:pt x="275451" y="205147"/>
                </a:lnTo>
                <a:lnTo>
                  <a:pt x="27401" y="205147"/>
                </a:lnTo>
                <a:close/>
                <a:moveTo>
                  <a:pt x="202833" y="171450"/>
                </a:moveTo>
                <a:cubicBezTo>
                  <a:pt x="205398" y="171450"/>
                  <a:pt x="207596" y="173282"/>
                  <a:pt x="207596" y="175846"/>
                </a:cubicBezTo>
                <a:cubicBezTo>
                  <a:pt x="207596" y="178777"/>
                  <a:pt x="205398" y="180609"/>
                  <a:pt x="202833" y="180609"/>
                </a:cubicBezTo>
                <a:cubicBezTo>
                  <a:pt x="200269" y="180609"/>
                  <a:pt x="198437" y="178777"/>
                  <a:pt x="198437" y="175846"/>
                </a:cubicBezTo>
                <a:cubicBezTo>
                  <a:pt x="198437" y="173282"/>
                  <a:pt x="200269" y="171450"/>
                  <a:pt x="202833" y="171450"/>
                </a:cubicBezTo>
                <a:close/>
                <a:moveTo>
                  <a:pt x="168275" y="171450"/>
                </a:moveTo>
                <a:cubicBezTo>
                  <a:pt x="170839" y="171450"/>
                  <a:pt x="172671" y="173282"/>
                  <a:pt x="172671" y="175846"/>
                </a:cubicBezTo>
                <a:cubicBezTo>
                  <a:pt x="172671" y="178777"/>
                  <a:pt x="170839" y="180609"/>
                  <a:pt x="168275" y="180609"/>
                </a:cubicBezTo>
                <a:cubicBezTo>
                  <a:pt x="165344" y="180609"/>
                  <a:pt x="163512" y="178777"/>
                  <a:pt x="163512" y="175846"/>
                </a:cubicBezTo>
                <a:cubicBezTo>
                  <a:pt x="163512" y="173282"/>
                  <a:pt x="165344" y="171450"/>
                  <a:pt x="168275" y="171450"/>
                </a:cubicBezTo>
                <a:close/>
                <a:moveTo>
                  <a:pt x="134761" y="171450"/>
                </a:moveTo>
                <a:cubicBezTo>
                  <a:pt x="137231" y="171450"/>
                  <a:pt x="139347" y="173282"/>
                  <a:pt x="139347" y="175846"/>
                </a:cubicBezTo>
                <a:cubicBezTo>
                  <a:pt x="139347" y="178777"/>
                  <a:pt x="137231" y="180609"/>
                  <a:pt x="134761" y="180609"/>
                </a:cubicBezTo>
                <a:cubicBezTo>
                  <a:pt x="132292" y="180609"/>
                  <a:pt x="130175" y="178777"/>
                  <a:pt x="130175" y="175846"/>
                </a:cubicBezTo>
                <a:cubicBezTo>
                  <a:pt x="130175" y="173282"/>
                  <a:pt x="132292" y="171450"/>
                  <a:pt x="134761" y="171450"/>
                </a:cubicBezTo>
                <a:close/>
                <a:moveTo>
                  <a:pt x="99836" y="171450"/>
                </a:moveTo>
                <a:cubicBezTo>
                  <a:pt x="102305" y="171450"/>
                  <a:pt x="104422" y="173282"/>
                  <a:pt x="104422" y="175846"/>
                </a:cubicBezTo>
                <a:cubicBezTo>
                  <a:pt x="104422" y="178777"/>
                  <a:pt x="102305" y="180609"/>
                  <a:pt x="99836" y="180609"/>
                </a:cubicBezTo>
                <a:cubicBezTo>
                  <a:pt x="97366" y="180609"/>
                  <a:pt x="95250" y="178777"/>
                  <a:pt x="95250" y="175846"/>
                </a:cubicBezTo>
                <a:cubicBezTo>
                  <a:pt x="95250" y="173282"/>
                  <a:pt x="97366" y="171450"/>
                  <a:pt x="99836" y="171450"/>
                </a:cubicBezTo>
                <a:close/>
                <a:moveTo>
                  <a:pt x="202833" y="146050"/>
                </a:moveTo>
                <a:cubicBezTo>
                  <a:pt x="205398" y="146050"/>
                  <a:pt x="207596" y="148167"/>
                  <a:pt x="207596" y="150636"/>
                </a:cubicBezTo>
                <a:cubicBezTo>
                  <a:pt x="207596" y="153106"/>
                  <a:pt x="205398" y="155222"/>
                  <a:pt x="202833" y="155222"/>
                </a:cubicBezTo>
                <a:cubicBezTo>
                  <a:pt x="200269" y="155222"/>
                  <a:pt x="198437" y="153106"/>
                  <a:pt x="198437" y="150636"/>
                </a:cubicBezTo>
                <a:cubicBezTo>
                  <a:pt x="198437" y="148167"/>
                  <a:pt x="200269" y="146050"/>
                  <a:pt x="202833" y="146050"/>
                </a:cubicBezTo>
                <a:close/>
                <a:moveTo>
                  <a:pt x="168275" y="146050"/>
                </a:moveTo>
                <a:cubicBezTo>
                  <a:pt x="170839" y="146050"/>
                  <a:pt x="172671" y="148167"/>
                  <a:pt x="172671" y="150636"/>
                </a:cubicBezTo>
                <a:cubicBezTo>
                  <a:pt x="172671" y="153106"/>
                  <a:pt x="170839" y="155222"/>
                  <a:pt x="168275" y="155222"/>
                </a:cubicBezTo>
                <a:cubicBezTo>
                  <a:pt x="165344" y="155222"/>
                  <a:pt x="163512" y="153106"/>
                  <a:pt x="163512" y="150636"/>
                </a:cubicBezTo>
                <a:cubicBezTo>
                  <a:pt x="163512" y="148167"/>
                  <a:pt x="165344" y="146050"/>
                  <a:pt x="168275" y="146050"/>
                </a:cubicBezTo>
                <a:close/>
                <a:moveTo>
                  <a:pt x="134761" y="146050"/>
                </a:moveTo>
                <a:cubicBezTo>
                  <a:pt x="137231" y="146050"/>
                  <a:pt x="139347" y="148167"/>
                  <a:pt x="139347" y="150636"/>
                </a:cubicBezTo>
                <a:cubicBezTo>
                  <a:pt x="139347" y="153106"/>
                  <a:pt x="137231" y="155222"/>
                  <a:pt x="134761" y="155222"/>
                </a:cubicBezTo>
                <a:cubicBezTo>
                  <a:pt x="132292" y="155222"/>
                  <a:pt x="130175" y="153106"/>
                  <a:pt x="130175" y="150636"/>
                </a:cubicBezTo>
                <a:cubicBezTo>
                  <a:pt x="130175" y="148167"/>
                  <a:pt x="132292" y="146050"/>
                  <a:pt x="134761" y="146050"/>
                </a:cubicBezTo>
                <a:close/>
                <a:moveTo>
                  <a:pt x="99836" y="146050"/>
                </a:moveTo>
                <a:cubicBezTo>
                  <a:pt x="102305" y="146050"/>
                  <a:pt x="104422" y="148167"/>
                  <a:pt x="104422" y="150636"/>
                </a:cubicBezTo>
                <a:cubicBezTo>
                  <a:pt x="104422" y="153106"/>
                  <a:pt x="102305" y="155222"/>
                  <a:pt x="99836" y="155222"/>
                </a:cubicBezTo>
                <a:cubicBezTo>
                  <a:pt x="97366" y="155222"/>
                  <a:pt x="95250" y="153106"/>
                  <a:pt x="95250" y="150636"/>
                </a:cubicBezTo>
                <a:cubicBezTo>
                  <a:pt x="95250" y="148167"/>
                  <a:pt x="97366" y="146050"/>
                  <a:pt x="99836" y="146050"/>
                </a:cubicBezTo>
                <a:close/>
                <a:moveTo>
                  <a:pt x="202833" y="122238"/>
                </a:moveTo>
                <a:cubicBezTo>
                  <a:pt x="205398" y="122238"/>
                  <a:pt x="207596" y="124436"/>
                  <a:pt x="207596" y="126634"/>
                </a:cubicBezTo>
                <a:cubicBezTo>
                  <a:pt x="207596" y="129199"/>
                  <a:pt x="205398" y="131397"/>
                  <a:pt x="202833" y="131397"/>
                </a:cubicBezTo>
                <a:cubicBezTo>
                  <a:pt x="200269" y="131397"/>
                  <a:pt x="198437" y="129199"/>
                  <a:pt x="198437" y="126634"/>
                </a:cubicBezTo>
                <a:cubicBezTo>
                  <a:pt x="198437" y="124436"/>
                  <a:pt x="200269" y="122238"/>
                  <a:pt x="202833" y="122238"/>
                </a:cubicBezTo>
                <a:close/>
                <a:moveTo>
                  <a:pt x="168275" y="122238"/>
                </a:moveTo>
                <a:cubicBezTo>
                  <a:pt x="170839" y="122238"/>
                  <a:pt x="172671" y="124436"/>
                  <a:pt x="172671" y="126634"/>
                </a:cubicBezTo>
                <a:cubicBezTo>
                  <a:pt x="172671" y="129199"/>
                  <a:pt x="170839" y="131397"/>
                  <a:pt x="168275" y="131397"/>
                </a:cubicBezTo>
                <a:cubicBezTo>
                  <a:pt x="165344" y="131397"/>
                  <a:pt x="163512" y="129199"/>
                  <a:pt x="163512" y="126634"/>
                </a:cubicBezTo>
                <a:cubicBezTo>
                  <a:pt x="163512" y="124436"/>
                  <a:pt x="165344" y="122238"/>
                  <a:pt x="168275" y="122238"/>
                </a:cubicBezTo>
                <a:close/>
                <a:moveTo>
                  <a:pt x="134761" y="122238"/>
                </a:moveTo>
                <a:cubicBezTo>
                  <a:pt x="137231" y="122238"/>
                  <a:pt x="139347" y="124436"/>
                  <a:pt x="139347" y="126634"/>
                </a:cubicBezTo>
                <a:cubicBezTo>
                  <a:pt x="139347" y="129199"/>
                  <a:pt x="137231" y="131397"/>
                  <a:pt x="134761" y="131397"/>
                </a:cubicBezTo>
                <a:cubicBezTo>
                  <a:pt x="132292" y="131397"/>
                  <a:pt x="130175" y="129199"/>
                  <a:pt x="130175" y="126634"/>
                </a:cubicBezTo>
                <a:cubicBezTo>
                  <a:pt x="130175" y="124436"/>
                  <a:pt x="132292" y="122238"/>
                  <a:pt x="134761" y="122238"/>
                </a:cubicBezTo>
                <a:close/>
                <a:moveTo>
                  <a:pt x="99836" y="122238"/>
                </a:moveTo>
                <a:cubicBezTo>
                  <a:pt x="102305" y="122238"/>
                  <a:pt x="104422" y="124436"/>
                  <a:pt x="104422" y="126634"/>
                </a:cubicBezTo>
                <a:cubicBezTo>
                  <a:pt x="104422" y="129199"/>
                  <a:pt x="102305" y="131397"/>
                  <a:pt x="99836" y="131397"/>
                </a:cubicBezTo>
                <a:cubicBezTo>
                  <a:pt x="97366" y="131397"/>
                  <a:pt x="95250" y="129199"/>
                  <a:pt x="95250" y="126634"/>
                </a:cubicBezTo>
                <a:cubicBezTo>
                  <a:pt x="95250" y="124436"/>
                  <a:pt x="97366" y="122238"/>
                  <a:pt x="99836" y="122238"/>
                </a:cubicBezTo>
                <a:close/>
                <a:moveTo>
                  <a:pt x="202833" y="96838"/>
                </a:moveTo>
                <a:cubicBezTo>
                  <a:pt x="205398" y="96838"/>
                  <a:pt x="207596" y="99036"/>
                  <a:pt x="207596" y="101601"/>
                </a:cubicBezTo>
                <a:cubicBezTo>
                  <a:pt x="207596" y="104165"/>
                  <a:pt x="205398" y="105997"/>
                  <a:pt x="202833" y="105997"/>
                </a:cubicBezTo>
                <a:cubicBezTo>
                  <a:pt x="200269" y="105997"/>
                  <a:pt x="198437" y="104165"/>
                  <a:pt x="198437" y="101601"/>
                </a:cubicBezTo>
                <a:cubicBezTo>
                  <a:pt x="198437" y="99036"/>
                  <a:pt x="200269" y="96838"/>
                  <a:pt x="202833" y="96838"/>
                </a:cubicBezTo>
                <a:close/>
                <a:moveTo>
                  <a:pt x="168275" y="96838"/>
                </a:moveTo>
                <a:cubicBezTo>
                  <a:pt x="170839" y="96838"/>
                  <a:pt x="172671" y="99036"/>
                  <a:pt x="172671" y="101601"/>
                </a:cubicBezTo>
                <a:cubicBezTo>
                  <a:pt x="172671" y="104165"/>
                  <a:pt x="170839" y="105997"/>
                  <a:pt x="168275" y="105997"/>
                </a:cubicBezTo>
                <a:cubicBezTo>
                  <a:pt x="165344" y="105997"/>
                  <a:pt x="163512" y="104165"/>
                  <a:pt x="163512" y="101601"/>
                </a:cubicBezTo>
                <a:cubicBezTo>
                  <a:pt x="163512" y="99036"/>
                  <a:pt x="165344" y="96838"/>
                  <a:pt x="168275" y="96838"/>
                </a:cubicBezTo>
                <a:close/>
                <a:moveTo>
                  <a:pt x="134761" y="96838"/>
                </a:moveTo>
                <a:cubicBezTo>
                  <a:pt x="137231" y="96838"/>
                  <a:pt x="139347" y="99036"/>
                  <a:pt x="139347" y="101601"/>
                </a:cubicBezTo>
                <a:cubicBezTo>
                  <a:pt x="139347" y="104165"/>
                  <a:pt x="137231" y="105997"/>
                  <a:pt x="134761" y="105997"/>
                </a:cubicBezTo>
                <a:cubicBezTo>
                  <a:pt x="132292" y="105997"/>
                  <a:pt x="130175" y="104165"/>
                  <a:pt x="130175" y="101601"/>
                </a:cubicBezTo>
                <a:cubicBezTo>
                  <a:pt x="130175" y="99036"/>
                  <a:pt x="132292" y="96838"/>
                  <a:pt x="134761" y="96838"/>
                </a:cubicBezTo>
                <a:close/>
                <a:moveTo>
                  <a:pt x="99836" y="96838"/>
                </a:moveTo>
                <a:cubicBezTo>
                  <a:pt x="102305" y="96838"/>
                  <a:pt x="104422" y="99036"/>
                  <a:pt x="104422" y="101601"/>
                </a:cubicBezTo>
                <a:cubicBezTo>
                  <a:pt x="104422" y="104165"/>
                  <a:pt x="102305" y="105997"/>
                  <a:pt x="99836" y="105997"/>
                </a:cubicBezTo>
                <a:cubicBezTo>
                  <a:pt x="97366" y="105997"/>
                  <a:pt x="95250" y="104165"/>
                  <a:pt x="95250" y="101601"/>
                </a:cubicBezTo>
                <a:cubicBezTo>
                  <a:pt x="95250" y="99036"/>
                  <a:pt x="97366" y="96838"/>
                  <a:pt x="99836" y="96838"/>
                </a:cubicBezTo>
                <a:close/>
                <a:moveTo>
                  <a:pt x="70305" y="82563"/>
                </a:moveTo>
                <a:lnTo>
                  <a:pt x="70305" y="195773"/>
                </a:lnTo>
                <a:lnTo>
                  <a:pt x="232547" y="195773"/>
                </a:lnTo>
                <a:lnTo>
                  <a:pt x="232547" y="82563"/>
                </a:lnTo>
                <a:lnTo>
                  <a:pt x="70305" y="82563"/>
                </a:lnTo>
                <a:close/>
                <a:moveTo>
                  <a:pt x="151427" y="20638"/>
                </a:moveTo>
                <a:cubicBezTo>
                  <a:pt x="153930" y="20638"/>
                  <a:pt x="156076" y="22426"/>
                  <a:pt x="156076" y="25286"/>
                </a:cubicBezTo>
                <a:lnTo>
                  <a:pt x="156076" y="35655"/>
                </a:lnTo>
                <a:lnTo>
                  <a:pt x="166445" y="35655"/>
                </a:lnTo>
                <a:cubicBezTo>
                  <a:pt x="168947" y="35655"/>
                  <a:pt x="171093" y="37800"/>
                  <a:pt x="171093" y="40303"/>
                </a:cubicBezTo>
                <a:cubicBezTo>
                  <a:pt x="171093" y="42806"/>
                  <a:pt x="168947" y="44951"/>
                  <a:pt x="166445" y="44951"/>
                </a:cubicBezTo>
                <a:lnTo>
                  <a:pt x="156076" y="44951"/>
                </a:lnTo>
                <a:lnTo>
                  <a:pt x="156076" y="55319"/>
                </a:lnTo>
                <a:cubicBezTo>
                  <a:pt x="156076" y="57822"/>
                  <a:pt x="153930" y="59967"/>
                  <a:pt x="151427" y="59967"/>
                </a:cubicBezTo>
                <a:cubicBezTo>
                  <a:pt x="148925" y="59967"/>
                  <a:pt x="146779" y="57822"/>
                  <a:pt x="146779" y="55319"/>
                </a:cubicBezTo>
                <a:lnTo>
                  <a:pt x="146779" y="44951"/>
                </a:lnTo>
                <a:lnTo>
                  <a:pt x="136410" y="44951"/>
                </a:lnTo>
                <a:cubicBezTo>
                  <a:pt x="133908" y="44951"/>
                  <a:pt x="131762" y="42806"/>
                  <a:pt x="131762" y="40303"/>
                </a:cubicBezTo>
                <a:cubicBezTo>
                  <a:pt x="131762" y="37800"/>
                  <a:pt x="133908" y="35655"/>
                  <a:pt x="136410" y="35655"/>
                </a:cubicBezTo>
                <a:lnTo>
                  <a:pt x="146779" y="35655"/>
                </a:lnTo>
                <a:lnTo>
                  <a:pt x="146779" y="25286"/>
                </a:lnTo>
                <a:cubicBezTo>
                  <a:pt x="146779" y="22426"/>
                  <a:pt x="148925" y="20638"/>
                  <a:pt x="151427" y="20638"/>
                </a:cubicBezTo>
                <a:close/>
                <a:moveTo>
                  <a:pt x="151426" y="9374"/>
                </a:moveTo>
                <a:cubicBezTo>
                  <a:pt x="133760" y="9374"/>
                  <a:pt x="119338" y="23435"/>
                  <a:pt x="119338" y="41462"/>
                </a:cubicBezTo>
                <a:lnTo>
                  <a:pt x="119338" y="73550"/>
                </a:lnTo>
                <a:lnTo>
                  <a:pt x="183514" y="73550"/>
                </a:lnTo>
                <a:lnTo>
                  <a:pt x="183514" y="41462"/>
                </a:lnTo>
                <a:cubicBezTo>
                  <a:pt x="183514" y="23435"/>
                  <a:pt x="169092" y="9374"/>
                  <a:pt x="151426" y="9374"/>
                </a:cubicBezTo>
                <a:close/>
                <a:moveTo>
                  <a:pt x="151426" y="0"/>
                </a:moveTo>
                <a:cubicBezTo>
                  <a:pt x="174140" y="0"/>
                  <a:pt x="192527" y="18748"/>
                  <a:pt x="192527" y="41462"/>
                </a:cubicBezTo>
                <a:lnTo>
                  <a:pt x="192527" y="73550"/>
                </a:lnTo>
                <a:lnTo>
                  <a:pt x="249132" y="73550"/>
                </a:lnTo>
                <a:cubicBezTo>
                  <a:pt x="251655" y="73550"/>
                  <a:pt x="253819" y="75353"/>
                  <a:pt x="253819" y="77876"/>
                </a:cubicBezTo>
                <a:cubicBezTo>
                  <a:pt x="253819" y="80761"/>
                  <a:pt x="251655" y="82563"/>
                  <a:pt x="249132" y="82563"/>
                </a:cubicBezTo>
                <a:lnTo>
                  <a:pt x="241560" y="82563"/>
                </a:lnTo>
                <a:lnTo>
                  <a:pt x="241560" y="195773"/>
                </a:lnTo>
                <a:lnTo>
                  <a:pt x="292036" y="195773"/>
                </a:lnTo>
                <a:cubicBezTo>
                  <a:pt x="294559" y="195773"/>
                  <a:pt x="296723" y="197936"/>
                  <a:pt x="296723" y="200460"/>
                </a:cubicBezTo>
                <a:cubicBezTo>
                  <a:pt x="296723" y="202983"/>
                  <a:pt x="294559" y="205147"/>
                  <a:pt x="292036" y="205147"/>
                </a:cubicBezTo>
                <a:lnTo>
                  <a:pt x="284464" y="205147"/>
                </a:lnTo>
                <a:lnTo>
                  <a:pt x="284464" y="293479"/>
                </a:lnTo>
                <a:lnTo>
                  <a:pt x="298165" y="293479"/>
                </a:lnTo>
                <a:cubicBezTo>
                  <a:pt x="300688" y="293479"/>
                  <a:pt x="302852" y="295642"/>
                  <a:pt x="302852" y="298166"/>
                </a:cubicBezTo>
                <a:cubicBezTo>
                  <a:pt x="302852" y="300689"/>
                  <a:pt x="300688" y="302853"/>
                  <a:pt x="298165" y="302853"/>
                </a:cubicBezTo>
                <a:lnTo>
                  <a:pt x="4687" y="302853"/>
                </a:lnTo>
                <a:cubicBezTo>
                  <a:pt x="2163" y="302853"/>
                  <a:pt x="0" y="300689"/>
                  <a:pt x="0" y="298166"/>
                </a:cubicBezTo>
                <a:cubicBezTo>
                  <a:pt x="0" y="295642"/>
                  <a:pt x="2163" y="293479"/>
                  <a:pt x="4687" y="293479"/>
                </a:cubicBezTo>
                <a:lnTo>
                  <a:pt x="18387" y="293479"/>
                </a:lnTo>
                <a:lnTo>
                  <a:pt x="18387" y="205147"/>
                </a:lnTo>
                <a:lnTo>
                  <a:pt x="10816" y="205147"/>
                </a:lnTo>
                <a:cubicBezTo>
                  <a:pt x="8292" y="205147"/>
                  <a:pt x="6129" y="202983"/>
                  <a:pt x="6129" y="200460"/>
                </a:cubicBezTo>
                <a:cubicBezTo>
                  <a:pt x="6129" y="197936"/>
                  <a:pt x="8292" y="195773"/>
                  <a:pt x="10816" y="195773"/>
                </a:cubicBezTo>
                <a:lnTo>
                  <a:pt x="61291" y="195773"/>
                </a:lnTo>
                <a:lnTo>
                  <a:pt x="61291" y="82563"/>
                </a:lnTo>
                <a:lnTo>
                  <a:pt x="53720" y="82563"/>
                </a:lnTo>
                <a:cubicBezTo>
                  <a:pt x="51196" y="82563"/>
                  <a:pt x="49033" y="80761"/>
                  <a:pt x="49033" y="77876"/>
                </a:cubicBezTo>
                <a:cubicBezTo>
                  <a:pt x="49033" y="75353"/>
                  <a:pt x="51196" y="73550"/>
                  <a:pt x="53720" y="73550"/>
                </a:cubicBezTo>
                <a:lnTo>
                  <a:pt x="110324" y="73550"/>
                </a:lnTo>
                <a:lnTo>
                  <a:pt x="110324" y="41462"/>
                </a:lnTo>
                <a:cubicBezTo>
                  <a:pt x="110324" y="18748"/>
                  <a:pt x="128712" y="0"/>
                  <a:pt x="151426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Poppins ExtraLight" pitchFamily="2" charset="77"/>
            </a:endParaRPr>
          </a:p>
        </p:txBody>
      </p:sp>
      <p:sp>
        <p:nvSpPr>
          <p:cNvPr id="52" name="Freeform 744">
            <a:extLst>
              <a:ext uri="{FF2B5EF4-FFF2-40B4-BE49-F238E27FC236}">
                <a16:creationId xmlns:a16="http://schemas.microsoft.com/office/drawing/2014/main" id="{52750359-6F8A-2D49-B590-64FCC0AB6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86500" y="3136785"/>
            <a:ext cx="850367" cy="854844"/>
          </a:xfrm>
          <a:custGeom>
            <a:avLst/>
            <a:gdLst>
              <a:gd name="T0" fmla="*/ 228510 w 301266"/>
              <a:gd name="T1" fmla="*/ 257304 h 302853"/>
              <a:gd name="T2" fmla="*/ 170065 w 301266"/>
              <a:gd name="T3" fmla="*/ 257304 h 302853"/>
              <a:gd name="T4" fmla="*/ 254418 w 301266"/>
              <a:gd name="T5" fmla="*/ 219335 h 302853"/>
              <a:gd name="T6" fmla="*/ 223990 w 301266"/>
              <a:gd name="T7" fmla="*/ 228505 h 302853"/>
              <a:gd name="T8" fmla="*/ 174326 w 301266"/>
              <a:gd name="T9" fmla="*/ 219335 h 302853"/>
              <a:gd name="T10" fmla="*/ 198471 w 301266"/>
              <a:gd name="T11" fmla="*/ 228505 h 302853"/>
              <a:gd name="T12" fmla="*/ 174326 w 301266"/>
              <a:gd name="T13" fmla="*/ 219335 h 302853"/>
              <a:gd name="T14" fmla="*/ 258710 w 301266"/>
              <a:gd name="T15" fmla="*/ 190726 h 302853"/>
              <a:gd name="T16" fmla="*/ 170065 w 301266"/>
              <a:gd name="T17" fmla="*/ 190726 h 302853"/>
              <a:gd name="T18" fmla="*/ 79759 w 301266"/>
              <a:gd name="T19" fmla="*/ 208572 h 302853"/>
              <a:gd name="T20" fmla="*/ 52305 w 301266"/>
              <a:gd name="T21" fmla="*/ 234580 h 302853"/>
              <a:gd name="T22" fmla="*/ 79759 w 301266"/>
              <a:gd name="T23" fmla="*/ 262394 h 302853"/>
              <a:gd name="T24" fmla="*/ 105767 w 301266"/>
              <a:gd name="T25" fmla="*/ 234580 h 302853"/>
              <a:gd name="T26" fmla="*/ 105767 w 301266"/>
              <a:gd name="T27" fmla="*/ 213267 h 302853"/>
              <a:gd name="T28" fmla="*/ 79759 w 301266"/>
              <a:gd name="T29" fmla="*/ 185815 h 302853"/>
              <a:gd name="T30" fmla="*/ 110463 w 301266"/>
              <a:gd name="T31" fmla="*/ 181118 h 302853"/>
              <a:gd name="T32" fmla="*/ 137916 w 301266"/>
              <a:gd name="T33" fmla="*/ 208572 h 302853"/>
              <a:gd name="T34" fmla="*/ 110463 w 301266"/>
              <a:gd name="T35" fmla="*/ 243972 h 302853"/>
              <a:gd name="T36" fmla="*/ 75424 w 301266"/>
              <a:gd name="T37" fmla="*/ 271424 h 302853"/>
              <a:gd name="T38" fmla="*/ 47610 w 301266"/>
              <a:gd name="T39" fmla="*/ 243972 h 302853"/>
              <a:gd name="T40" fmla="*/ 47610 w 301266"/>
              <a:gd name="T41" fmla="*/ 204236 h 302853"/>
              <a:gd name="T42" fmla="*/ 75424 w 301266"/>
              <a:gd name="T43" fmla="*/ 176422 h 302853"/>
              <a:gd name="T44" fmla="*/ 16537 w 301266"/>
              <a:gd name="T45" fmla="*/ 293828 h 302853"/>
              <a:gd name="T46" fmla="*/ 292637 w 301266"/>
              <a:gd name="T47" fmla="*/ 131753 h 302853"/>
              <a:gd name="T48" fmla="*/ 200244 w 301266"/>
              <a:gd name="T49" fmla="*/ 146913 h 302853"/>
              <a:gd name="T50" fmla="*/ 99942 w 301266"/>
              <a:gd name="T51" fmla="*/ 146913 h 302853"/>
              <a:gd name="T52" fmla="*/ 8988 w 301266"/>
              <a:gd name="T53" fmla="*/ 131753 h 302853"/>
              <a:gd name="T54" fmla="*/ 81248 w 301266"/>
              <a:gd name="T55" fmla="*/ 122729 h 302853"/>
              <a:gd name="T56" fmla="*/ 118277 w 301266"/>
              <a:gd name="T57" fmla="*/ 146913 h 302853"/>
              <a:gd name="T58" fmla="*/ 200244 w 301266"/>
              <a:gd name="T59" fmla="*/ 131753 h 302853"/>
              <a:gd name="T60" fmla="*/ 249856 w 301266"/>
              <a:gd name="T61" fmla="*/ 82661 h 302853"/>
              <a:gd name="T62" fmla="*/ 98634 w 301266"/>
              <a:gd name="T63" fmla="*/ 30199 h 302853"/>
              <a:gd name="T64" fmla="*/ 39283 w 301266"/>
              <a:gd name="T65" fmla="*/ 39382 h 302853"/>
              <a:gd name="T66" fmla="*/ 16537 w 301266"/>
              <a:gd name="T67" fmla="*/ 9385 h 302853"/>
              <a:gd name="T68" fmla="*/ 42421 w 301266"/>
              <a:gd name="T69" fmla="*/ 122729 h 302853"/>
              <a:gd name="T70" fmla="*/ 254530 w 301266"/>
              <a:gd name="T71" fmla="*/ 73637 h 302853"/>
              <a:gd name="T72" fmla="*/ 292637 w 301266"/>
              <a:gd name="T73" fmla="*/ 122729 h 302853"/>
              <a:gd name="T74" fmla="*/ 145959 w 301266"/>
              <a:gd name="T75" fmla="*/ 40068 h 302853"/>
              <a:gd name="T76" fmla="*/ 102100 w 301266"/>
              <a:gd name="T77" fmla="*/ 9385 h 302853"/>
              <a:gd name="T78" fmla="*/ 102100 w 301266"/>
              <a:gd name="T79" fmla="*/ 0 h 302853"/>
              <a:gd name="T80" fmla="*/ 145959 w 301266"/>
              <a:gd name="T81" fmla="*/ 30682 h 302853"/>
              <a:gd name="T82" fmla="*/ 301625 w 301266"/>
              <a:gd name="T83" fmla="*/ 286247 h 302853"/>
              <a:gd name="T84" fmla="*/ 0 w 301266"/>
              <a:gd name="T85" fmla="*/ 286247 h 302853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301266" h="302853">
                <a:moveTo>
                  <a:pt x="174214" y="252413"/>
                </a:moveTo>
                <a:lnTo>
                  <a:pt x="223524" y="252413"/>
                </a:lnTo>
                <a:cubicBezTo>
                  <a:pt x="226062" y="252413"/>
                  <a:pt x="228238" y="254530"/>
                  <a:pt x="228238" y="256999"/>
                </a:cubicBezTo>
                <a:cubicBezTo>
                  <a:pt x="228238" y="259469"/>
                  <a:pt x="226062" y="261585"/>
                  <a:pt x="223524" y="261585"/>
                </a:cubicBezTo>
                <a:lnTo>
                  <a:pt x="174214" y="261585"/>
                </a:lnTo>
                <a:cubicBezTo>
                  <a:pt x="171676" y="261585"/>
                  <a:pt x="169863" y="259469"/>
                  <a:pt x="169863" y="256999"/>
                </a:cubicBezTo>
                <a:cubicBezTo>
                  <a:pt x="169863" y="254530"/>
                  <a:pt x="171676" y="252413"/>
                  <a:pt x="174214" y="252413"/>
                </a:cubicBezTo>
                <a:close/>
                <a:moveTo>
                  <a:pt x="223723" y="219075"/>
                </a:moveTo>
                <a:lnTo>
                  <a:pt x="254115" y="219075"/>
                </a:lnTo>
                <a:cubicBezTo>
                  <a:pt x="256618" y="219075"/>
                  <a:pt x="258406" y="221273"/>
                  <a:pt x="258406" y="223471"/>
                </a:cubicBezTo>
                <a:cubicBezTo>
                  <a:pt x="258406" y="226402"/>
                  <a:pt x="256618" y="228234"/>
                  <a:pt x="254115" y="228234"/>
                </a:cubicBezTo>
                <a:lnTo>
                  <a:pt x="223723" y="228234"/>
                </a:lnTo>
                <a:cubicBezTo>
                  <a:pt x="221221" y="228234"/>
                  <a:pt x="219075" y="226402"/>
                  <a:pt x="219075" y="223471"/>
                </a:cubicBezTo>
                <a:cubicBezTo>
                  <a:pt x="219075" y="221273"/>
                  <a:pt x="221221" y="219075"/>
                  <a:pt x="223723" y="219075"/>
                </a:cubicBezTo>
                <a:close/>
                <a:moveTo>
                  <a:pt x="174119" y="219075"/>
                </a:moveTo>
                <a:lnTo>
                  <a:pt x="198235" y="219075"/>
                </a:lnTo>
                <a:cubicBezTo>
                  <a:pt x="200718" y="219075"/>
                  <a:pt x="202846" y="221273"/>
                  <a:pt x="202846" y="223471"/>
                </a:cubicBezTo>
                <a:cubicBezTo>
                  <a:pt x="202846" y="226402"/>
                  <a:pt x="200718" y="228234"/>
                  <a:pt x="198235" y="228234"/>
                </a:cubicBezTo>
                <a:lnTo>
                  <a:pt x="174119" y="228234"/>
                </a:lnTo>
                <a:cubicBezTo>
                  <a:pt x="171636" y="228234"/>
                  <a:pt x="169863" y="226402"/>
                  <a:pt x="169863" y="223471"/>
                </a:cubicBezTo>
                <a:cubicBezTo>
                  <a:pt x="169863" y="221273"/>
                  <a:pt x="171636" y="219075"/>
                  <a:pt x="174119" y="219075"/>
                </a:cubicBezTo>
                <a:close/>
                <a:moveTo>
                  <a:pt x="174200" y="185738"/>
                </a:moveTo>
                <a:lnTo>
                  <a:pt x="254065" y="185738"/>
                </a:lnTo>
                <a:cubicBezTo>
                  <a:pt x="256595" y="185738"/>
                  <a:pt x="258402" y="187936"/>
                  <a:pt x="258402" y="190500"/>
                </a:cubicBezTo>
                <a:cubicBezTo>
                  <a:pt x="258402" y="193065"/>
                  <a:pt x="256595" y="194897"/>
                  <a:pt x="254065" y="194897"/>
                </a:cubicBezTo>
                <a:lnTo>
                  <a:pt x="174200" y="194897"/>
                </a:lnTo>
                <a:cubicBezTo>
                  <a:pt x="171670" y="194897"/>
                  <a:pt x="169863" y="193065"/>
                  <a:pt x="169863" y="190500"/>
                </a:cubicBezTo>
                <a:cubicBezTo>
                  <a:pt x="169863" y="187936"/>
                  <a:pt x="171670" y="185738"/>
                  <a:pt x="174200" y="185738"/>
                </a:cubicBezTo>
                <a:close/>
                <a:moveTo>
                  <a:pt x="79664" y="185594"/>
                </a:moveTo>
                <a:lnTo>
                  <a:pt x="79664" y="208324"/>
                </a:lnTo>
                <a:cubicBezTo>
                  <a:pt x="79664" y="210849"/>
                  <a:pt x="77860" y="213014"/>
                  <a:pt x="75334" y="213014"/>
                </a:cubicBezTo>
                <a:lnTo>
                  <a:pt x="52243" y="213014"/>
                </a:lnTo>
                <a:lnTo>
                  <a:pt x="52243" y="234301"/>
                </a:lnTo>
                <a:lnTo>
                  <a:pt x="75334" y="234301"/>
                </a:lnTo>
                <a:cubicBezTo>
                  <a:pt x="77860" y="234301"/>
                  <a:pt x="79664" y="236466"/>
                  <a:pt x="79664" y="238991"/>
                </a:cubicBezTo>
                <a:lnTo>
                  <a:pt x="79664" y="262082"/>
                </a:lnTo>
                <a:lnTo>
                  <a:pt x="101312" y="262082"/>
                </a:lnTo>
                <a:lnTo>
                  <a:pt x="101312" y="238991"/>
                </a:lnTo>
                <a:cubicBezTo>
                  <a:pt x="101312" y="236466"/>
                  <a:pt x="103116" y="234301"/>
                  <a:pt x="105641" y="234301"/>
                </a:cubicBezTo>
                <a:lnTo>
                  <a:pt x="128732" y="234301"/>
                </a:lnTo>
                <a:lnTo>
                  <a:pt x="128732" y="213014"/>
                </a:lnTo>
                <a:lnTo>
                  <a:pt x="105641" y="213014"/>
                </a:lnTo>
                <a:cubicBezTo>
                  <a:pt x="103116" y="213014"/>
                  <a:pt x="101312" y="210849"/>
                  <a:pt x="101312" y="208324"/>
                </a:cubicBezTo>
                <a:lnTo>
                  <a:pt x="101312" y="185594"/>
                </a:lnTo>
                <a:lnTo>
                  <a:pt x="79664" y="185594"/>
                </a:lnTo>
                <a:close/>
                <a:moveTo>
                  <a:pt x="75334" y="176213"/>
                </a:moveTo>
                <a:lnTo>
                  <a:pt x="105641" y="176213"/>
                </a:lnTo>
                <a:cubicBezTo>
                  <a:pt x="108167" y="176213"/>
                  <a:pt x="110332" y="178378"/>
                  <a:pt x="110332" y="180903"/>
                </a:cubicBezTo>
                <a:lnTo>
                  <a:pt x="110332" y="203994"/>
                </a:lnTo>
                <a:lnTo>
                  <a:pt x="133422" y="203994"/>
                </a:lnTo>
                <a:cubicBezTo>
                  <a:pt x="135587" y="203994"/>
                  <a:pt x="137752" y="205798"/>
                  <a:pt x="137752" y="208324"/>
                </a:cubicBezTo>
                <a:lnTo>
                  <a:pt x="137752" y="238991"/>
                </a:lnTo>
                <a:cubicBezTo>
                  <a:pt x="137752" y="241517"/>
                  <a:pt x="135587" y="243682"/>
                  <a:pt x="133422" y="243682"/>
                </a:cubicBezTo>
                <a:lnTo>
                  <a:pt x="110332" y="243682"/>
                </a:lnTo>
                <a:lnTo>
                  <a:pt x="110332" y="266773"/>
                </a:lnTo>
                <a:cubicBezTo>
                  <a:pt x="110332" y="269298"/>
                  <a:pt x="108167" y="271102"/>
                  <a:pt x="105641" y="271102"/>
                </a:cubicBezTo>
                <a:lnTo>
                  <a:pt x="75334" y="271102"/>
                </a:lnTo>
                <a:cubicBezTo>
                  <a:pt x="72448" y="271102"/>
                  <a:pt x="70644" y="269298"/>
                  <a:pt x="70644" y="266773"/>
                </a:cubicBezTo>
                <a:lnTo>
                  <a:pt x="70644" y="243682"/>
                </a:lnTo>
                <a:lnTo>
                  <a:pt x="47553" y="243682"/>
                </a:lnTo>
                <a:cubicBezTo>
                  <a:pt x="45028" y="243682"/>
                  <a:pt x="42863" y="241517"/>
                  <a:pt x="42863" y="238991"/>
                </a:cubicBezTo>
                <a:lnTo>
                  <a:pt x="42863" y="208324"/>
                </a:lnTo>
                <a:cubicBezTo>
                  <a:pt x="42863" y="205798"/>
                  <a:pt x="45028" y="203994"/>
                  <a:pt x="47553" y="203994"/>
                </a:cubicBezTo>
                <a:lnTo>
                  <a:pt x="70644" y="203994"/>
                </a:lnTo>
                <a:lnTo>
                  <a:pt x="70644" y="180903"/>
                </a:lnTo>
                <a:cubicBezTo>
                  <a:pt x="70644" y="178378"/>
                  <a:pt x="72448" y="176213"/>
                  <a:pt x="75334" y="176213"/>
                </a:cubicBezTo>
                <a:close/>
                <a:moveTo>
                  <a:pt x="8977" y="131597"/>
                </a:moveTo>
                <a:lnTo>
                  <a:pt x="8977" y="285907"/>
                </a:lnTo>
                <a:cubicBezTo>
                  <a:pt x="8977" y="290234"/>
                  <a:pt x="12567" y="293479"/>
                  <a:pt x="16517" y="293479"/>
                </a:cubicBezTo>
                <a:lnTo>
                  <a:pt x="284749" y="293479"/>
                </a:lnTo>
                <a:cubicBezTo>
                  <a:pt x="288698" y="293479"/>
                  <a:pt x="292289" y="290234"/>
                  <a:pt x="292289" y="285907"/>
                </a:cubicBezTo>
                <a:lnTo>
                  <a:pt x="292289" y="131597"/>
                </a:lnTo>
                <a:lnTo>
                  <a:pt x="218319" y="131597"/>
                </a:lnTo>
                <a:cubicBezTo>
                  <a:pt x="214010" y="131597"/>
                  <a:pt x="210061" y="133760"/>
                  <a:pt x="207188" y="137005"/>
                </a:cubicBezTo>
                <a:lnTo>
                  <a:pt x="200006" y="146739"/>
                </a:lnTo>
                <a:cubicBezTo>
                  <a:pt x="195697" y="152508"/>
                  <a:pt x="188875" y="156113"/>
                  <a:pt x="181693" y="156113"/>
                </a:cubicBezTo>
                <a:lnTo>
                  <a:pt x="118136" y="156113"/>
                </a:lnTo>
                <a:cubicBezTo>
                  <a:pt x="110955" y="156113"/>
                  <a:pt x="103773" y="152508"/>
                  <a:pt x="99823" y="146739"/>
                </a:cubicBezTo>
                <a:lnTo>
                  <a:pt x="92283" y="137005"/>
                </a:lnTo>
                <a:cubicBezTo>
                  <a:pt x="89769" y="133760"/>
                  <a:pt x="85819" y="131597"/>
                  <a:pt x="81151" y="131597"/>
                </a:cubicBezTo>
                <a:lnTo>
                  <a:pt x="8977" y="131597"/>
                </a:lnTo>
                <a:close/>
                <a:moveTo>
                  <a:pt x="51707" y="82563"/>
                </a:moveTo>
                <a:lnTo>
                  <a:pt x="51707" y="122583"/>
                </a:lnTo>
                <a:lnTo>
                  <a:pt x="81151" y="122583"/>
                </a:lnTo>
                <a:cubicBezTo>
                  <a:pt x="88333" y="122583"/>
                  <a:pt x="95514" y="125828"/>
                  <a:pt x="99823" y="131597"/>
                </a:cubicBezTo>
                <a:lnTo>
                  <a:pt x="107005" y="141331"/>
                </a:lnTo>
                <a:cubicBezTo>
                  <a:pt x="109518" y="144937"/>
                  <a:pt x="113468" y="146739"/>
                  <a:pt x="118136" y="146739"/>
                </a:cubicBezTo>
                <a:lnTo>
                  <a:pt x="181693" y="146739"/>
                </a:lnTo>
                <a:cubicBezTo>
                  <a:pt x="186002" y="146739"/>
                  <a:pt x="190311" y="144937"/>
                  <a:pt x="192825" y="141331"/>
                </a:cubicBezTo>
                <a:lnTo>
                  <a:pt x="200006" y="131597"/>
                </a:lnTo>
                <a:cubicBezTo>
                  <a:pt x="204315" y="125828"/>
                  <a:pt x="211138" y="122583"/>
                  <a:pt x="218319" y="122583"/>
                </a:cubicBezTo>
                <a:lnTo>
                  <a:pt x="249559" y="122583"/>
                </a:lnTo>
                <a:lnTo>
                  <a:pt x="249559" y="82563"/>
                </a:lnTo>
                <a:lnTo>
                  <a:pt x="51707" y="82563"/>
                </a:lnTo>
                <a:close/>
                <a:moveTo>
                  <a:pt x="39236" y="30163"/>
                </a:moveTo>
                <a:lnTo>
                  <a:pt x="98517" y="30163"/>
                </a:lnTo>
                <a:cubicBezTo>
                  <a:pt x="100673" y="30163"/>
                  <a:pt x="102828" y="32280"/>
                  <a:pt x="102828" y="34749"/>
                </a:cubicBezTo>
                <a:cubicBezTo>
                  <a:pt x="102828" y="37219"/>
                  <a:pt x="100673" y="39335"/>
                  <a:pt x="98517" y="39335"/>
                </a:cubicBezTo>
                <a:lnTo>
                  <a:pt x="39236" y="39335"/>
                </a:lnTo>
                <a:cubicBezTo>
                  <a:pt x="36721" y="39335"/>
                  <a:pt x="34925" y="37219"/>
                  <a:pt x="34925" y="34749"/>
                </a:cubicBezTo>
                <a:cubicBezTo>
                  <a:pt x="34925" y="32280"/>
                  <a:pt x="36721" y="30163"/>
                  <a:pt x="39236" y="30163"/>
                </a:cubicBezTo>
                <a:close/>
                <a:moveTo>
                  <a:pt x="16517" y="9374"/>
                </a:moveTo>
                <a:cubicBezTo>
                  <a:pt x="12567" y="9374"/>
                  <a:pt x="8977" y="12979"/>
                  <a:pt x="8977" y="16945"/>
                </a:cubicBezTo>
                <a:lnTo>
                  <a:pt x="8977" y="122583"/>
                </a:lnTo>
                <a:lnTo>
                  <a:pt x="42371" y="122583"/>
                </a:lnTo>
                <a:lnTo>
                  <a:pt x="42371" y="77876"/>
                </a:lnTo>
                <a:cubicBezTo>
                  <a:pt x="42371" y="75353"/>
                  <a:pt x="44525" y="73550"/>
                  <a:pt x="47039" y="73550"/>
                </a:cubicBezTo>
                <a:lnTo>
                  <a:pt x="254227" y="73550"/>
                </a:lnTo>
                <a:cubicBezTo>
                  <a:pt x="256741" y="73550"/>
                  <a:pt x="258895" y="75353"/>
                  <a:pt x="258895" y="77876"/>
                </a:cubicBezTo>
                <a:lnTo>
                  <a:pt x="258895" y="122583"/>
                </a:lnTo>
                <a:lnTo>
                  <a:pt x="292289" y="122583"/>
                </a:lnTo>
                <a:lnTo>
                  <a:pt x="292289" y="47591"/>
                </a:lnTo>
                <a:cubicBezTo>
                  <a:pt x="292289" y="43265"/>
                  <a:pt x="288698" y="40020"/>
                  <a:pt x="284749" y="40020"/>
                </a:cubicBezTo>
                <a:lnTo>
                  <a:pt x="145785" y="40020"/>
                </a:lnTo>
                <a:cubicBezTo>
                  <a:pt x="139322" y="40020"/>
                  <a:pt x="133217" y="37135"/>
                  <a:pt x="128909" y="32448"/>
                </a:cubicBezTo>
                <a:lnTo>
                  <a:pt x="112391" y="14061"/>
                </a:lnTo>
                <a:cubicBezTo>
                  <a:pt x="109877" y="10816"/>
                  <a:pt x="105928" y="9374"/>
                  <a:pt x="101978" y="9374"/>
                </a:cubicBezTo>
                <a:lnTo>
                  <a:pt x="16517" y="9374"/>
                </a:lnTo>
                <a:close/>
                <a:moveTo>
                  <a:pt x="16517" y="0"/>
                </a:moveTo>
                <a:lnTo>
                  <a:pt x="101978" y="0"/>
                </a:lnTo>
                <a:cubicBezTo>
                  <a:pt x="108441" y="0"/>
                  <a:pt x="114905" y="2884"/>
                  <a:pt x="118854" y="7932"/>
                </a:cubicBezTo>
                <a:lnTo>
                  <a:pt x="135372" y="26319"/>
                </a:lnTo>
                <a:cubicBezTo>
                  <a:pt x="138245" y="29204"/>
                  <a:pt x="141835" y="30646"/>
                  <a:pt x="145785" y="30646"/>
                </a:cubicBezTo>
                <a:lnTo>
                  <a:pt x="284749" y="30646"/>
                </a:lnTo>
                <a:cubicBezTo>
                  <a:pt x="293726" y="30646"/>
                  <a:pt x="301266" y="38217"/>
                  <a:pt x="301266" y="47591"/>
                </a:cubicBezTo>
                <a:lnTo>
                  <a:pt x="301266" y="285907"/>
                </a:lnTo>
                <a:cubicBezTo>
                  <a:pt x="301266" y="295281"/>
                  <a:pt x="293726" y="302853"/>
                  <a:pt x="284749" y="302853"/>
                </a:cubicBezTo>
                <a:lnTo>
                  <a:pt x="16517" y="302853"/>
                </a:lnTo>
                <a:cubicBezTo>
                  <a:pt x="7540" y="302853"/>
                  <a:pt x="0" y="295281"/>
                  <a:pt x="0" y="285907"/>
                </a:cubicBezTo>
                <a:lnTo>
                  <a:pt x="0" y="16945"/>
                </a:lnTo>
                <a:cubicBezTo>
                  <a:pt x="0" y="7932"/>
                  <a:pt x="7540" y="0"/>
                  <a:pt x="16517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Poppins ExtraLight" pitchFamily="2" charset="77"/>
            </a:endParaRPr>
          </a:p>
        </p:txBody>
      </p:sp>
      <p:sp>
        <p:nvSpPr>
          <p:cNvPr id="53" name="Freeform 768">
            <a:extLst>
              <a:ext uri="{FF2B5EF4-FFF2-40B4-BE49-F238E27FC236}">
                <a16:creationId xmlns:a16="http://schemas.microsoft.com/office/drawing/2014/main" id="{08A9FD55-8401-684F-9043-D876FE922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32557" y="6288955"/>
            <a:ext cx="854841" cy="854844"/>
          </a:xfrm>
          <a:custGeom>
            <a:avLst/>
            <a:gdLst>
              <a:gd name="T0" fmla="*/ 169705 w 302851"/>
              <a:gd name="T1" fmla="*/ 255715 h 302853"/>
              <a:gd name="T2" fmla="*/ 128740 w 302851"/>
              <a:gd name="T3" fmla="*/ 255715 h 302853"/>
              <a:gd name="T4" fmla="*/ 108132 w 302851"/>
              <a:gd name="T5" fmla="*/ 251123 h 302853"/>
              <a:gd name="T6" fmla="*/ 63522 w 302851"/>
              <a:gd name="T7" fmla="*/ 260306 h 302853"/>
              <a:gd name="T8" fmla="*/ 33044 w 302851"/>
              <a:gd name="T9" fmla="*/ 251123 h 302853"/>
              <a:gd name="T10" fmla="*/ 39328 w 302851"/>
              <a:gd name="T11" fmla="*/ 260306 h 302853"/>
              <a:gd name="T12" fmla="*/ 33044 w 302851"/>
              <a:gd name="T13" fmla="*/ 251123 h 302853"/>
              <a:gd name="T14" fmla="*/ 131566 w 302851"/>
              <a:gd name="T15" fmla="*/ 212979 h 302853"/>
              <a:gd name="T16" fmla="*/ 103310 w 302851"/>
              <a:gd name="T17" fmla="*/ 212979 h 302853"/>
              <a:gd name="T18" fmla="*/ 82825 w 302851"/>
              <a:gd name="T19" fmla="*/ 208210 h 302853"/>
              <a:gd name="T20" fmla="*/ 63398 w 302851"/>
              <a:gd name="T21" fmla="*/ 217380 h 302853"/>
              <a:gd name="T22" fmla="*/ 33044 w 302851"/>
              <a:gd name="T23" fmla="*/ 208210 h 302853"/>
              <a:gd name="T24" fmla="*/ 39328 w 302851"/>
              <a:gd name="T25" fmla="*/ 217380 h 302853"/>
              <a:gd name="T26" fmla="*/ 33044 w 302851"/>
              <a:gd name="T27" fmla="*/ 208210 h 302853"/>
              <a:gd name="T28" fmla="*/ 120429 w 302851"/>
              <a:gd name="T29" fmla="*/ 169697 h 302853"/>
              <a:gd name="T30" fmla="*/ 58807 w 302851"/>
              <a:gd name="T31" fmla="*/ 169697 h 302853"/>
              <a:gd name="T32" fmla="*/ 39328 w 302851"/>
              <a:gd name="T33" fmla="*/ 165296 h 302853"/>
              <a:gd name="T34" fmla="*/ 33044 w 302851"/>
              <a:gd name="T35" fmla="*/ 174466 h 302853"/>
              <a:gd name="T36" fmla="*/ 206909 w 302851"/>
              <a:gd name="T37" fmla="*/ 131448 h 302853"/>
              <a:gd name="T38" fmla="*/ 179457 w 302851"/>
              <a:gd name="T39" fmla="*/ 159006 h 302853"/>
              <a:gd name="T40" fmla="*/ 206909 w 302851"/>
              <a:gd name="T41" fmla="*/ 185475 h 302853"/>
              <a:gd name="T42" fmla="*/ 228222 w 302851"/>
              <a:gd name="T43" fmla="*/ 185475 h 302853"/>
              <a:gd name="T44" fmla="*/ 255675 w 302851"/>
              <a:gd name="T45" fmla="*/ 159006 h 302853"/>
              <a:gd name="T46" fmla="*/ 228222 w 302851"/>
              <a:gd name="T47" fmla="*/ 131448 h 302853"/>
              <a:gd name="T48" fmla="*/ 232917 w 302851"/>
              <a:gd name="T49" fmla="*/ 122383 h 302853"/>
              <a:gd name="T50" fmla="*/ 260371 w 302851"/>
              <a:gd name="T51" fmla="*/ 149941 h 302853"/>
              <a:gd name="T52" fmla="*/ 260371 w 302851"/>
              <a:gd name="T53" fmla="*/ 189826 h 302853"/>
              <a:gd name="T54" fmla="*/ 232917 w 302851"/>
              <a:gd name="T55" fmla="*/ 217384 h 302853"/>
              <a:gd name="T56" fmla="*/ 197517 w 302851"/>
              <a:gd name="T57" fmla="*/ 189826 h 302853"/>
              <a:gd name="T58" fmla="*/ 170064 w 302851"/>
              <a:gd name="T59" fmla="*/ 154655 h 302853"/>
              <a:gd name="T60" fmla="*/ 197517 w 302851"/>
              <a:gd name="T61" fmla="*/ 126734 h 302853"/>
              <a:gd name="T62" fmla="*/ 126901 w 302851"/>
              <a:gd name="T63" fmla="*/ 122383 h 302853"/>
              <a:gd name="T64" fmla="*/ 63467 w 302851"/>
              <a:gd name="T65" fmla="*/ 131553 h 302853"/>
              <a:gd name="T66" fmla="*/ 33044 w 302851"/>
              <a:gd name="T67" fmla="*/ 122383 h 302853"/>
              <a:gd name="T68" fmla="*/ 39328 w 302851"/>
              <a:gd name="T69" fmla="*/ 131553 h 302853"/>
              <a:gd name="T70" fmla="*/ 33044 w 302851"/>
              <a:gd name="T71" fmla="*/ 122383 h 302853"/>
              <a:gd name="T72" fmla="*/ 218746 w 302851"/>
              <a:gd name="T73" fmla="*/ 245097 h 302853"/>
              <a:gd name="T74" fmla="*/ 114034 w 302851"/>
              <a:gd name="T75" fmla="*/ 79469 h 302853"/>
              <a:gd name="T76" fmla="*/ 164970 w 302851"/>
              <a:gd name="T77" fmla="*/ 88639 h 302853"/>
              <a:gd name="T78" fmla="*/ 114034 w 302851"/>
              <a:gd name="T79" fmla="*/ 79469 h 302853"/>
              <a:gd name="T80" fmla="*/ 93417 w 302851"/>
              <a:gd name="T81" fmla="*/ 84237 h 302853"/>
              <a:gd name="T82" fmla="*/ 58807 w 302851"/>
              <a:gd name="T83" fmla="*/ 84237 h 302853"/>
              <a:gd name="T84" fmla="*/ 39328 w 302851"/>
              <a:gd name="T85" fmla="*/ 79469 h 302853"/>
              <a:gd name="T86" fmla="*/ 33044 w 302851"/>
              <a:gd name="T87" fmla="*/ 88639 h 302853"/>
              <a:gd name="T88" fmla="*/ 70389 w 302851"/>
              <a:gd name="T89" fmla="*/ 9385 h 302853"/>
              <a:gd name="T90" fmla="*/ 157743 w 302851"/>
              <a:gd name="T91" fmla="*/ 36819 h 302853"/>
              <a:gd name="T92" fmla="*/ 70389 w 302851"/>
              <a:gd name="T93" fmla="*/ 9385 h 302853"/>
              <a:gd name="T94" fmla="*/ 9024 w 302851"/>
              <a:gd name="T95" fmla="*/ 280111 h 302853"/>
              <a:gd name="T96" fmla="*/ 232824 w 302851"/>
              <a:gd name="T97" fmla="*/ 280111 h 302853"/>
              <a:gd name="T98" fmla="*/ 134640 w 302851"/>
              <a:gd name="T99" fmla="*/ 170016 h 302853"/>
              <a:gd name="T100" fmla="*/ 232824 w 302851"/>
              <a:gd name="T101" fmla="*/ 23101 h 302853"/>
              <a:gd name="T102" fmla="*/ 180844 w 302851"/>
              <a:gd name="T103" fmla="*/ 23101 h 302853"/>
              <a:gd name="T104" fmla="*/ 61004 w 302851"/>
              <a:gd name="T105" fmla="*/ 23101 h 302853"/>
              <a:gd name="T106" fmla="*/ 23102 w 302851"/>
              <a:gd name="T107" fmla="*/ 0 h 302853"/>
              <a:gd name="T108" fmla="*/ 241848 w 302851"/>
              <a:gd name="T109" fmla="*/ 89159 h 302853"/>
              <a:gd name="T110" fmla="*/ 241848 w 302851"/>
              <a:gd name="T111" fmla="*/ 280111 h 302853"/>
              <a:gd name="T112" fmla="*/ 0 w 302851"/>
              <a:gd name="T113" fmla="*/ 280111 h 302853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302851" h="302853">
                <a:moveTo>
                  <a:pt x="133253" y="250825"/>
                </a:moveTo>
                <a:lnTo>
                  <a:pt x="164837" y="250825"/>
                </a:lnTo>
                <a:cubicBezTo>
                  <a:pt x="167350" y="250825"/>
                  <a:pt x="169503" y="252942"/>
                  <a:pt x="169503" y="255411"/>
                </a:cubicBezTo>
                <a:cubicBezTo>
                  <a:pt x="169503" y="257881"/>
                  <a:pt x="167350" y="259997"/>
                  <a:pt x="164837" y="259997"/>
                </a:cubicBezTo>
                <a:lnTo>
                  <a:pt x="133253" y="259997"/>
                </a:lnTo>
                <a:cubicBezTo>
                  <a:pt x="130740" y="259997"/>
                  <a:pt x="128587" y="257881"/>
                  <a:pt x="128587" y="255411"/>
                </a:cubicBezTo>
                <a:cubicBezTo>
                  <a:pt x="128587" y="252942"/>
                  <a:pt x="130740" y="250825"/>
                  <a:pt x="133253" y="250825"/>
                </a:cubicBezTo>
                <a:close/>
                <a:moveTo>
                  <a:pt x="63446" y="250825"/>
                </a:moveTo>
                <a:lnTo>
                  <a:pt x="108003" y="250825"/>
                </a:lnTo>
                <a:cubicBezTo>
                  <a:pt x="110176" y="250825"/>
                  <a:pt x="112350" y="252942"/>
                  <a:pt x="112350" y="255411"/>
                </a:cubicBezTo>
                <a:cubicBezTo>
                  <a:pt x="112350" y="257881"/>
                  <a:pt x="110176" y="259997"/>
                  <a:pt x="108003" y="259997"/>
                </a:cubicBezTo>
                <a:lnTo>
                  <a:pt x="63446" y="259997"/>
                </a:lnTo>
                <a:cubicBezTo>
                  <a:pt x="60910" y="259997"/>
                  <a:pt x="58737" y="257881"/>
                  <a:pt x="58737" y="255411"/>
                </a:cubicBezTo>
                <a:cubicBezTo>
                  <a:pt x="58737" y="252942"/>
                  <a:pt x="60910" y="250825"/>
                  <a:pt x="63446" y="250825"/>
                </a:cubicBezTo>
                <a:close/>
                <a:moveTo>
                  <a:pt x="33005" y="250825"/>
                </a:moveTo>
                <a:lnTo>
                  <a:pt x="39281" y="250825"/>
                </a:lnTo>
                <a:cubicBezTo>
                  <a:pt x="41866" y="250825"/>
                  <a:pt x="44081" y="252942"/>
                  <a:pt x="44081" y="255411"/>
                </a:cubicBezTo>
                <a:cubicBezTo>
                  <a:pt x="44081" y="257881"/>
                  <a:pt x="41866" y="259997"/>
                  <a:pt x="39281" y="259997"/>
                </a:cubicBezTo>
                <a:lnTo>
                  <a:pt x="33005" y="259997"/>
                </a:lnTo>
                <a:cubicBezTo>
                  <a:pt x="30421" y="259997"/>
                  <a:pt x="28575" y="257881"/>
                  <a:pt x="28575" y="255411"/>
                </a:cubicBezTo>
                <a:cubicBezTo>
                  <a:pt x="28575" y="252942"/>
                  <a:pt x="30421" y="250825"/>
                  <a:pt x="33005" y="250825"/>
                </a:cubicBezTo>
                <a:close/>
                <a:moveTo>
                  <a:pt x="107773" y="207963"/>
                </a:moveTo>
                <a:lnTo>
                  <a:pt x="126823" y="207963"/>
                </a:lnTo>
                <a:cubicBezTo>
                  <a:pt x="129293" y="207963"/>
                  <a:pt x="131409" y="210161"/>
                  <a:pt x="131409" y="212726"/>
                </a:cubicBezTo>
                <a:cubicBezTo>
                  <a:pt x="131409" y="215290"/>
                  <a:pt x="129293" y="217122"/>
                  <a:pt x="126823" y="217122"/>
                </a:cubicBezTo>
                <a:lnTo>
                  <a:pt x="107773" y="217122"/>
                </a:lnTo>
                <a:cubicBezTo>
                  <a:pt x="104951" y="217122"/>
                  <a:pt x="103187" y="215290"/>
                  <a:pt x="103187" y="212726"/>
                </a:cubicBezTo>
                <a:cubicBezTo>
                  <a:pt x="103187" y="210161"/>
                  <a:pt x="104951" y="207963"/>
                  <a:pt x="107773" y="207963"/>
                </a:cubicBezTo>
                <a:close/>
                <a:moveTo>
                  <a:pt x="63323" y="207963"/>
                </a:moveTo>
                <a:lnTo>
                  <a:pt x="82726" y="207963"/>
                </a:lnTo>
                <a:cubicBezTo>
                  <a:pt x="85195" y="207963"/>
                  <a:pt x="86959" y="210161"/>
                  <a:pt x="86959" y="212726"/>
                </a:cubicBezTo>
                <a:cubicBezTo>
                  <a:pt x="86959" y="215290"/>
                  <a:pt x="85195" y="217122"/>
                  <a:pt x="82726" y="217122"/>
                </a:cubicBezTo>
                <a:lnTo>
                  <a:pt x="63323" y="217122"/>
                </a:lnTo>
                <a:cubicBezTo>
                  <a:pt x="60854" y="217122"/>
                  <a:pt x="58737" y="215290"/>
                  <a:pt x="58737" y="212726"/>
                </a:cubicBezTo>
                <a:cubicBezTo>
                  <a:pt x="58737" y="210161"/>
                  <a:pt x="60854" y="207963"/>
                  <a:pt x="63323" y="207963"/>
                </a:cubicBezTo>
                <a:close/>
                <a:moveTo>
                  <a:pt x="33005" y="207963"/>
                </a:moveTo>
                <a:lnTo>
                  <a:pt x="39281" y="207963"/>
                </a:lnTo>
                <a:cubicBezTo>
                  <a:pt x="41866" y="207963"/>
                  <a:pt x="44081" y="210161"/>
                  <a:pt x="44081" y="212726"/>
                </a:cubicBezTo>
                <a:cubicBezTo>
                  <a:pt x="44081" y="215290"/>
                  <a:pt x="41866" y="217122"/>
                  <a:pt x="39281" y="217122"/>
                </a:cubicBezTo>
                <a:lnTo>
                  <a:pt x="33005" y="217122"/>
                </a:lnTo>
                <a:cubicBezTo>
                  <a:pt x="30421" y="217122"/>
                  <a:pt x="28575" y="215290"/>
                  <a:pt x="28575" y="212726"/>
                </a:cubicBezTo>
                <a:cubicBezTo>
                  <a:pt x="28575" y="210161"/>
                  <a:pt x="30421" y="207963"/>
                  <a:pt x="33005" y="207963"/>
                </a:cubicBezTo>
                <a:close/>
                <a:moveTo>
                  <a:pt x="63472" y="165100"/>
                </a:moveTo>
                <a:lnTo>
                  <a:pt x="115551" y="165100"/>
                </a:lnTo>
                <a:cubicBezTo>
                  <a:pt x="118101" y="165100"/>
                  <a:pt x="120286" y="166932"/>
                  <a:pt x="120286" y="169496"/>
                </a:cubicBezTo>
                <a:cubicBezTo>
                  <a:pt x="120286" y="172427"/>
                  <a:pt x="118101" y="174259"/>
                  <a:pt x="115551" y="174259"/>
                </a:cubicBezTo>
                <a:lnTo>
                  <a:pt x="63472" y="174259"/>
                </a:lnTo>
                <a:cubicBezTo>
                  <a:pt x="60922" y="174259"/>
                  <a:pt x="58737" y="172427"/>
                  <a:pt x="58737" y="169496"/>
                </a:cubicBezTo>
                <a:cubicBezTo>
                  <a:pt x="58737" y="166932"/>
                  <a:pt x="60922" y="165100"/>
                  <a:pt x="63472" y="165100"/>
                </a:cubicBezTo>
                <a:close/>
                <a:moveTo>
                  <a:pt x="33005" y="165100"/>
                </a:moveTo>
                <a:lnTo>
                  <a:pt x="39281" y="165100"/>
                </a:lnTo>
                <a:cubicBezTo>
                  <a:pt x="41866" y="165100"/>
                  <a:pt x="44081" y="166932"/>
                  <a:pt x="44081" y="169496"/>
                </a:cubicBezTo>
                <a:cubicBezTo>
                  <a:pt x="44081" y="172427"/>
                  <a:pt x="41866" y="174259"/>
                  <a:pt x="39281" y="174259"/>
                </a:cubicBezTo>
                <a:lnTo>
                  <a:pt x="33005" y="174259"/>
                </a:lnTo>
                <a:cubicBezTo>
                  <a:pt x="30421" y="174259"/>
                  <a:pt x="28575" y="172427"/>
                  <a:pt x="28575" y="169496"/>
                </a:cubicBezTo>
                <a:cubicBezTo>
                  <a:pt x="28575" y="166932"/>
                  <a:pt x="30421" y="165100"/>
                  <a:pt x="33005" y="165100"/>
                </a:cubicBezTo>
                <a:close/>
                <a:moveTo>
                  <a:pt x="206663" y="131292"/>
                </a:moveTo>
                <a:lnTo>
                  <a:pt x="206663" y="154471"/>
                </a:lnTo>
                <a:cubicBezTo>
                  <a:pt x="206663" y="157006"/>
                  <a:pt x="204498" y="158817"/>
                  <a:pt x="201973" y="158817"/>
                </a:cubicBezTo>
                <a:lnTo>
                  <a:pt x="179243" y="158817"/>
                </a:lnTo>
                <a:lnTo>
                  <a:pt x="179243" y="180547"/>
                </a:lnTo>
                <a:lnTo>
                  <a:pt x="201973" y="180547"/>
                </a:lnTo>
                <a:cubicBezTo>
                  <a:pt x="204498" y="180547"/>
                  <a:pt x="206663" y="182720"/>
                  <a:pt x="206663" y="185255"/>
                </a:cubicBezTo>
                <a:lnTo>
                  <a:pt x="206663" y="208072"/>
                </a:lnTo>
                <a:lnTo>
                  <a:pt x="227950" y="208072"/>
                </a:lnTo>
                <a:lnTo>
                  <a:pt x="227950" y="185255"/>
                </a:lnTo>
                <a:cubicBezTo>
                  <a:pt x="227950" y="182720"/>
                  <a:pt x="229754" y="180547"/>
                  <a:pt x="232640" y="180547"/>
                </a:cubicBezTo>
                <a:lnTo>
                  <a:pt x="255371" y="180547"/>
                </a:lnTo>
                <a:lnTo>
                  <a:pt x="255371" y="158817"/>
                </a:lnTo>
                <a:lnTo>
                  <a:pt x="232640" y="158817"/>
                </a:lnTo>
                <a:cubicBezTo>
                  <a:pt x="229754" y="158817"/>
                  <a:pt x="227950" y="157006"/>
                  <a:pt x="227950" y="154471"/>
                </a:cubicBezTo>
                <a:lnTo>
                  <a:pt x="227950" y="131292"/>
                </a:lnTo>
                <a:lnTo>
                  <a:pt x="206663" y="131292"/>
                </a:lnTo>
                <a:close/>
                <a:moveTo>
                  <a:pt x="201973" y="122238"/>
                </a:moveTo>
                <a:lnTo>
                  <a:pt x="232640" y="122238"/>
                </a:lnTo>
                <a:cubicBezTo>
                  <a:pt x="235166" y="122238"/>
                  <a:pt x="236970" y="124049"/>
                  <a:pt x="236970" y="126584"/>
                </a:cubicBezTo>
                <a:lnTo>
                  <a:pt x="236970" y="149763"/>
                </a:lnTo>
                <a:lnTo>
                  <a:pt x="260061" y="149763"/>
                </a:lnTo>
                <a:cubicBezTo>
                  <a:pt x="262586" y="149763"/>
                  <a:pt x="264751" y="151574"/>
                  <a:pt x="264751" y="154471"/>
                </a:cubicBezTo>
                <a:lnTo>
                  <a:pt x="264751" y="185255"/>
                </a:lnTo>
                <a:cubicBezTo>
                  <a:pt x="264751" y="187790"/>
                  <a:pt x="262586" y="189601"/>
                  <a:pt x="260061" y="189601"/>
                </a:cubicBezTo>
                <a:lnTo>
                  <a:pt x="236970" y="189601"/>
                </a:lnTo>
                <a:lnTo>
                  <a:pt x="236970" y="212780"/>
                </a:lnTo>
                <a:cubicBezTo>
                  <a:pt x="236970" y="215315"/>
                  <a:pt x="235166" y="217126"/>
                  <a:pt x="232640" y="217126"/>
                </a:cubicBezTo>
                <a:lnTo>
                  <a:pt x="201973" y="217126"/>
                </a:lnTo>
                <a:cubicBezTo>
                  <a:pt x="199447" y="217126"/>
                  <a:pt x="197282" y="215315"/>
                  <a:pt x="197282" y="212780"/>
                </a:cubicBezTo>
                <a:lnTo>
                  <a:pt x="197282" y="189601"/>
                </a:lnTo>
                <a:lnTo>
                  <a:pt x="174552" y="189601"/>
                </a:lnTo>
                <a:cubicBezTo>
                  <a:pt x="172027" y="189601"/>
                  <a:pt x="169862" y="187790"/>
                  <a:pt x="169862" y="185255"/>
                </a:cubicBezTo>
                <a:lnTo>
                  <a:pt x="169862" y="154471"/>
                </a:lnTo>
                <a:cubicBezTo>
                  <a:pt x="169862" y="151574"/>
                  <a:pt x="172027" y="149763"/>
                  <a:pt x="174552" y="149763"/>
                </a:cubicBezTo>
                <a:lnTo>
                  <a:pt x="197282" y="149763"/>
                </a:lnTo>
                <a:lnTo>
                  <a:pt x="197282" y="126584"/>
                </a:lnTo>
                <a:cubicBezTo>
                  <a:pt x="197282" y="124049"/>
                  <a:pt x="199447" y="122238"/>
                  <a:pt x="201973" y="122238"/>
                </a:cubicBezTo>
                <a:close/>
                <a:moveTo>
                  <a:pt x="63391" y="122238"/>
                </a:moveTo>
                <a:lnTo>
                  <a:pt x="126750" y="122238"/>
                </a:lnTo>
                <a:cubicBezTo>
                  <a:pt x="129256" y="122238"/>
                  <a:pt x="131404" y="124070"/>
                  <a:pt x="131404" y="126634"/>
                </a:cubicBezTo>
                <a:cubicBezTo>
                  <a:pt x="131404" y="129199"/>
                  <a:pt x="129256" y="131397"/>
                  <a:pt x="126750" y="131397"/>
                </a:cubicBezTo>
                <a:lnTo>
                  <a:pt x="63391" y="131397"/>
                </a:lnTo>
                <a:cubicBezTo>
                  <a:pt x="60885" y="131397"/>
                  <a:pt x="58737" y="129199"/>
                  <a:pt x="58737" y="126634"/>
                </a:cubicBezTo>
                <a:cubicBezTo>
                  <a:pt x="58737" y="124070"/>
                  <a:pt x="60885" y="122238"/>
                  <a:pt x="63391" y="122238"/>
                </a:cubicBezTo>
                <a:close/>
                <a:moveTo>
                  <a:pt x="33005" y="122238"/>
                </a:moveTo>
                <a:lnTo>
                  <a:pt x="39281" y="122238"/>
                </a:lnTo>
                <a:cubicBezTo>
                  <a:pt x="41866" y="122238"/>
                  <a:pt x="44081" y="124070"/>
                  <a:pt x="44081" y="126634"/>
                </a:cubicBezTo>
                <a:cubicBezTo>
                  <a:pt x="44081" y="129199"/>
                  <a:pt x="41866" y="131397"/>
                  <a:pt x="39281" y="131397"/>
                </a:cubicBezTo>
                <a:lnTo>
                  <a:pt x="33005" y="131397"/>
                </a:lnTo>
                <a:cubicBezTo>
                  <a:pt x="30421" y="131397"/>
                  <a:pt x="28575" y="129199"/>
                  <a:pt x="28575" y="126634"/>
                </a:cubicBezTo>
                <a:cubicBezTo>
                  <a:pt x="28575" y="124070"/>
                  <a:pt x="30421" y="122238"/>
                  <a:pt x="33005" y="122238"/>
                </a:cubicBezTo>
                <a:close/>
                <a:moveTo>
                  <a:pt x="218486" y="95182"/>
                </a:moveTo>
                <a:cubicBezTo>
                  <a:pt x="177384" y="95182"/>
                  <a:pt x="143494" y="128352"/>
                  <a:pt x="143494" y="169814"/>
                </a:cubicBezTo>
                <a:cubicBezTo>
                  <a:pt x="143494" y="211276"/>
                  <a:pt x="177384" y="244806"/>
                  <a:pt x="218486" y="244806"/>
                </a:cubicBezTo>
                <a:cubicBezTo>
                  <a:pt x="259947" y="244806"/>
                  <a:pt x="293477" y="211276"/>
                  <a:pt x="293477" y="169814"/>
                </a:cubicBezTo>
                <a:cubicBezTo>
                  <a:pt x="293477" y="128352"/>
                  <a:pt x="259947" y="95182"/>
                  <a:pt x="218486" y="95182"/>
                </a:cubicBezTo>
                <a:close/>
                <a:moveTo>
                  <a:pt x="113898" y="79375"/>
                </a:moveTo>
                <a:lnTo>
                  <a:pt x="164774" y="79375"/>
                </a:lnTo>
                <a:cubicBezTo>
                  <a:pt x="167318" y="79375"/>
                  <a:pt x="169499" y="81207"/>
                  <a:pt x="169499" y="84137"/>
                </a:cubicBezTo>
                <a:cubicBezTo>
                  <a:pt x="169499" y="86702"/>
                  <a:pt x="167318" y="88534"/>
                  <a:pt x="164774" y="88534"/>
                </a:cubicBezTo>
                <a:lnTo>
                  <a:pt x="113898" y="88534"/>
                </a:lnTo>
                <a:cubicBezTo>
                  <a:pt x="111717" y="88534"/>
                  <a:pt x="109537" y="86702"/>
                  <a:pt x="109537" y="84137"/>
                </a:cubicBezTo>
                <a:cubicBezTo>
                  <a:pt x="109537" y="81207"/>
                  <a:pt x="111717" y="79375"/>
                  <a:pt x="113898" y="79375"/>
                </a:cubicBezTo>
                <a:close/>
                <a:moveTo>
                  <a:pt x="63370" y="79375"/>
                </a:moveTo>
                <a:lnTo>
                  <a:pt x="89029" y="79375"/>
                </a:lnTo>
                <a:cubicBezTo>
                  <a:pt x="91524" y="79375"/>
                  <a:pt x="93306" y="81207"/>
                  <a:pt x="93306" y="84137"/>
                </a:cubicBezTo>
                <a:cubicBezTo>
                  <a:pt x="93306" y="86702"/>
                  <a:pt x="91524" y="88534"/>
                  <a:pt x="89029" y="88534"/>
                </a:cubicBezTo>
                <a:lnTo>
                  <a:pt x="63370" y="88534"/>
                </a:lnTo>
                <a:cubicBezTo>
                  <a:pt x="60875" y="88534"/>
                  <a:pt x="58737" y="86702"/>
                  <a:pt x="58737" y="84137"/>
                </a:cubicBezTo>
                <a:cubicBezTo>
                  <a:pt x="58737" y="81207"/>
                  <a:pt x="60875" y="79375"/>
                  <a:pt x="63370" y="79375"/>
                </a:cubicBezTo>
                <a:close/>
                <a:moveTo>
                  <a:pt x="33005" y="79375"/>
                </a:moveTo>
                <a:lnTo>
                  <a:pt x="39281" y="79375"/>
                </a:lnTo>
                <a:cubicBezTo>
                  <a:pt x="41866" y="79375"/>
                  <a:pt x="44081" y="81207"/>
                  <a:pt x="44081" y="84137"/>
                </a:cubicBezTo>
                <a:cubicBezTo>
                  <a:pt x="44081" y="86702"/>
                  <a:pt x="41866" y="88534"/>
                  <a:pt x="39281" y="88534"/>
                </a:cubicBezTo>
                <a:lnTo>
                  <a:pt x="33005" y="88534"/>
                </a:lnTo>
                <a:cubicBezTo>
                  <a:pt x="30421" y="88534"/>
                  <a:pt x="28575" y="86702"/>
                  <a:pt x="28575" y="84137"/>
                </a:cubicBezTo>
                <a:cubicBezTo>
                  <a:pt x="28575" y="81207"/>
                  <a:pt x="30421" y="79375"/>
                  <a:pt x="33005" y="79375"/>
                </a:cubicBezTo>
                <a:close/>
                <a:moveTo>
                  <a:pt x="70305" y="9374"/>
                </a:moveTo>
                <a:lnTo>
                  <a:pt x="70305" y="23074"/>
                </a:lnTo>
                <a:cubicBezTo>
                  <a:pt x="70305" y="30646"/>
                  <a:pt x="76434" y="36775"/>
                  <a:pt x="84005" y="36775"/>
                </a:cubicBezTo>
                <a:lnTo>
                  <a:pt x="157555" y="36775"/>
                </a:lnTo>
                <a:cubicBezTo>
                  <a:pt x="165126" y="36775"/>
                  <a:pt x="171255" y="30646"/>
                  <a:pt x="171255" y="23074"/>
                </a:cubicBezTo>
                <a:lnTo>
                  <a:pt x="171255" y="9374"/>
                </a:lnTo>
                <a:lnTo>
                  <a:pt x="70305" y="9374"/>
                </a:lnTo>
                <a:close/>
                <a:moveTo>
                  <a:pt x="23074" y="9374"/>
                </a:moveTo>
                <a:cubicBezTo>
                  <a:pt x="15143" y="9374"/>
                  <a:pt x="9013" y="15503"/>
                  <a:pt x="9013" y="23074"/>
                </a:cubicBezTo>
                <a:lnTo>
                  <a:pt x="9013" y="279778"/>
                </a:lnTo>
                <a:cubicBezTo>
                  <a:pt x="9013" y="287349"/>
                  <a:pt x="15143" y="293479"/>
                  <a:pt x="23074" y="293479"/>
                </a:cubicBezTo>
                <a:lnTo>
                  <a:pt x="218486" y="293479"/>
                </a:lnTo>
                <a:cubicBezTo>
                  <a:pt x="226418" y="293479"/>
                  <a:pt x="232547" y="287349"/>
                  <a:pt x="232547" y="279778"/>
                </a:cubicBezTo>
                <a:lnTo>
                  <a:pt x="232547" y="252738"/>
                </a:lnTo>
                <a:cubicBezTo>
                  <a:pt x="227860" y="253459"/>
                  <a:pt x="223173" y="253819"/>
                  <a:pt x="218486" y="253819"/>
                </a:cubicBezTo>
                <a:cubicBezTo>
                  <a:pt x="172337" y="253819"/>
                  <a:pt x="134480" y="216323"/>
                  <a:pt x="134480" y="169814"/>
                </a:cubicBezTo>
                <a:cubicBezTo>
                  <a:pt x="134480" y="123665"/>
                  <a:pt x="172337" y="85808"/>
                  <a:pt x="218486" y="85808"/>
                </a:cubicBezTo>
                <a:cubicBezTo>
                  <a:pt x="223173" y="85808"/>
                  <a:pt x="227860" y="86169"/>
                  <a:pt x="232547" y="86890"/>
                </a:cubicBezTo>
                <a:lnTo>
                  <a:pt x="232547" y="23074"/>
                </a:lnTo>
                <a:cubicBezTo>
                  <a:pt x="232547" y="15503"/>
                  <a:pt x="226418" y="9374"/>
                  <a:pt x="218486" y="9374"/>
                </a:cubicBezTo>
                <a:lnTo>
                  <a:pt x="180629" y="9374"/>
                </a:lnTo>
                <a:lnTo>
                  <a:pt x="180629" y="23074"/>
                </a:lnTo>
                <a:cubicBezTo>
                  <a:pt x="180629" y="35693"/>
                  <a:pt x="170174" y="46149"/>
                  <a:pt x="157555" y="46149"/>
                </a:cubicBezTo>
                <a:lnTo>
                  <a:pt x="84005" y="46149"/>
                </a:lnTo>
                <a:cubicBezTo>
                  <a:pt x="71386" y="46149"/>
                  <a:pt x="60931" y="35693"/>
                  <a:pt x="60931" y="23074"/>
                </a:cubicBezTo>
                <a:lnTo>
                  <a:pt x="60931" y="9374"/>
                </a:lnTo>
                <a:lnTo>
                  <a:pt x="23074" y="9374"/>
                </a:lnTo>
                <a:close/>
                <a:moveTo>
                  <a:pt x="23074" y="0"/>
                </a:moveTo>
                <a:lnTo>
                  <a:pt x="218486" y="0"/>
                </a:lnTo>
                <a:cubicBezTo>
                  <a:pt x="231105" y="0"/>
                  <a:pt x="241560" y="10456"/>
                  <a:pt x="241560" y="23074"/>
                </a:cubicBezTo>
                <a:lnTo>
                  <a:pt x="241560" y="89053"/>
                </a:lnTo>
                <a:cubicBezTo>
                  <a:pt x="276893" y="99148"/>
                  <a:pt x="302851" y="131597"/>
                  <a:pt x="302851" y="169814"/>
                </a:cubicBezTo>
                <a:cubicBezTo>
                  <a:pt x="302851" y="208391"/>
                  <a:pt x="276893" y="240840"/>
                  <a:pt x="241560" y="250574"/>
                </a:cubicBezTo>
                <a:lnTo>
                  <a:pt x="241560" y="279778"/>
                </a:lnTo>
                <a:cubicBezTo>
                  <a:pt x="241560" y="292757"/>
                  <a:pt x="231105" y="302853"/>
                  <a:pt x="218486" y="302853"/>
                </a:cubicBezTo>
                <a:lnTo>
                  <a:pt x="23074" y="302853"/>
                </a:lnTo>
                <a:cubicBezTo>
                  <a:pt x="10456" y="302853"/>
                  <a:pt x="0" y="292757"/>
                  <a:pt x="0" y="279778"/>
                </a:cubicBezTo>
                <a:lnTo>
                  <a:pt x="0" y="23074"/>
                </a:lnTo>
                <a:cubicBezTo>
                  <a:pt x="0" y="10456"/>
                  <a:pt x="10456" y="0"/>
                  <a:pt x="2307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Poppins ExtraLight" pitchFamily="2" charset="77"/>
            </a:endParaRPr>
          </a:p>
        </p:txBody>
      </p:sp>
      <p:sp>
        <p:nvSpPr>
          <p:cNvPr id="54" name="Freeform 718">
            <a:extLst>
              <a:ext uri="{FF2B5EF4-FFF2-40B4-BE49-F238E27FC236}">
                <a16:creationId xmlns:a16="http://schemas.microsoft.com/office/drawing/2014/main" id="{C4BDF6EF-1214-FF4D-A26B-F70FF5010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86500" y="9537986"/>
            <a:ext cx="850367" cy="854844"/>
          </a:xfrm>
          <a:custGeom>
            <a:avLst/>
            <a:gdLst>
              <a:gd name="T0" fmla="*/ 137049 w 301266"/>
              <a:gd name="T1" fmla="*/ 186247 h 302853"/>
              <a:gd name="T2" fmla="*/ 137049 w 301266"/>
              <a:gd name="T3" fmla="*/ 207559 h 302853"/>
              <a:gd name="T4" fmla="*/ 163057 w 301266"/>
              <a:gd name="T5" fmla="*/ 235013 h 302853"/>
              <a:gd name="T6" fmla="*/ 190511 w 301266"/>
              <a:gd name="T7" fmla="*/ 207559 h 302853"/>
              <a:gd name="T8" fmla="*/ 163057 w 301266"/>
              <a:gd name="T9" fmla="*/ 181552 h 302853"/>
              <a:gd name="T10" fmla="*/ 137049 w 301266"/>
              <a:gd name="T11" fmla="*/ 149402 h 302853"/>
              <a:gd name="T12" fmla="*/ 172088 w 301266"/>
              <a:gd name="T13" fmla="*/ 176856 h 302853"/>
              <a:gd name="T14" fmla="*/ 199902 w 301266"/>
              <a:gd name="T15" fmla="*/ 212255 h 302853"/>
              <a:gd name="T16" fmla="*/ 172088 w 301266"/>
              <a:gd name="T17" fmla="*/ 239709 h 302853"/>
              <a:gd name="T18" fmla="*/ 132714 w 301266"/>
              <a:gd name="T19" fmla="*/ 239709 h 302853"/>
              <a:gd name="T20" fmla="*/ 104900 w 301266"/>
              <a:gd name="T21" fmla="*/ 212255 h 302853"/>
              <a:gd name="T22" fmla="*/ 132714 w 301266"/>
              <a:gd name="T23" fmla="*/ 176856 h 302853"/>
              <a:gd name="T24" fmla="*/ 8988 w 301266"/>
              <a:gd name="T25" fmla="*/ 119480 h 302853"/>
              <a:gd name="T26" fmla="*/ 28760 w 301266"/>
              <a:gd name="T27" fmla="*/ 275779 h 302853"/>
              <a:gd name="T28" fmla="*/ 83765 w 301266"/>
              <a:gd name="T29" fmla="*/ 293828 h 302853"/>
              <a:gd name="T30" fmla="*/ 199525 w 301266"/>
              <a:gd name="T31" fmla="*/ 275779 h 302853"/>
              <a:gd name="T32" fmla="*/ 254530 w 301266"/>
              <a:gd name="T33" fmla="*/ 293828 h 302853"/>
              <a:gd name="T34" fmla="*/ 278617 w 301266"/>
              <a:gd name="T35" fmla="*/ 275779 h 302853"/>
              <a:gd name="T36" fmla="*/ 258844 w 301266"/>
              <a:gd name="T37" fmla="*/ 119480 h 302853"/>
              <a:gd name="T38" fmla="*/ 211749 w 301266"/>
              <a:gd name="T39" fmla="*/ 134641 h 302853"/>
              <a:gd name="T40" fmla="*/ 100301 w 301266"/>
              <a:gd name="T41" fmla="*/ 119480 h 302853"/>
              <a:gd name="T42" fmla="*/ 53206 w 301266"/>
              <a:gd name="T43" fmla="*/ 134641 h 302853"/>
              <a:gd name="T44" fmla="*/ 8988 w 301266"/>
              <a:gd name="T45" fmla="*/ 119480 h 302853"/>
              <a:gd name="T46" fmla="*/ 210311 w 301266"/>
              <a:gd name="T47" fmla="*/ 124172 h 302853"/>
              <a:gd name="T48" fmla="*/ 249856 w 301266"/>
              <a:gd name="T49" fmla="*/ 124172 h 302853"/>
              <a:gd name="T50" fmla="*/ 211749 w 301266"/>
              <a:gd name="T51" fmla="*/ 104320 h 302853"/>
              <a:gd name="T52" fmla="*/ 51769 w 301266"/>
              <a:gd name="T53" fmla="*/ 124172 h 302853"/>
              <a:gd name="T54" fmla="*/ 91314 w 301266"/>
              <a:gd name="T55" fmla="*/ 124172 h 302853"/>
              <a:gd name="T56" fmla="*/ 53206 w 301266"/>
              <a:gd name="T57" fmla="*/ 104320 h 302853"/>
              <a:gd name="T58" fmla="*/ 8988 w 301266"/>
              <a:gd name="T59" fmla="*/ 110456 h 302853"/>
              <a:gd name="T60" fmla="*/ 53206 w 301266"/>
              <a:gd name="T61" fmla="*/ 94935 h 302853"/>
              <a:gd name="T62" fmla="*/ 100301 w 301266"/>
              <a:gd name="T63" fmla="*/ 110456 h 302853"/>
              <a:gd name="T64" fmla="*/ 211749 w 301266"/>
              <a:gd name="T65" fmla="*/ 94935 h 302853"/>
              <a:gd name="T66" fmla="*/ 258844 w 301266"/>
              <a:gd name="T67" fmla="*/ 110456 h 302853"/>
              <a:gd name="T68" fmla="*/ 278617 w 301266"/>
              <a:gd name="T69" fmla="*/ 51980 h 302853"/>
              <a:gd name="T70" fmla="*/ 94190 w 301266"/>
              <a:gd name="T71" fmla="*/ 23101 h 302853"/>
              <a:gd name="T72" fmla="*/ 207435 w 301266"/>
              <a:gd name="T73" fmla="*/ 23101 h 302853"/>
              <a:gd name="T74" fmla="*/ 107851 w 301266"/>
              <a:gd name="T75" fmla="*/ 0 h 302853"/>
              <a:gd name="T76" fmla="*/ 216423 w 301266"/>
              <a:gd name="T77" fmla="*/ 42955 h 302853"/>
              <a:gd name="T78" fmla="*/ 301625 w 301266"/>
              <a:gd name="T79" fmla="*/ 262062 h 302853"/>
              <a:gd name="T80" fmla="*/ 271068 w 301266"/>
              <a:gd name="T81" fmla="*/ 286247 h 302853"/>
              <a:gd name="T82" fmla="*/ 200963 w 301266"/>
              <a:gd name="T83" fmla="*/ 286247 h 302853"/>
              <a:gd name="T84" fmla="*/ 100301 w 301266"/>
              <a:gd name="T85" fmla="*/ 286247 h 302853"/>
              <a:gd name="T86" fmla="*/ 30198 w 301266"/>
              <a:gd name="T87" fmla="*/ 286247 h 302853"/>
              <a:gd name="T88" fmla="*/ 0 w 301266"/>
              <a:gd name="T89" fmla="*/ 262062 h 302853"/>
              <a:gd name="T90" fmla="*/ 85202 w 301266"/>
              <a:gd name="T91" fmla="*/ 42955 h 302853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301266" h="302853">
                <a:moveTo>
                  <a:pt x="141576" y="158245"/>
                </a:moveTo>
                <a:lnTo>
                  <a:pt x="141576" y="181336"/>
                </a:lnTo>
                <a:cubicBezTo>
                  <a:pt x="141576" y="183861"/>
                  <a:pt x="139412" y="186026"/>
                  <a:pt x="136886" y="186026"/>
                </a:cubicBezTo>
                <a:lnTo>
                  <a:pt x="113795" y="186026"/>
                </a:lnTo>
                <a:lnTo>
                  <a:pt x="113795" y="207313"/>
                </a:lnTo>
                <a:lnTo>
                  <a:pt x="136886" y="207313"/>
                </a:lnTo>
                <a:cubicBezTo>
                  <a:pt x="139412" y="207313"/>
                  <a:pt x="141576" y="209478"/>
                  <a:pt x="141576" y="212003"/>
                </a:cubicBezTo>
                <a:lnTo>
                  <a:pt x="141576" y="234734"/>
                </a:lnTo>
                <a:lnTo>
                  <a:pt x="162863" y="234734"/>
                </a:lnTo>
                <a:lnTo>
                  <a:pt x="162863" y="212003"/>
                </a:lnTo>
                <a:cubicBezTo>
                  <a:pt x="162863" y="209478"/>
                  <a:pt x="165028" y="207313"/>
                  <a:pt x="167554" y="207313"/>
                </a:cubicBezTo>
                <a:lnTo>
                  <a:pt x="190284" y="207313"/>
                </a:lnTo>
                <a:lnTo>
                  <a:pt x="190284" y="186026"/>
                </a:lnTo>
                <a:lnTo>
                  <a:pt x="167554" y="186026"/>
                </a:lnTo>
                <a:cubicBezTo>
                  <a:pt x="165028" y="186026"/>
                  <a:pt x="162863" y="183861"/>
                  <a:pt x="162863" y="181336"/>
                </a:cubicBezTo>
                <a:lnTo>
                  <a:pt x="162863" y="158245"/>
                </a:lnTo>
                <a:lnTo>
                  <a:pt x="141576" y="158245"/>
                </a:lnTo>
                <a:close/>
                <a:moveTo>
                  <a:pt x="136886" y="149225"/>
                </a:moveTo>
                <a:lnTo>
                  <a:pt x="167554" y="149225"/>
                </a:lnTo>
                <a:cubicBezTo>
                  <a:pt x="170079" y="149225"/>
                  <a:pt x="171883" y="151390"/>
                  <a:pt x="171883" y="153555"/>
                </a:cubicBezTo>
                <a:lnTo>
                  <a:pt x="171883" y="176646"/>
                </a:lnTo>
                <a:lnTo>
                  <a:pt x="194974" y="176646"/>
                </a:lnTo>
                <a:cubicBezTo>
                  <a:pt x="197500" y="176646"/>
                  <a:pt x="199664" y="178810"/>
                  <a:pt x="199664" y="181336"/>
                </a:cubicBezTo>
                <a:lnTo>
                  <a:pt x="199664" y="212003"/>
                </a:lnTo>
                <a:cubicBezTo>
                  <a:pt x="199664" y="214529"/>
                  <a:pt x="197500" y="216333"/>
                  <a:pt x="194974" y="216333"/>
                </a:cubicBezTo>
                <a:lnTo>
                  <a:pt x="171883" y="216333"/>
                </a:lnTo>
                <a:lnTo>
                  <a:pt x="171883" y="239424"/>
                </a:lnTo>
                <a:cubicBezTo>
                  <a:pt x="171883" y="241949"/>
                  <a:pt x="170079" y="244114"/>
                  <a:pt x="167554" y="244114"/>
                </a:cubicBezTo>
                <a:lnTo>
                  <a:pt x="136886" y="244114"/>
                </a:lnTo>
                <a:cubicBezTo>
                  <a:pt x="134360" y="244114"/>
                  <a:pt x="132556" y="241949"/>
                  <a:pt x="132556" y="239424"/>
                </a:cubicBezTo>
                <a:lnTo>
                  <a:pt x="132556" y="216333"/>
                </a:lnTo>
                <a:lnTo>
                  <a:pt x="109105" y="216333"/>
                </a:lnTo>
                <a:cubicBezTo>
                  <a:pt x="106579" y="216333"/>
                  <a:pt x="104775" y="214529"/>
                  <a:pt x="104775" y="212003"/>
                </a:cubicBezTo>
                <a:lnTo>
                  <a:pt x="104775" y="181336"/>
                </a:lnTo>
                <a:cubicBezTo>
                  <a:pt x="104775" y="178810"/>
                  <a:pt x="106579" y="176646"/>
                  <a:pt x="109105" y="176646"/>
                </a:cubicBezTo>
                <a:lnTo>
                  <a:pt x="132556" y="176646"/>
                </a:lnTo>
                <a:lnTo>
                  <a:pt x="132556" y="153555"/>
                </a:lnTo>
                <a:cubicBezTo>
                  <a:pt x="132556" y="151390"/>
                  <a:pt x="134360" y="149225"/>
                  <a:pt x="136886" y="149225"/>
                </a:cubicBezTo>
                <a:close/>
                <a:moveTo>
                  <a:pt x="8977" y="119338"/>
                </a:moveTo>
                <a:lnTo>
                  <a:pt x="8977" y="261751"/>
                </a:lnTo>
                <a:cubicBezTo>
                  <a:pt x="8977" y="268962"/>
                  <a:pt x="15081" y="275452"/>
                  <a:pt x="22622" y="275452"/>
                </a:cubicBezTo>
                <a:lnTo>
                  <a:pt x="28726" y="275452"/>
                </a:lnTo>
                <a:cubicBezTo>
                  <a:pt x="34830" y="275452"/>
                  <a:pt x="39498" y="280139"/>
                  <a:pt x="39498" y="285907"/>
                </a:cubicBezTo>
                <a:cubicBezTo>
                  <a:pt x="39498" y="290234"/>
                  <a:pt x="43089" y="293479"/>
                  <a:pt x="47039" y="293479"/>
                </a:cubicBezTo>
                <a:lnTo>
                  <a:pt x="83665" y="293479"/>
                </a:lnTo>
                <a:cubicBezTo>
                  <a:pt x="87974" y="293479"/>
                  <a:pt x="91205" y="290234"/>
                  <a:pt x="91205" y="285907"/>
                </a:cubicBezTo>
                <a:cubicBezTo>
                  <a:pt x="91205" y="280139"/>
                  <a:pt x="95873" y="275452"/>
                  <a:pt x="101619" y="275452"/>
                </a:cubicBezTo>
                <a:lnTo>
                  <a:pt x="199288" y="275452"/>
                </a:lnTo>
                <a:cubicBezTo>
                  <a:pt x="205033" y="275452"/>
                  <a:pt x="210061" y="280139"/>
                  <a:pt x="210061" y="285907"/>
                </a:cubicBezTo>
                <a:cubicBezTo>
                  <a:pt x="210061" y="290234"/>
                  <a:pt x="213292" y="293479"/>
                  <a:pt x="217601" y="293479"/>
                </a:cubicBezTo>
                <a:lnTo>
                  <a:pt x="254227" y="293479"/>
                </a:lnTo>
                <a:cubicBezTo>
                  <a:pt x="258177" y="293479"/>
                  <a:pt x="261768" y="290234"/>
                  <a:pt x="261768" y="285907"/>
                </a:cubicBezTo>
                <a:cubicBezTo>
                  <a:pt x="261768" y="280139"/>
                  <a:pt x="266436" y="275452"/>
                  <a:pt x="272540" y="275452"/>
                </a:cubicBezTo>
                <a:lnTo>
                  <a:pt x="278285" y="275452"/>
                </a:lnTo>
                <a:cubicBezTo>
                  <a:pt x="286185" y="275452"/>
                  <a:pt x="292289" y="268962"/>
                  <a:pt x="292289" y="261751"/>
                </a:cubicBezTo>
                <a:lnTo>
                  <a:pt x="292289" y="119338"/>
                </a:lnTo>
                <a:lnTo>
                  <a:pt x="258536" y="119338"/>
                </a:lnTo>
                <a:lnTo>
                  <a:pt x="258536" y="124025"/>
                </a:lnTo>
                <a:cubicBezTo>
                  <a:pt x="258536" y="129794"/>
                  <a:pt x="253868" y="134481"/>
                  <a:pt x="248123" y="134481"/>
                </a:cubicBezTo>
                <a:lnTo>
                  <a:pt x="211497" y="134481"/>
                </a:lnTo>
                <a:cubicBezTo>
                  <a:pt x="205393" y="134481"/>
                  <a:pt x="200724" y="129794"/>
                  <a:pt x="200724" y="124025"/>
                </a:cubicBezTo>
                <a:lnTo>
                  <a:pt x="200724" y="119338"/>
                </a:lnTo>
                <a:lnTo>
                  <a:pt x="100182" y="119338"/>
                </a:lnTo>
                <a:lnTo>
                  <a:pt x="100182" y="124025"/>
                </a:lnTo>
                <a:cubicBezTo>
                  <a:pt x="100182" y="129794"/>
                  <a:pt x="95514" y="134481"/>
                  <a:pt x="89769" y="134481"/>
                </a:cubicBezTo>
                <a:lnTo>
                  <a:pt x="53143" y="134481"/>
                </a:lnTo>
                <a:cubicBezTo>
                  <a:pt x="47039" y="134481"/>
                  <a:pt x="42371" y="129794"/>
                  <a:pt x="42371" y="124025"/>
                </a:cubicBezTo>
                <a:lnTo>
                  <a:pt x="42371" y="119338"/>
                </a:lnTo>
                <a:lnTo>
                  <a:pt x="8977" y="119338"/>
                </a:lnTo>
                <a:close/>
                <a:moveTo>
                  <a:pt x="211497" y="104196"/>
                </a:moveTo>
                <a:cubicBezTo>
                  <a:pt x="210779" y="104196"/>
                  <a:pt x="210061" y="104917"/>
                  <a:pt x="210061" y="105638"/>
                </a:cubicBezTo>
                <a:lnTo>
                  <a:pt x="210061" y="124025"/>
                </a:lnTo>
                <a:cubicBezTo>
                  <a:pt x="210061" y="124746"/>
                  <a:pt x="210779" y="125467"/>
                  <a:pt x="211497" y="125467"/>
                </a:cubicBezTo>
                <a:lnTo>
                  <a:pt x="248123" y="125467"/>
                </a:lnTo>
                <a:cubicBezTo>
                  <a:pt x="248841" y="125467"/>
                  <a:pt x="249559" y="124746"/>
                  <a:pt x="249559" y="124025"/>
                </a:cubicBezTo>
                <a:lnTo>
                  <a:pt x="249559" y="105638"/>
                </a:lnTo>
                <a:cubicBezTo>
                  <a:pt x="249559" y="104917"/>
                  <a:pt x="248841" y="104196"/>
                  <a:pt x="248123" y="104196"/>
                </a:cubicBezTo>
                <a:lnTo>
                  <a:pt x="211497" y="104196"/>
                </a:lnTo>
                <a:close/>
                <a:moveTo>
                  <a:pt x="53143" y="104196"/>
                </a:moveTo>
                <a:cubicBezTo>
                  <a:pt x="52066" y="104196"/>
                  <a:pt x="51707" y="104917"/>
                  <a:pt x="51707" y="105638"/>
                </a:cubicBezTo>
                <a:lnTo>
                  <a:pt x="51707" y="124025"/>
                </a:lnTo>
                <a:cubicBezTo>
                  <a:pt x="51707" y="124746"/>
                  <a:pt x="52066" y="125467"/>
                  <a:pt x="53143" y="125467"/>
                </a:cubicBezTo>
                <a:lnTo>
                  <a:pt x="89769" y="125467"/>
                </a:lnTo>
                <a:cubicBezTo>
                  <a:pt x="90487" y="125467"/>
                  <a:pt x="91205" y="124746"/>
                  <a:pt x="91205" y="124025"/>
                </a:cubicBezTo>
                <a:lnTo>
                  <a:pt x="91205" y="105638"/>
                </a:lnTo>
                <a:cubicBezTo>
                  <a:pt x="91205" y="104917"/>
                  <a:pt x="90487" y="104196"/>
                  <a:pt x="89769" y="104196"/>
                </a:cubicBezTo>
                <a:lnTo>
                  <a:pt x="53143" y="104196"/>
                </a:lnTo>
                <a:close/>
                <a:moveTo>
                  <a:pt x="22622" y="51918"/>
                </a:moveTo>
                <a:cubicBezTo>
                  <a:pt x="15081" y="51918"/>
                  <a:pt x="8977" y="58407"/>
                  <a:pt x="8977" y="65618"/>
                </a:cubicBezTo>
                <a:lnTo>
                  <a:pt x="8977" y="110325"/>
                </a:lnTo>
                <a:lnTo>
                  <a:pt x="42371" y="110325"/>
                </a:lnTo>
                <a:lnTo>
                  <a:pt x="42371" y="105638"/>
                </a:lnTo>
                <a:cubicBezTo>
                  <a:pt x="42371" y="99509"/>
                  <a:pt x="47039" y="94822"/>
                  <a:pt x="53143" y="94822"/>
                </a:cubicBezTo>
                <a:lnTo>
                  <a:pt x="89769" y="94822"/>
                </a:lnTo>
                <a:cubicBezTo>
                  <a:pt x="95514" y="94822"/>
                  <a:pt x="100182" y="99509"/>
                  <a:pt x="100182" y="105638"/>
                </a:cubicBezTo>
                <a:lnTo>
                  <a:pt x="100182" y="110325"/>
                </a:lnTo>
                <a:lnTo>
                  <a:pt x="200724" y="110325"/>
                </a:lnTo>
                <a:lnTo>
                  <a:pt x="200724" y="105638"/>
                </a:lnTo>
                <a:cubicBezTo>
                  <a:pt x="200724" y="99509"/>
                  <a:pt x="205393" y="94822"/>
                  <a:pt x="211497" y="94822"/>
                </a:cubicBezTo>
                <a:lnTo>
                  <a:pt x="248123" y="94822"/>
                </a:lnTo>
                <a:cubicBezTo>
                  <a:pt x="253868" y="94822"/>
                  <a:pt x="258536" y="99509"/>
                  <a:pt x="258536" y="105638"/>
                </a:cubicBezTo>
                <a:lnTo>
                  <a:pt x="258536" y="110325"/>
                </a:lnTo>
                <a:lnTo>
                  <a:pt x="292289" y="110325"/>
                </a:lnTo>
                <a:lnTo>
                  <a:pt x="292289" y="65618"/>
                </a:lnTo>
                <a:cubicBezTo>
                  <a:pt x="292289" y="58407"/>
                  <a:pt x="286185" y="51918"/>
                  <a:pt x="278285" y="51918"/>
                </a:cubicBezTo>
                <a:lnTo>
                  <a:pt x="22622" y="51918"/>
                </a:lnTo>
                <a:close/>
                <a:moveTo>
                  <a:pt x="107723" y="9374"/>
                </a:moveTo>
                <a:cubicBezTo>
                  <a:pt x="100182" y="9374"/>
                  <a:pt x="94078" y="15503"/>
                  <a:pt x="94078" y="23074"/>
                </a:cubicBezTo>
                <a:lnTo>
                  <a:pt x="94078" y="42904"/>
                </a:lnTo>
                <a:lnTo>
                  <a:pt x="207188" y="42904"/>
                </a:lnTo>
                <a:lnTo>
                  <a:pt x="207188" y="23074"/>
                </a:lnTo>
                <a:cubicBezTo>
                  <a:pt x="207188" y="15503"/>
                  <a:pt x="200724" y="9374"/>
                  <a:pt x="193184" y="9374"/>
                </a:cubicBezTo>
                <a:lnTo>
                  <a:pt x="107723" y="9374"/>
                </a:lnTo>
                <a:close/>
                <a:moveTo>
                  <a:pt x="107723" y="0"/>
                </a:moveTo>
                <a:lnTo>
                  <a:pt x="193184" y="0"/>
                </a:lnTo>
                <a:cubicBezTo>
                  <a:pt x="205752" y="0"/>
                  <a:pt x="216165" y="10456"/>
                  <a:pt x="216165" y="23074"/>
                </a:cubicBezTo>
                <a:lnTo>
                  <a:pt x="216165" y="42904"/>
                </a:lnTo>
                <a:lnTo>
                  <a:pt x="278285" y="42904"/>
                </a:lnTo>
                <a:cubicBezTo>
                  <a:pt x="291212" y="42904"/>
                  <a:pt x="301266" y="53360"/>
                  <a:pt x="301266" y="65618"/>
                </a:cubicBezTo>
                <a:lnTo>
                  <a:pt x="301266" y="261751"/>
                </a:lnTo>
                <a:cubicBezTo>
                  <a:pt x="301266" y="274009"/>
                  <a:pt x="291212" y="284465"/>
                  <a:pt x="278285" y="284465"/>
                </a:cubicBezTo>
                <a:lnTo>
                  <a:pt x="272540" y="284465"/>
                </a:lnTo>
                <a:cubicBezTo>
                  <a:pt x="271463" y="284465"/>
                  <a:pt x="270745" y="285186"/>
                  <a:pt x="270745" y="285907"/>
                </a:cubicBezTo>
                <a:cubicBezTo>
                  <a:pt x="270745" y="295281"/>
                  <a:pt x="263204" y="302853"/>
                  <a:pt x="254227" y="302853"/>
                </a:cubicBezTo>
                <a:lnTo>
                  <a:pt x="217601" y="302853"/>
                </a:lnTo>
                <a:cubicBezTo>
                  <a:pt x="208265" y="302853"/>
                  <a:pt x="200724" y="295281"/>
                  <a:pt x="200724" y="285907"/>
                </a:cubicBezTo>
                <a:cubicBezTo>
                  <a:pt x="200724" y="285186"/>
                  <a:pt x="200365" y="284465"/>
                  <a:pt x="199288" y="284465"/>
                </a:cubicBezTo>
                <a:lnTo>
                  <a:pt x="101619" y="284465"/>
                </a:lnTo>
                <a:cubicBezTo>
                  <a:pt x="100900" y="284465"/>
                  <a:pt x="100182" y="285186"/>
                  <a:pt x="100182" y="285907"/>
                </a:cubicBezTo>
                <a:cubicBezTo>
                  <a:pt x="100182" y="295281"/>
                  <a:pt x="93001" y="302853"/>
                  <a:pt x="83665" y="302853"/>
                </a:cubicBezTo>
                <a:lnTo>
                  <a:pt x="47039" y="302853"/>
                </a:lnTo>
                <a:cubicBezTo>
                  <a:pt x="37703" y="302853"/>
                  <a:pt x="30162" y="295281"/>
                  <a:pt x="30162" y="285907"/>
                </a:cubicBezTo>
                <a:cubicBezTo>
                  <a:pt x="30162" y="285186"/>
                  <a:pt x="29803" y="284465"/>
                  <a:pt x="28726" y="284465"/>
                </a:cubicBezTo>
                <a:lnTo>
                  <a:pt x="22622" y="284465"/>
                </a:lnTo>
                <a:cubicBezTo>
                  <a:pt x="10054" y="284465"/>
                  <a:pt x="0" y="274009"/>
                  <a:pt x="0" y="261751"/>
                </a:cubicBezTo>
                <a:lnTo>
                  <a:pt x="0" y="65618"/>
                </a:lnTo>
                <a:cubicBezTo>
                  <a:pt x="0" y="53360"/>
                  <a:pt x="10054" y="42904"/>
                  <a:pt x="22622" y="42904"/>
                </a:cubicBezTo>
                <a:lnTo>
                  <a:pt x="85101" y="42904"/>
                </a:lnTo>
                <a:lnTo>
                  <a:pt x="85101" y="23074"/>
                </a:lnTo>
                <a:cubicBezTo>
                  <a:pt x="85101" y="10456"/>
                  <a:pt x="95514" y="0"/>
                  <a:pt x="107723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Poppins ExtraLight" pitchFamily="2" charset="77"/>
            </a:endParaRPr>
          </a:p>
        </p:txBody>
      </p:sp>
      <p:sp>
        <p:nvSpPr>
          <p:cNvPr id="55" name="Freeform 720">
            <a:extLst>
              <a:ext uri="{FF2B5EF4-FFF2-40B4-BE49-F238E27FC236}">
                <a16:creationId xmlns:a16="http://schemas.microsoft.com/office/drawing/2014/main" id="{E2B90BCE-7448-6B4C-83DD-5C43DBB98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2093" y="9537986"/>
            <a:ext cx="854841" cy="854844"/>
          </a:xfrm>
          <a:custGeom>
            <a:avLst/>
            <a:gdLst>
              <a:gd name="T0" fmla="*/ 101431 w 302852"/>
              <a:gd name="T1" fmla="*/ 293828 h 302853"/>
              <a:gd name="T2" fmla="*/ 202141 w 302852"/>
              <a:gd name="T3" fmla="*/ 266394 h 302853"/>
              <a:gd name="T4" fmla="*/ 9385 w 302852"/>
              <a:gd name="T5" fmla="*/ 229936 h 302853"/>
              <a:gd name="T6" fmla="*/ 16965 w 302852"/>
              <a:gd name="T7" fmla="*/ 257370 h 302853"/>
              <a:gd name="T8" fmla="*/ 294187 w 302852"/>
              <a:gd name="T9" fmla="*/ 249790 h 302853"/>
              <a:gd name="T10" fmla="*/ 9385 w 302852"/>
              <a:gd name="T11" fmla="*/ 229936 h 302853"/>
              <a:gd name="T12" fmla="*/ 253949 w 302852"/>
              <a:gd name="T13" fmla="*/ 176055 h 302853"/>
              <a:gd name="T14" fmla="*/ 244766 w 302852"/>
              <a:gd name="T15" fmla="*/ 176055 h 302853"/>
              <a:gd name="T16" fmla="*/ 248980 w 302852"/>
              <a:gd name="T17" fmla="*/ 156192 h 302853"/>
              <a:gd name="T18" fmla="*/ 248980 w 302852"/>
              <a:gd name="T19" fmla="*/ 195694 h 302853"/>
              <a:gd name="T20" fmla="*/ 248980 w 302852"/>
              <a:gd name="T21" fmla="*/ 156192 h 302853"/>
              <a:gd name="T22" fmla="*/ 68239 w 302852"/>
              <a:gd name="T23" fmla="*/ 41996 h 302853"/>
              <a:gd name="T24" fmla="*/ 53477 w 302852"/>
              <a:gd name="T25" fmla="*/ 48101 h 302853"/>
              <a:gd name="T26" fmla="*/ 45917 w 302852"/>
              <a:gd name="T27" fmla="*/ 96940 h 302853"/>
              <a:gd name="T28" fmla="*/ 146727 w 302852"/>
              <a:gd name="T29" fmla="*/ 96940 h 302853"/>
              <a:gd name="T30" fmla="*/ 138807 w 302852"/>
              <a:gd name="T31" fmla="*/ 48101 h 302853"/>
              <a:gd name="T32" fmla="*/ 124405 w 302852"/>
              <a:gd name="T33" fmla="*/ 41996 h 302853"/>
              <a:gd name="T34" fmla="*/ 140966 w 302852"/>
              <a:gd name="T35" fmla="*/ 38764 h 302853"/>
              <a:gd name="T36" fmla="*/ 155728 w 302852"/>
              <a:gd name="T37" fmla="*/ 96940 h 302853"/>
              <a:gd name="T38" fmla="*/ 101002 w 302852"/>
              <a:gd name="T39" fmla="*/ 169839 h 302853"/>
              <a:gd name="T40" fmla="*/ 157169 w 302852"/>
              <a:gd name="T41" fmla="*/ 195694 h 302853"/>
              <a:gd name="T42" fmla="*/ 183452 w 302852"/>
              <a:gd name="T43" fmla="*/ 75394 h 302853"/>
              <a:gd name="T44" fmla="*/ 253660 w 302852"/>
              <a:gd name="T45" fmla="*/ 75394 h 302853"/>
              <a:gd name="T46" fmla="*/ 277783 w 302852"/>
              <a:gd name="T47" fmla="*/ 175944 h 302853"/>
              <a:gd name="T48" fmla="*/ 219816 w 302852"/>
              <a:gd name="T49" fmla="*/ 175944 h 302853"/>
              <a:gd name="T50" fmla="*/ 244298 w 302852"/>
              <a:gd name="T51" fmla="*/ 75394 h 302853"/>
              <a:gd name="T52" fmla="*/ 192452 w 302852"/>
              <a:gd name="T53" fmla="*/ 75394 h 302853"/>
              <a:gd name="T54" fmla="*/ 157169 w 302852"/>
              <a:gd name="T55" fmla="*/ 204672 h 302853"/>
              <a:gd name="T56" fmla="*/ 91641 w 302852"/>
              <a:gd name="T57" fmla="*/ 169839 h 302853"/>
              <a:gd name="T58" fmla="*/ 36555 w 302852"/>
              <a:gd name="T59" fmla="*/ 96940 h 302853"/>
              <a:gd name="T60" fmla="*/ 51676 w 302852"/>
              <a:gd name="T61" fmla="*/ 38764 h 302853"/>
              <a:gd name="T62" fmla="*/ 16965 w 302852"/>
              <a:gd name="T63" fmla="*/ 9385 h 302853"/>
              <a:gd name="T64" fmla="*/ 9385 w 302852"/>
              <a:gd name="T65" fmla="*/ 220551 h 302853"/>
              <a:gd name="T66" fmla="*/ 294187 w 302852"/>
              <a:gd name="T67" fmla="*/ 16965 h 302853"/>
              <a:gd name="T68" fmla="*/ 16965 w 302852"/>
              <a:gd name="T69" fmla="*/ 9385 h 302853"/>
              <a:gd name="T70" fmla="*/ 286607 w 302852"/>
              <a:gd name="T71" fmla="*/ 0 h 302853"/>
              <a:gd name="T72" fmla="*/ 303212 w 302852"/>
              <a:gd name="T73" fmla="*/ 249790 h 302853"/>
              <a:gd name="T74" fmla="*/ 211526 w 302852"/>
              <a:gd name="T75" fmla="*/ 266394 h 302853"/>
              <a:gd name="T76" fmla="*/ 243652 w 302852"/>
              <a:gd name="T77" fmla="*/ 293828 h 302853"/>
              <a:gd name="T78" fmla="*/ 243652 w 302852"/>
              <a:gd name="T79" fmla="*/ 303213 h 302853"/>
              <a:gd name="T80" fmla="*/ 55228 w 302852"/>
              <a:gd name="T81" fmla="*/ 298520 h 302853"/>
              <a:gd name="T82" fmla="*/ 92046 w 302852"/>
              <a:gd name="T83" fmla="*/ 293828 h 302853"/>
              <a:gd name="T84" fmla="*/ 16965 w 302852"/>
              <a:gd name="T85" fmla="*/ 266394 h 302853"/>
              <a:gd name="T86" fmla="*/ 0 w 302852"/>
              <a:gd name="T87" fmla="*/ 16965 h 302853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302852" h="302853">
                <a:moveTo>
                  <a:pt x="101311" y="266078"/>
                </a:moveTo>
                <a:lnTo>
                  <a:pt x="101311" y="293479"/>
                </a:lnTo>
                <a:lnTo>
                  <a:pt x="201901" y="293479"/>
                </a:lnTo>
                <a:lnTo>
                  <a:pt x="201901" y="266078"/>
                </a:lnTo>
                <a:lnTo>
                  <a:pt x="101311" y="266078"/>
                </a:lnTo>
                <a:close/>
                <a:moveTo>
                  <a:pt x="9374" y="229663"/>
                </a:moveTo>
                <a:lnTo>
                  <a:pt x="9374" y="249493"/>
                </a:lnTo>
                <a:cubicBezTo>
                  <a:pt x="9374" y="253459"/>
                  <a:pt x="12979" y="257064"/>
                  <a:pt x="16945" y="257064"/>
                </a:cubicBezTo>
                <a:lnTo>
                  <a:pt x="286267" y="257064"/>
                </a:lnTo>
                <a:cubicBezTo>
                  <a:pt x="290233" y="257064"/>
                  <a:pt x="293838" y="253459"/>
                  <a:pt x="293838" y="249493"/>
                </a:cubicBezTo>
                <a:lnTo>
                  <a:pt x="293838" y="229663"/>
                </a:lnTo>
                <a:lnTo>
                  <a:pt x="9374" y="229663"/>
                </a:lnTo>
                <a:close/>
                <a:moveTo>
                  <a:pt x="249061" y="171450"/>
                </a:moveTo>
                <a:cubicBezTo>
                  <a:pt x="251531" y="171450"/>
                  <a:pt x="253647" y="173282"/>
                  <a:pt x="253647" y="175846"/>
                </a:cubicBezTo>
                <a:cubicBezTo>
                  <a:pt x="253647" y="178411"/>
                  <a:pt x="251531" y="180609"/>
                  <a:pt x="249061" y="180609"/>
                </a:cubicBezTo>
                <a:cubicBezTo>
                  <a:pt x="246592" y="180609"/>
                  <a:pt x="244475" y="178411"/>
                  <a:pt x="244475" y="175846"/>
                </a:cubicBezTo>
                <a:cubicBezTo>
                  <a:pt x="244475" y="173282"/>
                  <a:pt x="246592" y="171450"/>
                  <a:pt x="249061" y="171450"/>
                </a:cubicBezTo>
                <a:close/>
                <a:moveTo>
                  <a:pt x="248684" y="156007"/>
                </a:moveTo>
                <a:cubicBezTo>
                  <a:pt x="237895" y="156007"/>
                  <a:pt x="228545" y="164974"/>
                  <a:pt x="228545" y="175735"/>
                </a:cubicBezTo>
                <a:cubicBezTo>
                  <a:pt x="228545" y="186495"/>
                  <a:pt x="237895" y="195462"/>
                  <a:pt x="248684" y="195462"/>
                </a:cubicBezTo>
                <a:cubicBezTo>
                  <a:pt x="259472" y="195462"/>
                  <a:pt x="268462" y="186495"/>
                  <a:pt x="268462" y="175735"/>
                </a:cubicBezTo>
                <a:cubicBezTo>
                  <a:pt x="268462" y="164974"/>
                  <a:pt x="259472" y="156007"/>
                  <a:pt x="248684" y="156007"/>
                </a:cubicBezTo>
                <a:close/>
                <a:moveTo>
                  <a:pt x="59527" y="33338"/>
                </a:moveTo>
                <a:cubicBezTo>
                  <a:pt x="64202" y="33338"/>
                  <a:pt x="68158" y="36925"/>
                  <a:pt x="68158" y="41946"/>
                </a:cubicBezTo>
                <a:cubicBezTo>
                  <a:pt x="68158" y="46609"/>
                  <a:pt x="64202" y="50555"/>
                  <a:pt x="59527" y="50555"/>
                </a:cubicBezTo>
                <a:cubicBezTo>
                  <a:pt x="57369" y="50555"/>
                  <a:pt x="54852" y="49479"/>
                  <a:pt x="53414" y="48044"/>
                </a:cubicBezTo>
                <a:cubicBezTo>
                  <a:pt x="49098" y="50196"/>
                  <a:pt x="45862" y="54859"/>
                  <a:pt x="45862" y="60239"/>
                </a:cubicBezTo>
                <a:lnTo>
                  <a:pt x="45862" y="96825"/>
                </a:lnTo>
                <a:cubicBezTo>
                  <a:pt x="45862" y="124443"/>
                  <a:pt x="68517" y="146681"/>
                  <a:pt x="96207" y="146681"/>
                </a:cubicBezTo>
                <a:cubicBezTo>
                  <a:pt x="123898" y="146681"/>
                  <a:pt x="146553" y="124443"/>
                  <a:pt x="146553" y="96825"/>
                </a:cubicBezTo>
                <a:lnTo>
                  <a:pt x="146553" y="60239"/>
                </a:lnTo>
                <a:cubicBezTo>
                  <a:pt x="146553" y="54859"/>
                  <a:pt x="143317" y="50196"/>
                  <a:pt x="138642" y="48044"/>
                </a:cubicBezTo>
                <a:cubicBezTo>
                  <a:pt x="137203" y="49479"/>
                  <a:pt x="135046" y="50555"/>
                  <a:pt x="132888" y="50555"/>
                </a:cubicBezTo>
                <a:cubicBezTo>
                  <a:pt x="127853" y="50555"/>
                  <a:pt x="124257" y="46609"/>
                  <a:pt x="124257" y="41946"/>
                </a:cubicBezTo>
                <a:cubicBezTo>
                  <a:pt x="124257" y="36925"/>
                  <a:pt x="127853" y="33338"/>
                  <a:pt x="132888" y="33338"/>
                </a:cubicBezTo>
                <a:cubicBezTo>
                  <a:pt x="136484" y="33338"/>
                  <a:pt x="139721" y="35490"/>
                  <a:pt x="140799" y="38718"/>
                </a:cubicBezTo>
                <a:cubicBezTo>
                  <a:pt x="149430" y="41946"/>
                  <a:pt x="155543" y="50196"/>
                  <a:pt x="155543" y="60239"/>
                </a:cubicBezTo>
                <a:lnTo>
                  <a:pt x="155543" y="96825"/>
                </a:lnTo>
                <a:cubicBezTo>
                  <a:pt x="155543" y="128030"/>
                  <a:pt x="131449" y="153496"/>
                  <a:pt x="100882" y="155648"/>
                </a:cubicBezTo>
                <a:lnTo>
                  <a:pt x="100882" y="169637"/>
                </a:lnTo>
                <a:cubicBezTo>
                  <a:pt x="100882" y="183985"/>
                  <a:pt x="112390" y="195462"/>
                  <a:pt x="126774" y="195462"/>
                </a:cubicBezTo>
                <a:lnTo>
                  <a:pt x="156982" y="195462"/>
                </a:lnTo>
                <a:cubicBezTo>
                  <a:pt x="171366" y="195462"/>
                  <a:pt x="183234" y="183985"/>
                  <a:pt x="183234" y="169637"/>
                </a:cubicBezTo>
                <a:lnTo>
                  <a:pt x="183234" y="75304"/>
                </a:lnTo>
                <a:cubicBezTo>
                  <a:pt x="183234" y="55935"/>
                  <a:pt x="198697" y="40512"/>
                  <a:pt x="218116" y="40512"/>
                </a:cubicBezTo>
                <a:cubicBezTo>
                  <a:pt x="237176" y="40512"/>
                  <a:pt x="253359" y="55935"/>
                  <a:pt x="253359" y="75304"/>
                </a:cubicBezTo>
                <a:lnTo>
                  <a:pt x="253359" y="147040"/>
                </a:lnTo>
                <a:cubicBezTo>
                  <a:pt x="267024" y="149551"/>
                  <a:pt x="277453" y="161387"/>
                  <a:pt x="277453" y="175735"/>
                </a:cubicBezTo>
                <a:cubicBezTo>
                  <a:pt x="277453" y="191876"/>
                  <a:pt x="264507" y="204429"/>
                  <a:pt x="248684" y="204429"/>
                </a:cubicBezTo>
                <a:cubicBezTo>
                  <a:pt x="232860" y="204429"/>
                  <a:pt x="219555" y="191876"/>
                  <a:pt x="219555" y="175735"/>
                </a:cubicBezTo>
                <a:cubicBezTo>
                  <a:pt x="219555" y="161387"/>
                  <a:pt x="229983" y="149551"/>
                  <a:pt x="244008" y="147040"/>
                </a:cubicBezTo>
                <a:lnTo>
                  <a:pt x="244008" y="75304"/>
                </a:lnTo>
                <a:cubicBezTo>
                  <a:pt x="244008" y="60956"/>
                  <a:pt x="232501" y="49479"/>
                  <a:pt x="218116" y="49479"/>
                </a:cubicBezTo>
                <a:cubicBezTo>
                  <a:pt x="203732" y="49479"/>
                  <a:pt x="192224" y="60956"/>
                  <a:pt x="192224" y="75304"/>
                </a:cubicBezTo>
                <a:lnTo>
                  <a:pt x="192224" y="169637"/>
                </a:lnTo>
                <a:cubicBezTo>
                  <a:pt x="192224" y="189006"/>
                  <a:pt x="176401" y="204429"/>
                  <a:pt x="156982" y="204429"/>
                </a:cubicBezTo>
                <a:lnTo>
                  <a:pt x="126774" y="204429"/>
                </a:lnTo>
                <a:cubicBezTo>
                  <a:pt x="107355" y="204429"/>
                  <a:pt x="91532" y="189006"/>
                  <a:pt x="91532" y="169637"/>
                </a:cubicBezTo>
                <a:lnTo>
                  <a:pt x="91532" y="155648"/>
                </a:lnTo>
                <a:cubicBezTo>
                  <a:pt x="60965" y="153496"/>
                  <a:pt x="36512" y="128030"/>
                  <a:pt x="36512" y="96825"/>
                </a:cubicBezTo>
                <a:lnTo>
                  <a:pt x="36512" y="60239"/>
                </a:lnTo>
                <a:cubicBezTo>
                  <a:pt x="36512" y="50196"/>
                  <a:pt x="42985" y="41946"/>
                  <a:pt x="51615" y="38718"/>
                </a:cubicBezTo>
                <a:cubicBezTo>
                  <a:pt x="52694" y="35490"/>
                  <a:pt x="55931" y="33338"/>
                  <a:pt x="59527" y="33338"/>
                </a:cubicBezTo>
                <a:close/>
                <a:moveTo>
                  <a:pt x="16945" y="9374"/>
                </a:moveTo>
                <a:cubicBezTo>
                  <a:pt x="12979" y="9374"/>
                  <a:pt x="9374" y="12619"/>
                  <a:pt x="9374" y="16945"/>
                </a:cubicBezTo>
                <a:lnTo>
                  <a:pt x="9374" y="220289"/>
                </a:lnTo>
                <a:lnTo>
                  <a:pt x="293838" y="220289"/>
                </a:lnTo>
                <a:lnTo>
                  <a:pt x="293838" y="16945"/>
                </a:lnTo>
                <a:cubicBezTo>
                  <a:pt x="293838" y="12619"/>
                  <a:pt x="290233" y="9374"/>
                  <a:pt x="286267" y="9374"/>
                </a:cubicBezTo>
                <a:lnTo>
                  <a:pt x="16945" y="9374"/>
                </a:lnTo>
                <a:close/>
                <a:moveTo>
                  <a:pt x="16945" y="0"/>
                </a:moveTo>
                <a:lnTo>
                  <a:pt x="286267" y="0"/>
                </a:lnTo>
                <a:cubicBezTo>
                  <a:pt x="295280" y="0"/>
                  <a:pt x="302852" y="7571"/>
                  <a:pt x="302852" y="16945"/>
                </a:cubicBezTo>
                <a:lnTo>
                  <a:pt x="302852" y="249493"/>
                </a:lnTo>
                <a:cubicBezTo>
                  <a:pt x="302852" y="258867"/>
                  <a:pt x="295280" y="266078"/>
                  <a:pt x="286267" y="266078"/>
                </a:cubicBezTo>
                <a:lnTo>
                  <a:pt x="211275" y="266078"/>
                </a:lnTo>
                <a:lnTo>
                  <a:pt x="211275" y="293479"/>
                </a:lnTo>
                <a:lnTo>
                  <a:pt x="243363" y="293479"/>
                </a:lnTo>
                <a:cubicBezTo>
                  <a:pt x="245887" y="293479"/>
                  <a:pt x="248050" y="295642"/>
                  <a:pt x="248050" y="298166"/>
                </a:cubicBezTo>
                <a:cubicBezTo>
                  <a:pt x="248050" y="300689"/>
                  <a:pt x="245887" y="302853"/>
                  <a:pt x="243363" y="302853"/>
                </a:cubicBezTo>
                <a:lnTo>
                  <a:pt x="59849" y="302853"/>
                </a:lnTo>
                <a:cubicBezTo>
                  <a:pt x="57325" y="302853"/>
                  <a:pt x="55162" y="300689"/>
                  <a:pt x="55162" y="298166"/>
                </a:cubicBezTo>
                <a:cubicBezTo>
                  <a:pt x="55162" y="295642"/>
                  <a:pt x="57325" y="293479"/>
                  <a:pt x="59849" y="293479"/>
                </a:cubicBezTo>
                <a:lnTo>
                  <a:pt x="91937" y="293479"/>
                </a:lnTo>
                <a:lnTo>
                  <a:pt x="91937" y="266078"/>
                </a:lnTo>
                <a:lnTo>
                  <a:pt x="16945" y="266078"/>
                </a:lnTo>
                <a:cubicBezTo>
                  <a:pt x="7571" y="266078"/>
                  <a:pt x="0" y="258867"/>
                  <a:pt x="0" y="249493"/>
                </a:cubicBezTo>
                <a:lnTo>
                  <a:pt x="0" y="16945"/>
                </a:lnTo>
                <a:cubicBezTo>
                  <a:pt x="0" y="7571"/>
                  <a:pt x="7571" y="0"/>
                  <a:pt x="16945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Poppins ExtraLight" pitchFamily="2" charset="7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01F6AF7-2611-9545-AF41-FEE7CA33552F}"/>
              </a:ext>
            </a:extLst>
          </p:cNvPr>
          <p:cNvSpPr txBox="1"/>
          <p:nvPr/>
        </p:nvSpPr>
        <p:spPr>
          <a:xfrm>
            <a:off x="13674838" y="4325672"/>
            <a:ext cx="109036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latin typeface="Poppins" pitchFamily="2" charset="77"/>
                <a:ea typeface="League Spartan" charset="0"/>
                <a:cs typeface="Poppins" pitchFamily="2" charset="77"/>
              </a:rPr>
              <a:t>Title</a:t>
            </a:r>
          </a:p>
        </p:txBody>
      </p:sp>
      <p:sp>
        <p:nvSpPr>
          <p:cNvPr id="57" name="Subtitle 2">
            <a:extLst>
              <a:ext uri="{FF2B5EF4-FFF2-40B4-BE49-F238E27FC236}">
                <a16:creationId xmlns:a16="http://schemas.microsoft.com/office/drawing/2014/main" id="{D53F2B33-3B12-8740-AF16-0AB9751225F4}"/>
              </a:ext>
            </a:extLst>
          </p:cNvPr>
          <p:cNvSpPr txBox="1">
            <a:spLocks/>
          </p:cNvSpPr>
          <p:nvPr/>
        </p:nvSpPr>
        <p:spPr>
          <a:xfrm>
            <a:off x="12583283" y="4739451"/>
            <a:ext cx="3237325" cy="142507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200"/>
              </a:lnSpc>
            </a:pPr>
            <a:r>
              <a:rPr lang="en-US" sz="2000" dirty="0">
                <a:solidFill>
                  <a:schemeClr val="tx1"/>
                </a:solidFill>
                <a:latin typeface="Poppi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6970C8E-31A4-0B4B-A568-8FC65725205C}"/>
              </a:ext>
            </a:extLst>
          </p:cNvPr>
          <p:cNvSpPr txBox="1"/>
          <p:nvPr/>
        </p:nvSpPr>
        <p:spPr>
          <a:xfrm>
            <a:off x="17269287" y="4325672"/>
            <a:ext cx="109036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latin typeface="Poppins" pitchFamily="2" charset="77"/>
                <a:ea typeface="League Spartan" charset="0"/>
                <a:cs typeface="Poppins" pitchFamily="2" charset="77"/>
              </a:rPr>
              <a:t>Title</a:t>
            </a:r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6D3F139F-55FC-2E4C-A161-AD8362713F40}"/>
              </a:ext>
            </a:extLst>
          </p:cNvPr>
          <p:cNvSpPr txBox="1">
            <a:spLocks/>
          </p:cNvSpPr>
          <p:nvPr/>
        </p:nvSpPr>
        <p:spPr>
          <a:xfrm>
            <a:off x="16177732" y="4739451"/>
            <a:ext cx="3237325" cy="142507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200"/>
              </a:lnSpc>
            </a:pPr>
            <a:r>
              <a:rPr lang="en-US" sz="2000" dirty="0">
                <a:solidFill>
                  <a:schemeClr val="tx1"/>
                </a:solidFill>
                <a:latin typeface="Poppi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A05BC53-8C97-D745-9D16-6B7AC7383E06}"/>
              </a:ext>
            </a:extLst>
          </p:cNvPr>
          <p:cNvSpPr txBox="1"/>
          <p:nvPr/>
        </p:nvSpPr>
        <p:spPr>
          <a:xfrm>
            <a:off x="13674838" y="10658147"/>
            <a:ext cx="109036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latin typeface="Poppins" pitchFamily="2" charset="77"/>
                <a:ea typeface="League Spartan" charset="0"/>
                <a:cs typeface="Poppins" pitchFamily="2" charset="77"/>
              </a:rPr>
              <a:t>Title</a:t>
            </a:r>
          </a:p>
        </p:txBody>
      </p:sp>
      <p:sp>
        <p:nvSpPr>
          <p:cNvPr id="61" name="Subtitle 2">
            <a:extLst>
              <a:ext uri="{FF2B5EF4-FFF2-40B4-BE49-F238E27FC236}">
                <a16:creationId xmlns:a16="http://schemas.microsoft.com/office/drawing/2014/main" id="{A98E1CE1-D54E-DC4B-84F8-CC0A2C514850}"/>
              </a:ext>
            </a:extLst>
          </p:cNvPr>
          <p:cNvSpPr txBox="1">
            <a:spLocks/>
          </p:cNvSpPr>
          <p:nvPr/>
        </p:nvSpPr>
        <p:spPr>
          <a:xfrm>
            <a:off x="12583283" y="11071926"/>
            <a:ext cx="3237325" cy="142507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200"/>
              </a:lnSpc>
            </a:pPr>
            <a:r>
              <a:rPr lang="en-US" sz="2000" dirty="0">
                <a:solidFill>
                  <a:schemeClr val="tx1"/>
                </a:solidFill>
                <a:latin typeface="Poppi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5A231D7-485F-AB4F-8FF3-37464FE1B841}"/>
              </a:ext>
            </a:extLst>
          </p:cNvPr>
          <p:cNvSpPr txBox="1"/>
          <p:nvPr/>
        </p:nvSpPr>
        <p:spPr>
          <a:xfrm>
            <a:off x="17269287" y="10658147"/>
            <a:ext cx="109036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latin typeface="Poppins" pitchFamily="2" charset="77"/>
                <a:ea typeface="League Spartan" charset="0"/>
                <a:cs typeface="Poppins" pitchFamily="2" charset="77"/>
              </a:rPr>
              <a:t>Title</a:t>
            </a:r>
          </a:p>
        </p:txBody>
      </p:sp>
      <p:sp>
        <p:nvSpPr>
          <p:cNvPr id="63" name="Subtitle 2">
            <a:extLst>
              <a:ext uri="{FF2B5EF4-FFF2-40B4-BE49-F238E27FC236}">
                <a16:creationId xmlns:a16="http://schemas.microsoft.com/office/drawing/2014/main" id="{4F8456AC-027E-6848-A3D6-47AFFE93F605}"/>
              </a:ext>
            </a:extLst>
          </p:cNvPr>
          <p:cNvSpPr txBox="1">
            <a:spLocks/>
          </p:cNvSpPr>
          <p:nvPr/>
        </p:nvSpPr>
        <p:spPr>
          <a:xfrm>
            <a:off x="16177732" y="11071926"/>
            <a:ext cx="3237325" cy="142507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200"/>
              </a:lnSpc>
            </a:pPr>
            <a:r>
              <a:rPr lang="en-US" sz="2000" dirty="0">
                <a:solidFill>
                  <a:schemeClr val="tx1"/>
                </a:solidFill>
                <a:latin typeface="Poppi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740DEC8-6BA7-6E4D-977D-874583830E63}"/>
              </a:ext>
            </a:extLst>
          </p:cNvPr>
          <p:cNvSpPr txBox="1"/>
          <p:nvPr/>
        </p:nvSpPr>
        <p:spPr>
          <a:xfrm>
            <a:off x="11877472" y="7426773"/>
            <a:ext cx="109036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latin typeface="Poppins" pitchFamily="2" charset="77"/>
                <a:ea typeface="League Spartan" charset="0"/>
                <a:cs typeface="Poppins" pitchFamily="2" charset="77"/>
              </a:rPr>
              <a:t>Title</a:t>
            </a:r>
          </a:p>
        </p:txBody>
      </p:sp>
      <p:sp>
        <p:nvSpPr>
          <p:cNvPr id="65" name="Subtitle 2">
            <a:extLst>
              <a:ext uri="{FF2B5EF4-FFF2-40B4-BE49-F238E27FC236}">
                <a16:creationId xmlns:a16="http://schemas.microsoft.com/office/drawing/2014/main" id="{DCCDA250-1E60-CE46-82D1-6AFACFC8B517}"/>
              </a:ext>
            </a:extLst>
          </p:cNvPr>
          <p:cNvSpPr txBox="1">
            <a:spLocks/>
          </p:cNvSpPr>
          <p:nvPr/>
        </p:nvSpPr>
        <p:spPr>
          <a:xfrm>
            <a:off x="10785917" y="7840552"/>
            <a:ext cx="3237325" cy="142507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200"/>
              </a:lnSpc>
            </a:pPr>
            <a:r>
              <a:rPr lang="en-US" sz="2000" dirty="0">
                <a:solidFill>
                  <a:schemeClr val="tx1"/>
                </a:solidFill>
                <a:latin typeface="Poppi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96A52B9-9986-3C4B-912F-29D5287E5086}"/>
              </a:ext>
            </a:extLst>
          </p:cNvPr>
          <p:cNvSpPr txBox="1"/>
          <p:nvPr/>
        </p:nvSpPr>
        <p:spPr>
          <a:xfrm>
            <a:off x="19062232" y="7426773"/>
            <a:ext cx="109036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latin typeface="Poppins" pitchFamily="2" charset="77"/>
                <a:ea typeface="League Spartan" charset="0"/>
                <a:cs typeface="Poppins" pitchFamily="2" charset="77"/>
              </a:rPr>
              <a:t>Title</a:t>
            </a:r>
          </a:p>
        </p:txBody>
      </p:sp>
      <p:sp>
        <p:nvSpPr>
          <p:cNvPr id="67" name="Subtitle 2">
            <a:extLst>
              <a:ext uri="{FF2B5EF4-FFF2-40B4-BE49-F238E27FC236}">
                <a16:creationId xmlns:a16="http://schemas.microsoft.com/office/drawing/2014/main" id="{AE3A5F14-775A-C846-8A84-FB3B5E6B9310}"/>
              </a:ext>
            </a:extLst>
          </p:cNvPr>
          <p:cNvSpPr txBox="1">
            <a:spLocks/>
          </p:cNvSpPr>
          <p:nvPr/>
        </p:nvSpPr>
        <p:spPr>
          <a:xfrm>
            <a:off x="17970677" y="7840552"/>
            <a:ext cx="3237325" cy="142507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200"/>
              </a:lnSpc>
            </a:pPr>
            <a:r>
              <a:rPr lang="en-US" sz="2000" dirty="0">
                <a:solidFill>
                  <a:schemeClr val="tx1"/>
                </a:solidFill>
                <a:latin typeface="Poppi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18C632E-B3A2-464C-9953-02C9BC083304}"/>
              </a:ext>
            </a:extLst>
          </p:cNvPr>
          <p:cNvSpPr txBox="1"/>
          <p:nvPr/>
        </p:nvSpPr>
        <p:spPr>
          <a:xfrm>
            <a:off x="3687698" y="3827787"/>
            <a:ext cx="1598515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Title 01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848E63A-94B2-C94A-A0E7-8CE4620D38E8}"/>
              </a:ext>
            </a:extLst>
          </p:cNvPr>
          <p:cNvSpPr txBox="1"/>
          <p:nvPr/>
        </p:nvSpPr>
        <p:spPr>
          <a:xfrm>
            <a:off x="3687698" y="6985544"/>
            <a:ext cx="169309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Title 03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1F4BE92-BE2B-A248-834C-4298E430B70F}"/>
              </a:ext>
            </a:extLst>
          </p:cNvPr>
          <p:cNvSpPr txBox="1"/>
          <p:nvPr/>
        </p:nvSpPr>
        <p:spPr>
          <a:xfrm>
            <a:off x="3687698" y="10100442"/>
            <a:ext cx="1710725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Title 05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A6D49C2-1132-614C-9602-31AB0D235EAD}"/>
              </a:ext>
            </a:extLst>
          </p:cNvPr>
          <p:cNvSpPr txBox="1"/>
          <p:nvPr/>
        </p:nvSpPr>
        <p:spPr>
          <a:xfrm>
            <a:off x="4577685" y="5395950"/>
            <a:ext cx="1678665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Title 02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6A71332-B004-0E44-B19A-96A024020DA7}"/>
              </a:ext>
            </a:extLst>
          </p:cNvPr>
          <p:cNvSpPr txBox="1"/>
          <p:nvPr/>
        </p:nvSpPr>
        <p:spPr>
          <a:xfrm>
            <a:off x="4577685" y="8532280"/>
            <a:ext cx="172194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Title 04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EA87FDA-0A96-2E41-8D55-E0ED8232709C}"/>
              </a:ext>
            </a:extLst>
          </p:cNvPr>
          <p:cNvSpPr txBox="1"/>
          <p:nvPr/>
        </p:nvSpPr>
        <p:spPr>
          <a:xfrm>
            <a:off x="4577685" y="11668604"/>
            <a:ext cx="170591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Title 06</a:t>
            </a:r>
          </a:p>
        </p:txBody>
      </p:sp>
      <p:sp>
        <p:nvSpPr>
          <p:cNvPr id="74" name="Freeform 163">
            <a:extLst>
              <a:ext uri="{FF2B5EF4-FFF2-40B4-BE49-F238E27FC236}">
                <a16:creationId xmlns:a16="http://schemas.microsoft.com/office/drawing/2014/main" id="{A80C13E4-06FE-B948-9382-1AD329E00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746" y="3699102"/>
            <a:ext cx="850367" cy="854844"/>
          </a:xfrm>
          <a:custGeom>
            <a:avLst/>
            <a:gdLst>
              <a:gd name="T0" fmla="*/ 2147483646 w 840"/>
              <a:gd name="T1" fmla="*/ 2147483646 h 841"/>
              <a:gd name="T2" fmla="*/ 2147483646 w 840"/>
              <a:gd name="T3" fmla="*/ 2147483646 h 841"/>
              <a:gd name="T4" fmla="*/ 2147483646 w 840"/>
              <a:gd name="T5" fmla="*/ 2147483646 h 841"/>
              <a:gd name="T6" fmla="*/ 2147483646 w 840"/>
              <a:gd name="T7" fmla="*/ 2147483646 h 841"/>
              <a:gd name="T8" fmla="*/ 2147483646 w 840"/>
              <a:gd name="T9" fmla="*/ 2147483646 h 841"/>
              <a:gd name="T10" fmla="*/ 2147483646 w 840"/>
              <a:gd name="T11" fmla="*/ 2147483646 h 841"/>
              <a:gd name="T12" fmla="*/ 2147483646 w 840"/>
              <a:gd name="T13" fmla="*/ 2147483646 h 841"/>
              <a:gd name="T14" fmla="*/ 2147483646 w 840"/>
              <a:gd name="T15" fmla="*/ 2147483646 h 841"/>
              <a:gd name="T16" fmla="*/ 2147483646 w 840"/>
              <a:gd name="T17" fmla="*/ 2147483646 h 841"/>
              <a:gd name="T18" fmla="*/ 2147483646 w 840"/>
              <a:gd name="T19" fmla="*/ 2147483646 h 841"/>
              <a:gd name="T20" fmla="*/ 2147483646 w 840"/>
              <a:gd name="T21" fmla="*/ 2147483646 h 841"/>
              <a:gd name="T22" fmla="*/ 2147483646 w 840"/>
              <a:gd name="T23" fmla="*/ 2147483646 h 841"/>
              <a:gd name="T24" fmla="*/ 2147483646 w 840"/>
              <a:gd name="T25" fmla="*/ 2147483646 h 841"/>
              <a:gd name="T26" fmla="*/ 2147483646 w 840"/>
              <a:gd name="T27" fmla="*/ 2147483646 h 841"/>
              <a:gd name="T28" fmla="*/ 2147483646 w 840"/>
              <a:gd name="T29" fmla="*/ 2147483646 h 841"/>
              <a:gd name="T30" fmla="*/ 2147483646 w 840"/>
              <a:gd name="T31" fmla="*/ 2147483646 h 841"/>
              <a:gd name="T32" fmla="*/ 2147483646 w 840"/>
              <a:gd name="T33" fmla="*/ 2147483646 h 841"/>
              <a:gd name="T34" fmla="*/ 2147483646 w 840"/>
              <a:gd name="T35" fmla="*/ 2147483646 h 841"/>
              <a:gd name="T36" fmla="*/ 2147483646 w 840"/>
              <a:gd name="T37" fmla="*/ 2147483646 h 841"/>
              <a:gd name="T38" fmla="*/ 2147483646 w 840"/>
              <a:gd name="T39" fmla="*/ 2147483646 h 841"/>
              <a:gd name="T40" fmla="*/ 2147483646 w 840"/>
              <a:gd name="T41" fmla="*/ 2147483646 h 841"/>
              <a:gd name="T42" fmla="*/ 2147483646 w 840"/>
              <a:gd name="T43" fmla="*/ 2147483646 h 841"/>
              <a:gd name="T44" fmla="*/ 2147483646 w 840"/>
              <a:gd name="T45" fmla="*/ 1218508491 h 841"/>
              <a:gd name="T46" fmla="*/ 2147483646 w 840"/>
              <a:gd name="T47" fmla="*/ 2147483646 h 841"/>
              <a:gd name="T48" fmla="*/ 2147483646 w 840"/>
              <a:gd name="T49" fmla="*/ 2147483646 h 841"/>
              <a:gd name="T50" fmla="*/ 2147483646 w 840"/>
              <a:gd name="T51" fmla="*/ 2147483646 h 841"/>
              <a:gd name="T52" fmla="*/ 2147483646 w 840"/>
              <a:gd name="T53" fmla="*/ 2147483646 h 841"/>
              <a:gd name="T54" fmla="*/ 2147483646 w 840"/>
              <a:gd name="T55" fmla="*/ 2147483646 h 841"/>
              <a:gd name="T56" fmla="*/ 2147483646 w 840"/>
              <a:gd name="T57" fmla="*/ 2147483646 h 841"/>
              <a:gd name="T58" fmla="*/ 2147483646 w 840"/>
              <a:gd name="T59" fmla="*/ 2147483646 h 841"/>
              <a:gd name="T60" fmla="*/ 2147483646 w 840"/>
              <a:gd name="T61" fmla="*/ 2147483646 h 841"/>
              <a:gd name="T62" fmla="*/ 2147483646 w 840"/>
              <a:gd name="T63" fmla="*/ 2147483646 h 841"/>
              <a:gd name="T64" fmla="*/ 0 w 840"/>
              <a:gd name="T65" fmla="*/ 2147483646 h 841"/>
              <a:gd name="T66" fmla="*/ 555587505 w 840"/>
              <a:gd name="T67" fmla="*/ 2147483646 h 841"/>
              <a:gd name="T68" fmla="*/ 1157463675 w 840"/>
              <a:gd name="T69" fmla="*/ 2147483646 h 841"/>
              <a:gd name="T70" fmla="*/ 2147483646 w 840"/>
              <a:gd name="T71" fmla="*/ 2147483646 h 841"/>
              <a:gd name="T72" fmla="*/ 2147483646 w 840"/>
              <a:gd name="T73" fmla="*/ 2147483646 h 841"/>
              <a:gd name="T74" fmla="*/ 2147483646 w 840"/>
              <a:gd name="T75" fmla="*/ 2147483646 h 841"/>
              <a:gd name="T76" fmla="*/ 2147483646 w 840"/>
              <a:gd name="T77" fmla="*/ 2147483646 h 841"/>
              <a:gd name="T78" fmla="*/ 2147483646 w 840"/>
              <a:gd name="T79" fmla="*/ 2147483646 h 841"/>
              <a:gd name="T80" fmla="*/ 2147483646 w 840"/>
              <a:gd name="T81" fmla="*/ 2147483646 h 841"/>
              <a:gd name="T82" fmla="*/ 2147483646 w 840"/>
              <a:gd name="T83" fmla="*/ 2147483646 h 841"/>
              <a:gd name="T84" fmla="*/ 2147483646 w 840"/>
              <a:gd name="T85" fmla="*/ 2147483646 h 841"/>
              <a:gd name="T86" fmla="*/ 2147483646 w 840"/>
              <a:gd name="T87" fmla="*/ 2147483646 h 841"/>
              <a:gd name="T88" fmla="*/ 2147483646 w 840"/>
              <a:gd name="T89" fmla="*/ 2147483646 h 841"/>
              <a:gd name="T90" fmla="*/ 2147483646 w 840"/>
              <a:gd name="T91" fmla="*/ 2147483646 h 841"/>
              <a:gd name="T92" fmla="*/ 2147483646 w 840"/>
              <a:gd name="T93" fmla="*/ 2147483646 h 841"/>
              <a:gd name="T94" fmla="*/ 2147483646 w 840"/>
              <a:gd name="T95" fmla="*/ 2147483646 h 841"/>
              <a:gd name="T96" fmla="*/ 2147483646 w 840"/>
              <a:gd name="T97" fmla="*/ 2147483646 h 841"/>
              <a:gd name="T98" fmla="*/ 2147483646 w 840"/>
              <a:gd name="T99" fmla="*/ 2147483646 h 841"/>
              <a:gd name="T100" fmla="*/ 2147483646 w 840"/>
              <a:gd name="T101" fmla="*/ 2147483646 h 841"/>
              <a:gd name="T102" fmla="*/ 2147483646 w 840"/>
              <a:gd name="T103" fmla="*/ 2147483646 h 841"/>
              <a:gd name="T104" fmla="*/ 2147483646 w 840"/>
              <a:gd name="T105" fmla="*/ 2147483646 h 841"/>
              <a:gd name="T106" fmla="*/ 2147483646 w 840"/>
              <a:gd name="T107" fmla="*/ 2147483646 h 841"/>
              <a:gd name="T108" fmla="*/ 2147483646 w 840"/>
              <a:gd name="T109" fmla="*/ 2147483646 h 841"/>
              <a:gd name="T110" fmla="*/ 2147483646 w 840"/>
              <a:gd name="T111" fmla="*/ 2147483646 h 841"/>
              <a:gd name="T112" fmla="*/ 2147483646 w 840"/>
              <a:gd name="T113" fmla="*/ 2147483646 h 841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840" h="841">
                <a:moveTo>
                  <a:pt x="619" y="518"/>
                </a:moveTo>
                <a:lnTo>
                  <a:pt x="603" y="515"/>
                </a:lnTo>
                <a:cubicBezTo>
                  <a:pt x="573" y="510"/>
                  <a:pt x="548" y="487"/>
                  <a:pt x="541" y="457"/>
                </a:cubicBezTo>
                <a:lnTo>
                  <a:pt x="531" y="420"/>
                </a:lnTo>
                <a:cubicBezTo>
                  <a:pt x="551" y="405"/>
                  <a:pt x="568" y="386"/>
                  <a:pt x="582" y="364"/>
                </a:cubicBezTo>
                <a:cubicBezTo>
                  <a:pt x="605" y="396"/>
                  <a:pt x="619" y="436"/>
                  <a:pt x="619" y="479"/>
                </a:cubicBezTo>
                <a:lnTo>
                  <a:pt x="619" y="518"/>
                </a:lnTo>
                <a:close/>
                <a:moveTo>
                  <a:pt x="420" y="620"/>
                </a:moveTo>
                <a:lnTo>
                  <a:pt x="283" y="522"/>
                </a:lnTo>
                <a:cubicBezTo>
                  <a:pt x="302" y="508"/>
                  <a:pt x="316" y="487"/>
                  <a:pt x="323" y="463"/>
                </a:cubicBezTo>
                <a:lnTo>
                  <a:pt x="330" y="435"/>
                </a:lnTo>
                <a:cubicBezTo>
                  <a:pt x="357" y="451"/>
                  <a:pt x="387" y="460"/>
                  <a:pt x="420" y="460"/>
                </a:cubicBezTo>
                <a:cubicBezTo>
                  <a:pt x="451" y="460"/>
                  <a:pt x="482" y="451"/>
                  <a:pt x="509" y="435"/>
                </a:cubicBezTo>
                <a:lnTo>
                  <a:pt x="516" y="463"/>
                </a:lnTo>
                <a:cubicBezTo>
                  <a:pt x="522" y="487"/>
                  <a:pt x="537" y="508"/>
                  <a:pt x="556" y="522"/>
                </a:cubicBezTo>
                <a:lnTo>
                  <a:pt x="420" y="620"/>
                </a:lnTo>
                <a:close/>
                <a:moveTo>
                  <a:pt x="236" y="515"/>
                </a:moveTo>
                <a:lnTo>
                  <a:pt x="220" y="518"/>
                </a:lnTo>
                <a:lnTo>
                  <a:pt x="220" y="479"/>
                </a:lnTo>
                <a:cubicBezTo>
                  <a:pt x="220" y="436"/>
                  <a:pt x="234" y="396"/>
                  <a:pt x="257" y="364"/>
                </a:cubicBezTo>
                <a:cubicBezTo>
                  <a:pt x="271" y="386"/>
                  <a:pt x="288" y="405"/>
                  <a:pt x="307" y="420"/>
                </a:cubicBezTo>
                <a:lnTo>
                  <a:pt x="298" y="457"/>
                </a:lnTo>
                <a:cubicBezTo>
                  <a:pt x="290" y="487"/>
                  <a:pt x="266" y="510"/>
                  <a:pt x="236" y="515"/>
                </a:cubicBezTo>
                <a:close/>
                <a:moveTo>
                  <a:pt x="239" y="212"/>
                </a:moveTo>
                <a:lnTo>
                  <a:pt x="239" y="212"/>
                </a:lnTo>
                <a:cubicBezTo>
                  <a:pt x="239" y="183"/>
                  <a:pt x="244" y="156"/>
                  <a:pt x="253" y="133"/>
                </a:cubicBezTo>
                <a:cubicBezTo>
                  <a:pt x="274" y="147"/>
                  <a:pt x="318" y="171"/>
                  <a:pt x="383" y="171"/>
                </a:cubicBezTo>
                <a:cubicBezTo>
                  <a:pt x="411" y="171"/>
                  <a:pt x="442" y="166"/>
                  <a:pt x="478" y="155"/>
                </a:cubicBezTo>
                <a:cubicBezTo>
                  <a:pt x="484" y="153"/>
                  <a:pt x="487" y="148"/>
                  <a:pt x="487" y="143"/>
                </a:cubicBezTo>
                <a:lnTo>
                  <a:pt x="487" y="114"/>
                </a:lnTo>
                <a:lnTo>
                  <a:pt x="523" y="135"/>
                </a:lnTo>
                <a:cubicBezTo>
                  <a:pt x="526" y="137"/>
                  <a:pt x="530" y="138"/>
                  <a:pt x="534" y="137"/>
                </a:cubicBezTo>
                <a:cubicBezTo>
                  <a:pt x="535" y="136"/>
                  <a:pt x="559" y="127"/>
                  <a:pt x="578" y="115"/>
                </a:cubicBezTo>
                <a:cubicBezTo>
                  <a:pt x="592" y="143"/>
                  <a:pt x="600" y="175"/>
                  <a:pt x="600" y="212"/>
                </a:cubicBezTo>
                <a:cubicBezTo>
                  <a:pt x="600" y="335"/>
                  <a:pt x="519" y="434"/>
                  <a:pt x="420" y="434"/>
                </a:cubicBezTo>
                <a:cubicBezTo>
                  <a:pt x="320" y="434"/>
                  <a:pt x="239" y="335"/>
                  <a:pt x="239" y="212"/>
                </a:cubicBezTo>
                <a:lnTo>
                  <a:pt x="420" y="26"/>
                </a:lnTo>
                <a:cubicBezTo>
                  <a:pt x="483" y="26"/>
                  <a:pt x="534" y="51"/>
                  <a:pt x="565" y="94"/>
                </a:cubicBezTo>
                <a:cubicBezTo>
                  <a:pt x="554" y="101"/>
                  <a:pt x="540" y="107"/>
                  <a:pt x="531" y="111"/>
                </a:cubicBezTo>
                <a:lnTo>
                  <a:pt x="481" y="80"/>
                </a:lnTo>
                <a:cubicBezTo>
                  <a:pt x="477" y="78"/>
                  <a:pt x="472" y="78"/>
                  <a:pt x="468" y="80"/>
                </a:cubicBezTo>
                <a:cubicBezTo>
                  <a:pt x="464" y="83"/>
                  <a:pt x="461" y="87"/>
                  <a:pt x="461" y="92"/>
                </a:cubicBezTo>
                <a:lnTo>
                  <a:pt x="461" y="133"/>
                </a:lnTo>
                <a:cubicBezTo>
                  <a:pt x="354" y="165"/>
                  <a:pt x="286" y="125"/>
                  <a:pt x="264" y="109"/>
                </a:cubicBezTo>
                <a:cubicBezTo>
                  <a:pt x="293" y="57"/>
                  <a:pt x="348" y="26"/>
                  <a:pt x="420" y="26"/>
                </a:cubicBezTo>
                <a:lnTo>
                  <a:pt x="239" y="212"/>
                </a:lnTo>
                <a:close/>
                <a:moveTo>
                  <a:pt x="237" y="734"/>
                </a:moveTo>
                <a:lnTo>
                  <a:pt x="237" y="734"/>
                </a:lnTo>
                <a:cubicBezTo>
                  <a:pt x="237" y="751"/>
                  <a:pt x="224" y="764"/>
                  <a:pt x="207" y="764"/>
                </a:cubicBezTo>
                <a:cubicBezTo>
                  <a:pt x="191" y="764"/>
                  <a:pt x="178" y="751"/>
                  <a:pt x="178" y="734"/>
                </a:cubicBezTo>
                <a:cubicBezTo>
                  <a:pt x="178" y="718"/>
                  <a:pt x="191" y="704"/>
                  <a:pt x="207" y="704"/>
                </a:cubicBezTo>
                <a:cubicBezTo>
                  <a:pt x="224" y="704"/>
                  <a:pt x="237" y="718"/>
                  <a:pt x="237" y="734"/>
                </a:cubicBezTo>
                <a:close/>
                <a:moveTo>
                  <a:pt x="716" y="534"/>
                </a:moveTo>
                <a:lnTo>
                  <a:pt x="644" y="522"/>
                </a:lnTo>
                <a:lnTo>
                  <a:pt x="644" y="479"/>
                </a:lnTo>
                <a:cubicBezTo>
                  <a:pt x="644" y="426"/>
                  <a:pt x="626" y="378"/>
                  <a:pt x="595" y="340"/>
                </a:cubicBezTo>
                <a:cubicBezTo>
                  <a:pt x="615" y="302"/>
                  <a:pt x="625" y="259"/>
                  <a:pt x="625" y="212"/>
                </a:cubicBezTo>
                <a:cubicBezTo>
                  <a:pt x="625" y="85"/>
                  <a:pt x="542" y="0"/>
                  <a:pt x="420" y="0"/>
                </a:cubicBezTo>
                <a:cubicBezTo>
                  <a:pt x="296" y="0"/>
                  <a:pt x="214" y="85"/>
                  <a:pt x="214" y="212"/>
                </a:cubicBezTo>
                <a:cubicBezTo>
                  <a:pt x="214" y="259"/>
                  <a:pt x="225" y="303"/>
                  <a:pt x="244" y="340"/>
                </a:cubicBezTo>
                <a:cubicBezTo>
                  <a:pt x="213" y="378"/>
                  <a:pt x="195" y="426"/>
                  <a:pt x="195" y="479"/>
                </a:cubicBezTo>
                <a:lnTo>
                  <a:pt x="195" y="522"/>
                </a:lnTo>
                <a:lnTo>
                  <a:pt x="123" y="534"/>
                </a:lnTo>
                <a:cubicBezTo>
                  <a:pt x="52" y="547"/>
                  <a:pt x="0" y="608"/>
                  <a:pt x="0" y="681"/>
                </a:cubicBezTo>
                <a:lnTo>
                  <a:pt x="0" y="827"/>
                </a:lnTo>
                <a:cubicBezTo>
                  <a:pt x="0" y="834"/>
                  <a:pt x="5" y="840"/>
                  <a:pt x="12" y="840"/>
                </a:cubicBezTo>
                <a:cubicBezTo>
                  <a:pt x="19" y="840"/>
                  <a:pt x="25" y="834"/>
                  <a:pt x="25" y="827"/>
                </a:cubicBezTo>
                <a:lnTo>
                  <a:pt x="25" y="681"/>
                </a:lnTo>
                <a:cubicBezTo>
                  <a:pt x="25" y="621"/>
                  <a:pt x="68" y="570"/>
                  <a:pt x="127" y="560"/>
                </a:cubicBezTo>
                <a:lnTo>
                  <a:pt x="195" y="548"/>
                </a:lnTo>
                <a:lnTo>
                  <a:pt x="195" y="681"/>
                </a:lnTo>
                <a:cubicBezTo>
                  <a:pt x="171" y="686"/>
                  <a:pt x="153" y="708"/>
                  <a:pt x="153" y="734"/>
                </a:cubicBezTo>
                <a:cubicBezTo>
                  <a:pt x="153" y="764"/>
                  <a:pt x="177" y="789"/>
                  <a:pt x="207" y="789"/>
                </a:cubicBezTo>
                <a:cubicBezTo>
                  <a:pt x="237" y="789"/>
                  <a:pt x="262" y="764"/>
                  <a:pt x="262" y="734"/>
                </a:cubicBezTo>
                <a:cubicBezTo>
                  <a:pt x="262" y="708"/>
                  <a:pt x="244" y="686"/>
                  <a:pt x="220" y="681"/>
                </a:cubicBezTo>
                <a:lnTo>
                  <a:pt x="220" y="544"/>
                </a:lnTo>
                <a:lnTo>
                  <a:pt x="240" y="540"/>
                </a:lnTo>
                <a:cubicBezTo>
                  <a:pt x="246" y="539"/>
                  <a:pt x="252" y="537"/>
                  <a:pt x="257" y="535"/>
                </a:cubicBezTo>
                <a:lnTo>
                  <a:pt x="407" y="642"/>
                </a:lnTo>
                <a:lnTo>
                  <a:pt x="407" y="827"/>
                </a:lnTo>
                <a:cubicBezTo>
                  <a:pt x="407" y="834"/>
                  <a:pt x="413" y="840"/>
                  <a:pt x="420" y="840"/>
                </a:cubicBezTo>
                <a:cubicBezTo>
                  <a:pt x="427" y="840"/>
                  <a:pt x="432" y="834"/>
                  <a:pt x="432" y="827"/>
                </a:cubicBezTo>
                <a:lnTo>
                  <a:pt x="432" y="642"/>
                </a:lnTo>
                <a:lnTo>
                  <a:pt x="581" y="535"/>
                </a:lnTo>
                <a:cubicBezTo>
                  <a:pt x="587" y="537"/>
                  <a:pt x="593" y="539"/>
                  <a:pt x="599" y="540"/>
                </a:cubicBezTo>
                <a:lnTo>
                  <a:pt x="619" y="544"/>
                </a:lnTo>
                <a:lnTo>
                  <a:pt x="619" y="595"/>
                </a:lnTo>
                <a:cubicBezTo>
                  <a:pt x="571" y="601"/>
                  <a:pt x="534" y="642"/>
                  <a:pt x="534" y="692"/>
                </a:cubicBezTo>
                <a:lnTo>
                  <a:pt x="534" y="796"/>
                </a:lnTo>
                <a:cubicBezTo>
                  <a:pt x="527" y="800"/>
                  <a:pt x="522" y="807"/>
                  <a:pt x="522" y="816"/>
                </a:cubicBezTo>
                <a:cubicBezTo>
                  <a:pt x="522" y="829"/>
                  <a:pt x="534" y="840"/>
                  <a:pt x="547" y="840"/>
                </a:cubicBezTo>
                <a:cubicBezTo>
                  <a:pt x="560" y="840"/>
                  <a:pt x="571" y="829"/>
                  <a:pt x="571" y="816"/>
                </a:cubicBezTo>
                <a:cubicBezTo>
                  <a:pt x="571" y="807"/>
                  <a:pt x="566" y="800"/>
                  <a:pt x="559" y="796"/>
                </a:cubicBezTo>
                <a:lnTo>
                  <a:pt x="559" y="692"/>
                </a:lnTo>
                <a:cubicBezTo>
                  <a:pt x="559" y="652"/>
                  <a:pt x="592" y="620"/>
                  <a:pt x="631" y="620"/>
                </a:cubicBezTo>
                <a:cubicBezTo>
                  <a:pt x="671" y="620"/>
                  <a:pt x="703" y="652"/>
                  <a:pt x="703" y="692"/>
                </a:cubicBezTo>
                <a:lnTo>
                  <a:pt x="703" y="796"/>
                </a:lnTo>
                <a:cubicBezTo>
                  <a:pt x="697" y="800"/>
                  <a:pt x="692" y="807"/>
                  <a:pt x="692" y="816"/>
                </a:cubicBezTo>
                <a:cubicBezTo>
                  <a:pt x="692" y="829"/>
                  <a:pt x="703" y="840"/>
                  <a:pt x="716" y="840"/>
                </a:cubicBezTo>
                <a:cubicBezTo>
                  <a:pt x="729" y="840"/>
                  <a:pt x="740" y="829"/>
                  <a:pt x="740" y="816"/>
                </a:cubicBezTo>
                <a:cubicBezTo>
                  <a:pt x="740" y="807"/>
                  <a:pt x="736" y="800"/>
                  <a:pt x="729" y="796"/>
                </a:cubicBezTo>
                <a:lnTo>
                  <a:pt x="729" y="692"/>
                </a:lnTo>
                <a:cubicBezTo>
                  <a:pt x="729" y="642"/>
                  <a:pt x="692" y="601"/>
                  <a:pt x="644" y="595"/>
                </a:cubicBezTo>
                <a:lnTo>
                  <a:pt x="644" y="548"/>
                </a:lnTo>
                <a:lnTo>
                  <a:pt x="712" y="560"/>
                </a:lnTo>
                <a:cubicBezTo>
                  <a:pt x="771" y="570"/>
                  <a:pt x="814" y="621"/>
                  <a:pt x="814" y="681"/>
                </a:cubicBezTo>
                <a:lnTo>
                  <a:pt x="814" y="827"/>
                </a:lnTo>
                <a:cubicBezTo>
                  <a:pt x="814" y="834"/>
                  <a:pt x="820" y="840"/>
                  <a:pt x="827" y="840"/>
                </a:cubicBezTo>
                <a:cubicBezTo>
                  <a:pt x="834" y="840"/>
                  <a:pt x="839" y="834"/>
                  <a:pt x="839" y="827"/>
                </a:cubicBezTo>
                <a:lnTo>
                  <a:pt x="839" y="681"/>
                </a:lnTo>
                <a:cubicBezTo>
                  <a:pt x="839" y="608"/>
                  <a:pt x="787" y="547"/>
                  <a:pt x="716" y="53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 ExtraLight" pitchFamily="2" charset="77"/>
            </a:endParaRPr>
          </a:p>
        </p:txBody>
      </p:sp>
      <p:sp>
        <p:nvSpPr>
          <p:cNvPr id="75" name="Freeform 743">
            <a:extLst>
              <a:ext uri="{FF2B5EF4-FFF2-40B4-BE49-F238E27FC236}">
                <a16:creationId xmlns:a16="http://schemas.microsoft.com/office/drawing/2014/main" id="{EA53866D-F2ED-4143-BCF2-D1227043C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261" y="6829078"/>
            <a:ext cx="854841" cy="854844"/>
          </a:xfrm>
          <a:custGeom>
            <a:avLst/>
            <a:gdLst>
              <a:gd name="T0" fmla="*/ 244736 w 302852"/>
              <a:gd name="T1" fmla="*/ 263506 h 302853"/>
              <a:gd name="T2" fmla="*/ 156299 w 302852"/>
              <a:gd name="T3" fmla="*/ 235712 h 302853"/>
              <a:gd name="T4" fmla="*/ 183732 w 302852"/>
              <a:gd name="T5" fmla="*/ 235712 h 302853"/>
              <a:gd name="T6" fmla="*/ 119480 w 302852"/>
              <a:gd name="T7" fmla="*/ 293828 h 302853"/>
              <a:gd name="T8" fmla="*/ 119480 w 302852"/>
              <a:gd name="T9" fmla="*/ 235712 h 302853"/>
              <a:gd name="T10" fmla="*/ 110455 w 302852"/>
              <a:gd name="T11" fmla="*/ 263506 h 302853"/>
              <a:gd name="T12" fmla="*/ 27434 w 302852"/>
              <a:gd name="T13" fmla="*/ 205391 h 302853"/>
              <a:gd name="T14" fmla="*/ 110455 w 302852"/>
              <a:gd name="T15" fmla="*/ 272531 h 302853"/>
              <a:gd name="T16" fmla="*/ 49091 w 302852"/>
              <a:gd name="T17" fmla="*/ 231380 h 302853"/>
              <a:gd name="T18" fmla="*/ 254121 w 302852"/>
              <a:gd name="T19" fmla="*/ 231380 h 302853"/>
              <a:gd name="T20" fmla="*/ 192756 w 302852"/>
              <a:gd name="T21" fmla="*/ 272531 h 302853"/>
              <a:gd name="T22" fmla="*/ 275778 w 302852"/>
              <a:gd name="T23" fmla="*/ 205391 h 302853"/>
              <a:gd name="T24" fmla="*/ 207843 w 302852"/>
              <a:gd name="T25" fmla="*/ 176055 h 302853"/>
              <a:gd name="T26" fmla="*/ 203074 w 302852"/>
              <a:gd name="T27" fmla="*/ 171654 h 302853"/>
              <a:gd name="T28" fmla="*/ 168475 w 302852"/>
              <a:gd name="T29" fmla="*/ 180824 h 302853"/>
              <a:gd name="T30" fmla="*/ 134921 w 302852"/>
              <a:gd name="T31" fmla="*/ 171654 h 302853"/>
              <a:gd name="T32" fmla="*/ 130330 w 302852"/>
              <a:gd name="T33" fmla="*/ 176055 h 302853"/>
              <a:gd name="T34" fmla="*/ 104546 w 302852"/>
              <a:gd name="T35" fmla="*/ 176055 h 302853"/>
              <a:gd name="T36" fmla="*/ 99955 w 302852"/>
              <a:gd name="T37" fmla="*/ 171654 h 302853"/>
              <a:gd name="T38" fmla="*/ 203074 w 302852"/>
              <a:gd name="T39" fmla="*/ 155407 h 302853"/>
              <a:gd name="T40" fmla="*/ 168475 w 302852"/>
              <a:gd name="T41" fmla="*/ 146224 h 302853"/>
              <a:gd name="T42" fmla="*/ 163706 w 302852"/>
              <a:gd name="T43" fmla="*/ 150815 h 302853"/>
              <a:gd name="T44" fmla="*/ 139513 w 302852"/>
              <a:gd name="T45" fmla="*/ 150815 h 302853"/>
              <a:gd name="T46" fmla="*/ 134921 w 302852"/>
              <a:gd name="T47" fmla="*/ 146224 h 302853"/>
              <a:gd name="T48" fmla="*/ 99955 w 302852"/>
              <a:gd name="T49" fmla="*/ 155407 h 302853"/>
              <a:gd name="T50" fmla="*/ 203074 w 302852"/>
              <a:gd name="T51" fmla="*/ 122383 h 302853"/>
              <a:gd name="T52" fmla="*/ 198673 w 302852"/>
              <a:gd name="T53" fmla="*/ 126785 h 302853"/>
              <a:gd name="T54" fmla="*/ 172876 w 302852"/>
              <a:gd name="T55" fmla="*/ 126785 h 302853"/>
              <a:gd name="T56" fmla="*/ 168475 w 302852"/>
              <a:gd name="T57" fmla="*/ 122383 h 302853"/>
              <a:gd name="T58" fmla="*/ 134921 w 302852"/>
              <a:gd name="T59" fmla="*/ 131553 h 302853"/>
              <a:gd name="T60" fmla="*/ 99955 w 302852"/>
              <a:gd name="T61" fmla="*/ 122383 h 302853"/>
              <a:gd name="T62" fmla="*/ 95363 w 302852"/>
              <a:gd name="T63" fmla="*/ 126785 h 302853"/>
              <a:gd name="T64" fmla="*/ 207843 w 302852"/>
              <a:gd name="T65" fmla="*/ 101722 h 302853"/>
              <a:gd name="T66" fmla="*/ 203074 w 302852"/>
              <a:gd name="T67" fmla="*/ 96953 h 302853"/>
              <a:gd name="T68" fmla="*/ 168475 w 302852"/>
              <a:gd name="T69" fmla="*/ 106123 h 302853"/>
              <a:gd name="T70" fmla="*/ 134921 w 302852"/>
              <a:gd name="T71" fmla="*/ 96953 h 302853"/>
              <a:gd name="T72" fmla="*/ 130330 w 302852"/>
              <a:gd name="T73" fmla="*/ 101722 h 302853"/>
              <a:gd name="T74" fmla="*/ 104546 w 302852"/>
              <a:gd name="T75" fmla="*/ 101722 h 302853"/>
              <a:gd name="T76" fmla="*/ 99955 w 302852"/>
              <a:gd name="T77" fmla="*/ 96953 h 302853"/>
              <a:gd name="T78" fmla="*/ 232823 w 302852"/>
              <a:gd name="T79" fmla="*/ 196006 h 302853"/>
              <a:gd name="T80" fmla="*/ 151607 w 302852"/>
              <a:gd name="T81" fmla="*/ 20663 h 302853"/>
              <a:gd name="T82" fmla="*/ 166643 w 302852"/>
              <a:gd name="T83" fmla="*/ 35697 h 302853"/>
              <a:gd name="T84" fmla="*/ 156262 w 302852"/>
              <a:gd name="T85" fmla="*/ 45004 h 302853"/>
              <a:gd name="T86" fmla="*/ 146953 w 302852"/>
              <a:gd name="T87" fmla="*/ 55385 h 302853"/>
              <a:gd name="T88" fmla="*/ 131919 w 302852"/>
              <a:gd name="T89" fmla="*/ 40351 h 302853"/>
              <a:gd name="T90" fmla="*/ 146953 w 302852"/>
              <a:gd name="T91" fmla="*/ 25316 h 302853"/>
              <a:gd name="T92" fmla="*/ 119480 w 302852"/>
              <a:gd name="T93" fmla="*/ 41511 h 302853"/>
              <a:gd name="T94" fmla="*/ 183732 w 302852"/>
              <a:gd name="T95" fmla="*/ 41511 h 302853"/>
              <a:gd name="T96" fmla="*/ 192756 w 302852"/>
              <a:gd name="T97" fmla="*/ 41511 h 302853"/>
              <a:gd name="T98" fmla="*/ 254121 w 302852"/>
              <a:gd name="T99" fmla="*/ 77969 h 302853"/>
              <a:gd name="T100" fmla="*/ 241847 w 302852"/>
              <a:gd name="T101" fmla="*/ 196006 h 302853"/>
              <a:gd name="T102" fmla="*/ 292383 w 302852"/>
              <a:gd name="T103" fmla="*/ 205391 h 302853"/>
              <a:gd name="T104" fmla="*/ 298519 w 302852"/>
              <a:gd name="T105" fmla="*/ 293828 h 302853"/>
              <a:gd name="T106" fmla="*/ 4693 w 302852"/>
              <a:gd name="T107" fmla="*/ 303213 h 302853"/>
              <a:gd name="T108" fmla="*/ 18409 w 302852"/>
              <a:gd name="T109" fmla="*/ 293828 h 302853"/>
              <a:gd name="T110" fmla="*/ 6136 w 302852"/>
              <a:gd name="T111" fmla="*/ 200698 h 302853"/>
              <a:gd name="T112" fmla="*/ 61364 w 302852"/>
              <a:gd name="T113" fmla="*/ 82661 h 302853"/>
              <a:gd name="T114" fmla="*/ 53784 w 302852"/>
              <a:gd name="T115" fmla="*/ 73637 h 302853"/>
              <a:gd name="T116" fmla="*/ 151606 w 302852"/>
              <a:gd name="T117" fmla="*/ 0 h 302853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302852" h="302853">
                <a:moveTo>
                  <a:pt x="192527" y="235432"/>
                </a:moveTo>
                <a:lnTo>
                  <a:pt x="192527" y="263193"/>
                </a:lnTo>
                <a:lnTo>
                  <a:pt x="244445" y="263193"/>
                </a:lnTo>
                <a:lnTo>
                  <a:pt x="244445" y="235432"/>
                </a:lnTo>
                <a:lnTo>
                  <a:pt x="192527" y="235432"/>
                </a:lnTo>
                <a:close/>
                <a:moveTo>
                  <a:pt x="156113" y="235432"/>
                </a:moveTo>
                <a:lnTo>
                  <a:pt x="156113" y="293479"/>
                </a:lnTo>
                <a:lnTo>
                  <a:pt x="183514" y="293479"/>
                </a:lnTo>
                <a:lnTo>
                  <a:pt x="183514" y="235432"/>
                </a:lnTo>
                <a:lnTo>
                  <a:pt x="156113" y="235432"/>
                </a:lnTo>
                <a:close/>
                <a:moveTo>
                  <a:pt x="119338" y="235432"/>
                </a:moveTo>
                <a:lnTo>
                  <a:pt x="119338" y="293479"/>
                </a:lnTo>
                <a:lnTo>
                  <a:pt x="146739" y="293479"/>
                </a:lnTo>
                <a:lnTo>
                  <a:pt x="146739" y="235432"/>
                </a:lnTo>
                <a:lnTo>
                  <a:pt x="119338" y="235432"/>
                </a:lnTo>
                <a:close/>
                <a:moveTo>
                  <a:pt x="58046" y="235432"/>
                </a:moveTo>
                <a:lnTo>
                  <a:pt x="58046" y="263193"/>
                </a:lnTo>
                <a:lnTo>
                  <a:pt x="110324" y="263193"/>
                </a:lnTo>
                <a:lnTo>
                  <a:pt x="110324" y="235432"/>
                </a:lnTo>
                <a:lnTo>
                  <a:pt x="58046" y="235432"/>
                </a:lnTo>
                <a:close/>
                <a:moveTo>
                  <a:pt x="27401" y="205147"/>
                </a:moveTo>
                <a:lnTo>
                  <a:pt x="27401" y="293479"/>
                </a:lnTo>
                <a:lnTo>
                  <a:pt x="110324" y="293479"/>
                </a:lnTo>
                <a:lnTo>
                  <a:pt x="110324" y="272207"/>
                </a:lnTo>
                <a:lnTo>
                  <a:pt x="53720" y="272207"/>
                </a:lnTo>
                <a:cubicBezTo>
                  <a:pt x="51196" y="272207"/>
                  <a:pt x="49033" y="270404"/>
                  <a:pt x="49033" y="267880"/>
                </a:cubicBezTo>
                <a:lnTo>
                  <a:pt x="49033" y="231105"/>
                </a:lnTo>
                <a:cubicBezTo>
                  <a:pt x="49033" y="228221"/>
                  <a:pt x="51196" y="226418"/>
                  <a:pt x="53720" y="226418"/>
                </a:cubicBezTo>
                <a:lnTo>
                  <a:pt x="249132" y="226418"/>
                </a:lnTo>
                <a:cubicBezTo>
                  <a:pt x="251655" y="226418"/>
                  <a:pt x="253819" y="228221"/>
                  <a:pt x="253819" y="231105"/>
                </a:cubicBezTo>
                <a:lnTo>
                  <a:pt x="253819" y="267880"/>
                </a:lnTo>
                <a:cubicBezTo>
                  <a:pt x="253819" y="270404"/>
                  <a:pt x="251655" y="272207"/>
                  <a:pt x="249132" y="272207"/>
                </a:cubicBezTo>
                <a:lnTo>
                  <a:pt x="192527" y="272207"/>
                </a:lnTo>
                <a:lnTo>
                  <a:pt x="192527" y="293479"/>
                </a:lnTo>
                <a:lnTo>
                  <a:pt x="275451" y="293479"/>
                </a:lnTo>
                <a:lnTo>
                  <a:pt x="275451" y="205147"/>
                </a:lnTo>
                <a:lnTo>
                  <a:pt x="27401" y="205147"/>
                </a:lnTo>
                <a:close/>
                <a:moveTo>
                  <a:pt x="202833" y="171450"/>
                </a:moveTo>
                <a:cubicBezTo>
                  <a:pt x="205398" y="171450"/>
                  <a:pt x="207596" y="173282"/>
                  <a:pt x="207596" y="175846"/>
                </a:cubicBezTo>
                <a:cubicBezTo>
                  <a:pt x="207596" y="178777"/>
                  <a:pt x="205398" y="180609"/>
                  <a:pt x="202833" y="180609"/>
                </a:cubicBezTo>
                <a:cubicBezTo>
                  <a:pt x="200269" y="180609"/>
                  <a:pt x="198437" y="178777"/>
                  <a:pt x="198437" y="175846"/>
                </a:cubicBezTo>
                <a:cubicBezTo>
                  <a:pt x="198437" y="173282"/>
                  <a:pt x="200269" y="171450"/>
                  <a:pt x="202833" y="171450"/>
                </a:cubicBezTo>
                <a:close/>
                <a:moveTo>
                  <a:pt x="168275" y="171450"/>
                </a:moveTo>
                <a:cubicBezTo>
                  <a:pt x="170839" y="171450"/>
                  <a:pt x="172671" y="173282"/>
                  <a:pt x="172671" y="175846"/>
                </a:cubicBezTo>
                <a:cubicBezTo>
                  <a:pt x="172671" y="178777"/>
                  <a:pt x="170839" y="180609"/>
                  <a:pt x="168275" y="180609"/>
                </a:cubicBezTo>
                <a:cubicBezTo>
                  <a:pt x="165344" y="180609"/>
                  <a:pt x="163512" y="178777"/>
                  <a:pt x="163512" y="175846"/>
                </a:cubicBezTo>
                <a:cubicBezTo>
                  <a:pt x="163512" y="173282"/>
                  <a:pt x="165344" y="171450"/>
                  <a:pt x="168275" y="171450"/>
                </a:cubicBezTo>
                <a:close/>
                <a:moveTo>
                  <a:pt x="134761" y="171450"/>
                </a:moveTo>
                <a:cubicBezTo>
                  <a:pt x="137231" y="171450"/>
                  <a:pt x="139347" y="173282"/>
                  <a:pt x="139347" y="175846"/>
                </a:cubicBezTo>
                <a:cubicBezTo>
                  <a:pt x="139347" y="178777"/>
                  <a:pt x="137231" y="180609"/>
                  <a:pt x="134761" y="180609"/>
                </a:cubicBezTo>
                <a:cubicBezTo>
                  <a:pt x="132292" y="180609"/>
                  <a:pt x="130175" y="178777"/>
                  <a:pt x="130175" y="175846"/>
                </a:cubicBezTo>
                <a:cubicBezTo>
                  <a:pt x="130175" y="173282"/>
                  <a:pt x="132292" y="171450"/>
                  <a:pt x="134761" y="171450"/>
                </a:cubicBezTo>
                <a:close/>
                <a:moveTo>
                  <a:pt x="99836" y="171450"/>
                </a:moveTo>
                <a:cubicBezTo>
                  <a:pt x="102305" y="171450"/>
                  <a:pt x="104422" y="173282"/>
                  <a:pt x="104422" y="175846"/>
                </a:cubicBezTo>
                <a:cubicBezTo>
                  <a:pt x="104422" y="178777"/>
                  <a:pt x="102305" y="180609"/>
                  <a:pt x="99836" y="180609"/>
                </a:cubicBezTo>
                <a:cubicBezTo>
                  <a:pt x="97366" y="180609"/>
                  <a:pt x="95250" y="178777"/>
                  <a:pt x="95250" y="175846"/>
                </a:cubicBezTo>
                <a:cubicBezTo>
                  <a:pt x="95250" y="173282"/>
                  <a:pt x="97366" y="171450"/>
                  <a:pt x="99836" y="171450"/>
                </a:cubicBezTo>
                <a:close/>
                <a:moveTo>
                  <a:pt x="202833" y="146050"/>
                </a:moveTo>
                <a:cubicBezTo>
                  <a:pt x="205398" y="146050"/>
                  <a:pt x="207596" y="148167"/>
                  <a:pt x="207596" y="150636"/>
                </a:cubicBezTo>
                <a:cubicBezTo>
                  <a:pt x="207596" y="153106"/>
                  <a:pt x="205398" y="155222"/>
                  <a:pt x="202833" y="155222"/>
                </a:cubicBezTo>
                <a:cubicBezTo>
                  <a:pt x="200269" y="155222"/>
                  <a:pt x="198437" y="153106"/>
                  <a:pt x="198437" y="150636"/>
                </a:cubicBezTo>
                <a:cubicBezTo>
                  <a:pt x="198437" y="148167"/>
                  <a:pt x="200269" y="146050"/>
                  <a:pt x="202833" y="146050"/>
                </a:cubicBezTo>
                <a:close/>
                <a:moveTo>
                  <a:pt x="168275" y="146050"/>
                </a:moveTo>
                <a:cubicBezTo>
                  <a:pt x="170839" y="146050"/>
                  <a:pt x="172671" y="148167"/>
                  <a:pt x="172671" y="150636"/>
                </a:cubicBezTo>
                <a:cubicBezTo>
                  <a:pt x="172671" y="153106"/>
                  <a:pt x="170839" y="155222"/>
                  <a:pt x="168275" y="155222"/>
                </a:cubicBezTo>
                <a:cubicBezTo>
                  <a:pt x="165344" y="155222"/>
                  <a:pt x="163512" y="153106"/>
                  <a:pt x="163512" y="150636"/>
                </a:cubicBezTo>
                <a:cubicBezTo>
                  <a:pt x="163512" y="148167"/>
                  <a:pt x="165344" y="146050"/>
                  <a:pt x="168275" y="146050"/>
                </a:cubicBezTo>
                <a:close/>
                <a:moveTo>
                  <a:pt x="134761" y="146050"/>
                </a:moveTo>
                <a:cubicBezTo>
                  <a:pt x="137231" y="146050"/>
                  <a:pt x="139347" y="148167"/>
                  <a:pt x="139347" y="150636"/>
                </a:cubicBezTo>
                <a:cubicBezTo>
                  <a:pt x="139347" y="153106"/>
                  <a:pt x="137231" y="155222"/>
                  <a:pt x="134761" y="155222"/>
                </a:cubicBezTo>
                <a:cubicBezTo>
                  <a:pt x="132292" y="155222"/>
                  <a:pt x="130175" y="153106"/>
                  <a:pt x="130175" y="150636"/>
                </a:cubicBezTo>
                <a:cubicBezTo>
                  <a:pt x="130175" y="148167"/>
                  <a:pt x="132292" y="146050"/>
                  <a:pt x="134761" y="146050"/>
                </a:cubicBezTo>
                <a:close/>
                <a:moveTo>
                  <a:pt x="99836" y="146050"/>
                </a:moveTo>
                <a:cubicBezTo>
                  <a:pt x="102305" y="146050"/>
                  <a:pt x="104422" y="148167"/>
                  <a:pt x="104422" y="150636"/>
                </a:cubicBezTo>
                <a:cubicBezTo>
                  <a:pt x="104422" y="153106"/>
                  <a:pt x="102305" y="155222"/>
                  <a:pt x="99836" y="155222"/>
                </a:cubicBezTo>
                <a:cubicBezTo>
                  <a:pt x="97366" y="155222"/>
                  <a:pt x="95250" y="153106"/>
                  <a:pt x="95250" y="150636"/>
                </a:cubicBezTo>
                <a:cubicBezTo>
                  <a:pt x="95250" y="148167"/>
                  <a:pt x="97366" y="146050"/>
                  <a:pt x="99836" y="146050"/>
                </a:cubicBezTo>
                <a:close/>
                <a:moveTo>
                  <a:pt x="202833" y="122238"/>
                </a:moveTo>
                <a:cubicBezTo>
                  <a:pt x="205398" y="122238"/>
                  <a:pt x="207596" y="124436"/>
                  <a:pt x="207596" y="126634"/>
                </a:cubicBezTo>
                <a:cubicBezTo>
                  <a:pt x="207596" y="129199"/>
                  <a:pt x="205398" y="131397"/>
                  <a:pt x="202833" y="131397"/>
                </a:cubicBezTo>
                <a:cubicBezTo>
                  <a:pt x="200269" y="131397"/>
                  <a:pt x="198437" y="129199"/>
                  <a:pt x="198437" y="126634"/>
                </a:cubicBezTo>
                <a:cubicBezTo>
                  <a:pt x="198437" y="124436"/>
                  <a:pt x="200269" y="122238"/>
                  <a:pt x="202833" y="122238"/>
                </a:cubicBezTo>
                <a:close/>
                <a:moveTo>
                  <a:pt x="168275" y="122238"/>
                </a:moveTo>
                <a:cubicBezTo>
                  <a:pt x="170839" y="122238"/>
                  <a:pt x="172671" y="124436"/>
                  <a:pt x="172671" y="126634"/>
                </a:cubicBezTo>
                <a:cubicBezTo>
                  <a:pt x="172671" y="129199"/>
                  <a:pt x="170839" y="131397"/>
                  <a:pt x="168275" y="131397"/>
                </a:cubicBezTo>
                <a:cubicBezTo>
                  <a:pt x="165344" y="131397"/>
                  <a:pt x="163512" y="129199"/>
                  <a:pt x="163512" y="126634"/>
                </a:cubicBezTo>
                <a:cubicBezTo>
                  <a:pt x="163512" y="124436"/>
                  <a:pt x="165344" y="122238"/>
                  <a:pt x="168275" y="122238"/>
                </a:cubicBezTo>
                <a:close/>
                <a:moveTo>
                  <a:pt x="134761" y="122238"/>
                </a:moveTo>
                <a:cubicBezTo>
                  <a:pt x="137231" y="122238"/>
                  <a:pt x="139347" y="124436"/>
                  <a:pt x="139347" y="126634"/>
                </a:cubicBezTo>
                <a:cubicBezTo>
                  <a:pt x="139347" y="129199"/>
                  <a:pt x="137231" y="131397"/>
                  <a:pt x="134761" y="131397"/>
                </a:cubicBezTo>
                <a:cubicBezTo>
                  <a:pt x="132292" y="131397"/>
                  <a:pt x="130175" y="129199"/>
                  <a:pt x="130175" y="126634"/>
                </a:cubicBezTo>
                <a:cubicBezTo>
                  <a:pt x="130175" y="124436"/>
                  <a:pt x="132292" y="122238"/>
                  <a:pt x="134761" y="122238"/>
                </a:cubicBezTo>
                <a:close/>
                <a:moveTo>
                  <a:pt x="99836" y="122238"/>
                </a:moveTo>
                <a:cubicBezTo>
                  <a:pt x="102305" y="122238"/>
                  <a:pt x="104422" y="124436"/>
                  <a:pt x="104422" y="126634"/>
                </a:cubicBezTo>
                <a:cubicBezTo>
                  <a:pt x="104422" y="129199"/>
                  <a:pt x="102305" y="131397"/>
                  <a:pt x="99836" y="131397"/>
                </a:cubicBezTo>
                <a:cubicBezTo>
                  <a:pt x="97366" y="131397"/>
                  <a:pt x="95250" y="129199"/>
                  <a:pt x="95250" y="126634"/>
                </a:cubicBezTo>
                <a:cubicBezTo>
                  <a:pt x="95250" y="124436"/>
                  <a:pt x="97366" y="122238"/>
                  <a:pt x="99836" y="122238"/>
                </a:cubicBezTo>
                <a:close/>
                <a:moveTo>
                  <a:pt x="202833" y="96838"/>
                </a:moveTo>
                <a:cubicBezTo>
                  <a:pt x="205398" y="96838"/>
                  <a:pt x="207596" y="99036"/>
                  <a:pt x="207596" y="101601"/>
                </a:cubicBezTo>
                <a:cubicBezTo>
                  <a:pt x="207596" y="104165"/>
                  <a:pt x="205398" y="105997"/>
                  <a:pt x="202833" y="105997"/>
                </a:cubicBezTo>
                <a:cubicBezTo>
                  <a:pt x="200269" y="105997"/>
                  <a:pt x="198437" y="104165"/>
                  <a:pt x="198437" y="101601"/>
                </a:cubicBezTo>
                <a:cubicBezTo>
                  <a:pt x="198437" y="99036"/>
                  <a:pt x="200269" y="96838"/>
                  <a:pt x="202833" y="96838"/>
                </a:cubicBezTo>
                <a:close/>
                <a:moveTo>
                  <a:pt x="168275" y="96838"/>
                </a:moveTo>
                <a:cubicBezTo>
                  <a:pt x="170839" y="96838"/>
                  <a:pt x="172671" y="99036"/>
                  <a:pt x="172671" y="101601"/>
                </a:cubicBezTo>
                <a:cubicBezTo>
                  <a:pt x="172671" y="104165"/>
                  <a:pt x="170839" y="105997"/>
                  <a:pt x="168275" y="105997"/>
                </a:cubicBezTo>
                <a:cubicBezTo>
                  <a:pt x="165344" y="105997"/>
                  <a:pt x="163512" y="104165"/>
                  <a:pt x="163512" y="101601"/>
                </a:cubicBezTo>
                <a:cubicBezTo>
                  <a:pt x="163512" y="99036"/>
                  <a:pt x="165344" y="96838"/>
                  <a:pt x="168275" y="96838"/>
                </a:cubicBezTo>
                <a:close/>
                <a:moveTo>
                  <a:pt x="134761" y="96838"/>
                </a:moveTo>
                <a:cubicBezTo>
                  <a:pt x="137231" y="96838"/>
                  <a:pt x="139347" y="99036"/>
                  <a:pt x="139347" y="101601"/>
                </a:cubicBezTo>
                <a:cubicBezTo>
                  <a:pt x="139347" y="104165"/>
                  <a:pt x="137231" y="105997"/>
                  <a:pt x="134761" y="105997"/>
                </a:cubicBezTo>
                <a:cubicBezTo>
                  <a:pt x="132292" y="105997"/>
                  <a:pt x="130175" y="104165"/>
                  <a:pt x="130175" y="101601"/>
                </a:cubicBezTo>
                <a:cubicBezTo>
                  <a:pt x="130175" y="99036"/>
                  <a:pt x="132292" y="96838"/>
                  <a:pt x="134761" y="96838"/>
                </a:cubicBezTo>
                <a:close/>
                <a:moveTo>
                  <a:pt x="99836" y="96838"/>
                </a:moveTo>
                <a:cubicBezTo>
                  <a:pt x="102305" y="96838"/>
                  <a:pt x="104422" y="99036"/>
                  <a:pt x="104422" y="101601"/>
                </a:cubicBezTo>
                <a:cubicBezTo>
                  <a:pt x="104422" y="104165"/>
                  <a:pt x="102305" y="105997"/>
                  <a:pt x="99836" y="105997"/>
                </a:cubicBezTo>
                <a:cubicBezTo>
                  <a:pt x="97366" y="105997"/>
                  <a:pt x="95250" y="104165"/>
                  <a:pt x="95250" y="101601"/>
                </a:cubicBezTo>
                <a:cubicBezTo>
                  <a:pt x="95250" y="99036"/>
                  <a:pt x="97366" y="96838"/>
                  <a:pt x="99836" y="96838"/>
                </a:cubicBezTo>
                <a:close/>
                <a:moveTo>
                  <a:pt x="70305" y="82563"/>
                </a:moveTo>
                <a:lnTo>
                  <a:pt x="70305" y="195773"/>
                </a:lnTo>
                <a:lnTo>
                  <a:pt x="232547" y="195773"/>
                </a:lnTo>
                <a:lnTo>
                  <a:pt x="232547" y="82563"/>
                </a:lnTo>
                <a:lnTo>
                  <a:pt x="70305" y="82563"/>
                </a:lnTo>
                <a:close/>
                <a:moveTo>
                  <a:pt x="151427" y="20638"/>
                </a:moveTo>
                <a:cubicBezTo>
                  <a:pt x="153930" y="20638"/>
                  <a:pt x="156076" y="22426"/>
                  <a:pt x="156076" y="25286"/>
                </a:cubicBezTo>
                <a:lnTo>
                  <a:pt x="156076" y="35655"/>
                </a:lnTo>
                <a:lnTo>
                  <a:pt x="166445" y="35655"/>
                </a:lnTo>
                <a:cubicBezTo>
                  <a:pt x="168947" y="35655"/>
                  <a:pt x="171093" y="37800"/>
                  <a:pt x="171093" y="40303"/>
                </a:cubicBezTo>
                <a:cubicBezTo>
                  <a:pt x="171093" y="42806"/>
                  <a:pt x="168947" y="44951"/>
                  <a:pt x="166445" y="44951"/>
                </a:cubicBezTo>
                <a:lnTo>
                  <a:pt x="156076" y="44951"/>
                </a:lnTo>
                <a:lnTo>
                  <a:pt x="156076" y="55319"/>
                </a:lnTo>
                <a:cubicBezTo>
                  <a:pt x="156076" y="57822"/>
                  <a:pt x="153930" y="59967"/>
                  <a:pt x="151427" y="59967"/>
                </a:cubicBezTo>
                <a:cubicBezTo>
                  <a:pt x="148925" y="59967"/>
                  <a:pt x="146779" y="57822"/>
                  <a:pt x="146779" y="55319"/>
                </a:cubicBezTo>
                <a:lnTo>
                  <a:pt x="146779" y="44951"/>
                </a:lnTo>
                <a:lnTo>
                  <a:pt x="136410" y="44951"/>
                </a:lnTo>
                <a:cubicBezTo>
                  <a:pt x="133908" y="44951"/>
                  <a:pt x="131762" y="42806"/>
                  <a:pt x="131762" y="40303"/>
                </a:cubicBezTo>
                <a:cubicBezTo>
                  <a:pt x="131762" y="37800"/>
                  <a:pt x="133908" y="35655"/>
                  <a:pt x="136410" y="35655"/>
                </a:cubicBezTo>
                <a:lnTo>
                  <a:pt x="146779" y="35655"/>
                </a:lnTo>
                <a:lnTo>
                  <a:pt x="146779" y="25286"/>
                </a:lnTo>
                <a:cubicBezTo>
                  <a:pt x="146779" y="22426"/>
                  <a:pt x="148925" y="20638"/>
                  <a:pt x="151427" y="20638"/>
                </a:cubicBezTo>
                <a:close/>
                <a:moveTo>
                  <a:pt x="151426" y="9374"/>
                </a:moveTo>
                <a:cubicBezTo>
                  <a:pt x="133760" y="9374"/>
                  <a:pt x="119338" y="23435"/>
                  <a:pt x="119338" y="41462"/>
                </a:cubicBezTo>
                <a:lnTo>
                  <a:pt x="119338" y="73550"/>
                </a:lnTo>
                <a:lnTo>
                  <a:pt x="183514" y="73550"/>
                </a:lnTo>
                <a:lnTo>
                  <a:pt x="183514" y="41462"/>
                </a:lnTo>
                <a:cubicBezTo>
                  <a:pt x="183514" y="23435"/>
                  <a:pt x="169092" y="9374"/>
                  <a:pt x="151426" y="9374"/>
                </a:cubicBezTo>
                <a:close/>
                <a:moveTo>
                  <a:pt x="151426" y="0"/>
                </a:moveTo>
                <a:cubicBezTo>
                  <a:pt x="174140" y="0"/>
                  <a:pt x="192527" y="18748"/>
                  <a:pt x="192527" y="41462"/>
                </a:cubicBezTo>
                <a:lnTo>
                  <a:pt x="192527" y="73550"/>
                </a:lnTo>
                <a:lnTo>
                  <a:pt x="249132" y="73550"/>
                </a:lnTo>
                <a:cubicBezTo>
                  <a:pt x="251655" y="73550"/>
                  <a:pt x="253819" y="75353"/>
                  <a:pt x="253819" y="77876"/>
                </a:cubicBezTo>
                <a:cubicBezTo>
                  <a:pt x="253819" y="80761"/>
                  <a:pt x="251655" y="82563"/>
                  <a:pt x="249132" y="82563"/>
                </a:cubicBezTo>
                <a:lnTo>
                  <a:pt x="241560" y="82563"/>
                </a:lnTo>
                <a:lnTo>
                  <a:pt x="241560" y="195773"/>
                </a:lnTo>
                <a:lnTo>
                  <a:pt x="292036" y="195773"/>
                </a:lnTo>
                <a:cubicBezTo>
                  <a:pt x="294559" y="195773"/>
                  <a:pt x="296723" y="197936"/>
                  <a:pt x="296723" y="200460"/>
                </a:cubicBezTo>
                <a:cubicBezTo>
                  <a:pt x="296723" y="202983"/>
                  <a:pt x="294559" y="205147"/>
                  <a:pt x="292036" y="205147"/>
                </a:cubicBezTo>
                <a:lnTo>
                  <a:pt x="284464" y="205147"/>
                </a:lnTo>
                <a:lnTo>
                  <a:pt x="284464" y="293479"/>
                </a:lnTo>
                <a:lnTo>
                  <a:pt x="298165" y="293479"/>
                </a:lnTo>
                <a:cubicBezTo>
                  <a:pt x="300688" y="293479"/>
                  <a:pt x="302852" y="295642"/>
                  <a:pt x="302852" y="298166"/>
                </a:cubicBezTo>
                <a:cubicBezTo>
                  <a:pt x="302852" y="300689"/>
                  <a:pt x="300688" y="302853"/>
                  <a:pt x="298165" y="302853"/>
                </a:cubicBezTo>
                <a:lnTo>
                  <a:pt x="4687" y="302853"/>
                </a:lnTo>
                <a:cubicBezTo>
                  <a:pt x="2163" y="302853"/>
                  <a:pt x="0" y="300689"/>
                  <a:pt x="0" y="298166"/>
                </a:cubicBezTo>
                <a:cubicBezTo>
                  <a:pt x="0" y="295642"/>
                  <a:pt x="2163" y="293479"/>
                  <a:pt x="4687" y="293479"/>
                </a:cubicBezTo>
                <a:lnTo>
                  <a:pt x="18387" y="293479"/>
                </a:lnTo>
                <a:lnTo>
                  <a:pt x="18387" y="205147"/>
                </a:lnTo>
                <a:lnTo>
                  <a:pt x="10816" y="205147"/>
                </a:lnTo>
                <a:cubicBezTo>
                  <a:pt x="8292" y="205147"/>
                  <a:pt x="6129" y="202983"/>
                  <a:pt x="6129" y="200460"/>
                </a:cubicBezTo>
                <a:cubicBezTo>
                  <a:pt x="6129" y="197936"/>
                  <a:pt x="8292" y="195773"/>
                  <a:pt x="10816" y="195773"/>
                </a:cubicBezTo>
                <a:lnTo>
                  <a:pt x="61291" y="195773"/>
                </a:lnTo>
                <a:lnTo>
                  <a:pt x="61291" y="82563"/>
                </a:lnTo>
                <a:lnTo>
                  <a:pt x="53720" y="82563"/>
                </a:lnTo>
                <a:cubicBezTo>
                  <a:pt x="51196" y="82563"/>
                  <a:pt x="49033" y="80761"/>
                  <a:pt x="49033" y="77876"/>
                </a:cubicBezTo>
                <a:cubicBezTo>
                  <a:pt x="49033" y="75353"/>
                  <a:pt x="51196" y="73550"/>
                  <a:pt x="53720" y="73550"/>
                </a:cubicBezTo>
                <a:lnTo>
                  <a:pt x="110324" y="73550"/>
                </a:lnTo>
                <a:lnTo>
                  <a:pt x="110324" y="41462"/>
                </a:lnTo>
                <a:cubicBezTo>
                  <a:pt x="110324" y="18748"/>
                  <a:pt x="128712" y="0"/>
                  <a:pt x="15142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Poppins ExtraLight" pitchFamily="2" charset="77"/>
            </a:endParaRPr>
          </a:p>
        </p:txBody>
      </p:sp>
      <p:sp>
        <p:nvSpPr>
          <p:cNvPr id="76" name="Freeform 744">
            <a:extLst>
              <a:ext uri="{FF2B5EF4-FFF2-40B4-BE49-F238E27FC236}">
                <a16:creationId xmlns:a16="http://schemas.microsoft.com/office/drawing/2014/main" id="{17B8AB7F-2430-9F4B-A335-239C09163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8111" y="5295014"/>
            <a:ext cx="850367" cy="854844"/>
          </a:xfrm>
          <a:custGeom>
            <a:avLst/>
            <a:gdLst>
              <a:gd name="T0" fmla="*/ 228510 w 301266"/>
              <a:gd name="T1" fmla="*/ 257304 h 302853"/>
              <a:gd name="T2" fmla="*/ 170065 w 301266"/>
              <a:gd name="T3" fmla="*/ 257304 h 302853"/>
              <a:gd name="T4" fmla="*/ 254418 w 301266"/>
              <a:gd name="T5" fmla="*/ 219335 h 302853"/>
              <a:gd name="T6" fmla="*/ 223990 w 301266"/>
              <a:gd name="T7" fmla="*/ 228505 h 302853"/>
              <a:gd name="T8" fmla="*/ 174326 w 301266"/>
              <a:gd name="T9" fmla="*/ 219335 h 302853"/>
              <a:gd name="T10" fmla="*/ 198471 w 301266"/>
              <a:gd name="T11" fmla="*/ 228505 h 302853"/>
              <a:gd name="T12" fmla="*/ 174326 w 301266"/>
              <a:gd name="T13" fmla="*/ 219335 h 302853"/>
              <a:gd name="T14" fmla="*/ 258710 w 301266"/>
              <a:gd name="T15" fmla="*/ 190726 h 302853"/>
              <a:gd name="T16" fmla="*/ 170065 w 301266"/>
              <a:gd name="T17" fmla="*/ 190726 h 302853"/>
              <a:gd name="T18" fmla="*/ 79759 w 301266"/>
              <a:gd name="T19" fmla="*/ 208572 h 302853"/>
              <a:gd name="T20" fmla="*/ 52305 w 301266"/>
              <a:gd name="T21" fmla="*/ 234580 h 302853"/>
              <a:gd name="T22" fmla="*/ 79759 w 301266"/>
              <a:gd name="T23" fmla="*/ 262394 h 302853"/>
              <a:gd name="T24" fmla="*/ 105767 w 301266"/>
              <a:gd name="T25" fmla="*/ 234580 h 302853"/>
              <a:gd name="T26" fmla="*/ 105767 w 301266"/>
              <a:gd name="T27" fmla="*/ 213267 h 302853"/>
              <a:gd name="T28" fmla="*/ 79759 w 301266"/>
              <a:gd name="T29" fmla="*/ 185815 h 302853"/>
              <a:gd name="T30" fmla="*/ 110463 w 301266"/>
              <a:gd name="T31" fmla="*/ 181118 h 302853"/>
              <a:gd name="T32" fmla="*/ 137916 w 301266"/>
              <a:gd name="T33" fmla="*/ 208572 h 302853"/>
              <a:gd name="T34" fmla="*/ 110463 w 301266"/>
              <a:gd name="T35" fmla="*/ 243972 h 302853"/>
              <a:gd name="T36" fmla="*/ 75424 w 301266"/>
              <a:gd name="T37" fmla="*/ 271424 h 302853"/>
              <a:gd name="T38" fmla="*/ 47610 w 301266"/>
              <a:gd name="T39" fmla="*/ 243972 h 302853"/>
              <a:gd name="T40" fmla="*/ 47610 w 301266"/>
              <a:gd name="T41" fmla="*/ 204236 h 302853"/>
              <a:gd name="T42" fmla="*/ 75424 w 301266"/>
              <a:gd name="T43" fmla="*/ 176422 h 302853"/>
              <a:gd name="T44" fmla="*/ 16537 w 301266"/>
              <a:gd name="T45" fmla="*/ 293828 h 302853"/>
              <a:gd name="T46" fmla="*/ 292637 w 301266"/>
              <a:gd name="T47" fmla="*/ 131753 h 302853"/>
              <a:gd name="T48" fmla="*/ 200244 w 301266"/>
              <a:gd name="T49" fmla="*/ 146913 h 302853"/>
              <a:gd name="T50" fmla="*/ 99942 w 301266"/>
              <a:gd name="T51" fmla="*/ 146913 h 302853"/>
              <a:gd name="T52" fmla="*/ 8988 w 301266"/>
              <a:gd name="T53" fmla="*/ 131753 h 302853"/>
              <a:gd name="T54" fmla="*/ 81248 w 301266"/>
              <a:gd name="T55" fmla="*/ 122729 h 302853"/>
              <a:gd name="T56" fmla="*/ 118277 w 301266"/>
              <a:gd name="T57" fmla="*/ 146913 h 302853"/>
              <a:gd name="T58" fmla="*/ 200244 w 301266"/>
              <a:gd name="T59" fmla="*/ 131753 h 302853"/>
              <a:gd name="T60" fmla="*/ 249856 w 301266"/>
              <a:gd name="T61" fmla="*/ 82661 h 302853"/>
              <a:gd name="T62" fmla="*/ 98634 w 301266"/>
              <a:gd name="T63" fmla="*/ 30199 h 302853"/>
              <a:gd name="T64" fmla="*/ 39283 w 301266"/>
              <a:gd name="T65" fmla="*/ 39382 h 302853"/>
              <a:gd name="T66" fmla="*/ 16537 w 301266"/>
              <a:gd name="T67" fmla="*/ 9385 h 302853"/>
              <a:gd name="T68" fmla="*/ 42421 w 301266"/>
              <a:gd name="T69" fmla="*/ 122729 h 302853"/>
              <a:gd name="T70" fmla="*/ 254530 w 301266"/>
              <a:gd name="T71" fmla="*/ 73637 h 302853"/>
              <a:gd name="T72" fmla="*/ 292637 w 301266"/>
              <a:gd name="T73" fmla="*/ 122729 h 302853"/>
              <a:gd name="T74" fmla="*/ 145959 w 301266"/>
              <a:gd name="T75" fmla="*/ 40068 h 302853"/>
              <a:gd name="T76" fmla="*/ 102100 w 301266"/>
              <a:gd name="T77" fmla="*/ 9385 h 302853"/>
              <a:gd name="T78" fmla="*/ 102100 w 301266"/>
              <a:gd name="T79" fmla="*/ 0 h 302853"/>
              <a:gd name="T80" fmla="*/ 145959 w 301266"/>
              <a:gd name="T81" fmla="*/ 30682 h 302853"/>
              <a:gd name="T82" fmla="*/ 301625 w 301266"/>
              <a:gd name="T83" fmla="*/ 286247 h 302853"/>
              <a:gd name="T84" fmla="*/ 0 w 301266"/>
              <a:gd name="T85" fmla="*/ 286247 h 302853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301266" h="302853">
                <a:moveTo>
                  <a:pt x="174214" y="252413"/>
                </a:moveTo>
                <a:lnTo>
                  <a:pt x="223524" y="252413"/>
                </a:lnTo>
                <a:cubicBezTo>
                  <a:pt x="226062" y="252413"/>
                  <a:pt x="228238" y="254530"/>
                  <a:pt x="228238" y="256999"/>
                </a:cubicBezTo>
                <a:cubicBezTo>
                  <a:pt x="228238" y="259469"/>
                  <a:pt x="226062" y="261585"/>
                  <a:pt x="223524" y="261585"/>
                </a:cubicBezTo>
                <a:lnTo>
                  <a:pt x="174214" y="261585"/>
                </a:lnTo>
                <a:cubicBezTo>
                  <a:pt x="171676" y="261585"/>
                  <a:pt x="169863" y="259469"/>
                  <a:pt x="169863" y="256999"/>
                </a:cubicBezTo>
                <a:cubicBezTo>
                  <a:pt x="169863" y="254530"/>
                  <a:pt x="171676" y="252413"/>
                  <a:pt x="174214" y="252413"/>
                </a:cubicBezTo>
                <a:close/>
                <a:moveTo>
                  <a:pt x="223723" y="219075"/>
                </a:moveTo>
                <a:lnTo>
                  <a:pt x="254115" y="219075"/>
                </a:lnTo>
                <a:cubicBezTo>
                  <a:pt x="256618" y="219075"/>
                  <a:pt x="258406" y="221273"/>
                  <a:pt x="258406" y="223471"/>
                </a:cubicBezTo>
                <a:cubicBezTo>
                  <a:pt x="258406" y="226402"/>
                  <a:pt x="256618" y="228234"/>
                  <a:pt x="254115" y="228234"/>
                </a:cubicBezTo>
                <a:lnTo>
                  <a:pt x="223723" y="228234"/>
                </a:lnTo>
                <a:cubicBezTo>
                  <a:pt x="221221" y="228234"/>
                  <a:pt x="219075" y="226402"/>
                  <a:pt x="219075" y="223471"/>
                </a:cubicBezTo>
                <a:cubicBezTo>
                  <a:pt x="219075" y="221273"/>
                  <a:pt x="221221" y="219075"/>
                  <a:pt x="223723" y="219075"/>
                </a:cubicBezTo>
                <a:close/>
                <a:moveTo>
                  <a:pt x="174119" y="219075"/>
                </a:moveTo>
                <a:lnTo>
                  <a:pt x="198235" y="219075"/>
                </a:lnTo>
                <a:cubicBezTo>
                  <a:pt x="200718" y="219075"/>
                  <a:pt x="202846" y="221273"/>
                  <a:pt x="202846" y="223471"/>
                </a:cubicBezTo>
                <a:cubicBezTo>
                  <a:pt x="202846" y="226402"/>
                  <a:pt x="200718" y="228234"/>
                  <a:pt x="198235" y="228234"/>
                </a:cubicBezTo>
                <a:lnTo>
                  <a:pt x="174119" y="228234"/>
                </a:lnTo>
                <a:cubicBezTo>
                  <a:pt x="171636" y="228234"/>
                  <a:pt x="169863" y="226402"/>
                  <a:pt x="169863" y="223471"/>
                </a:cubicBezTo>
                <a:cubicBezTo>
                  <a:pt x="169863" y="221273"/>
                  <a:pt x="171636" y="219075"/>
                  <a:pt x="174119" y="219075"/>
                </a:cubicBezTo>
                <a:close/>
                <a:moveTo>
                  <a:pt x="174200" y="185738"/>
                </a:moveTo>
                <a:lnTo>
                  <a:pt x="254065" y="185738"/>
                </a:lnTo>
                <a:cubicBezTo>
                  <a:pt x="256595" y="185738"/>
                  <a:pt x="258402" y="187936"/>
                  <a:pt x="258402" y="190500"/>
                </a:cubicBezTo>
                <a:cubicBezTo>
                  <a:pt x="258402" y="193065"/>
                  <a:pt x="256595" y="194897"/>
                  <a:pt x="254065" y="194897"/>
                </a:cubicBezTo>
                <a:lnTo>
                  <a:pt x="174200" y="194897"/>
                </a:lnTo>
                <a:cubicBezTo>
                  <a:pt x="171670" y="194897"/>
                  <a:pt x="169863" y="193065"/>
                  <a:pt x="169863" y="190500"/>
                </a:cubicBezTo>
                <a:cubicBezTo>
                  <a:pt x="169863" y="187936"/>
                  <a:pt x="171670" y="185738"/>
                  <a:pt x="174200" y="185738"/>
                </a:cubicBezTo>
                <a:close/>
                <a:moveTo>
                  <a:pt x="79664" y="185594"/>
                </a:moveTo>
                <a:lnTo>
                  <a:pt x="79664" y="208324"/>
                </a:lnTo>
                <a:cubicBezTo>
                  <a:pt x="79664" y="210849"/>
                  <a:pt x="77860" y="213014"/>
                  <a:pt x="75334" y="213014"/>
                </a:cubicBezTo>
                <a:lnTo>
                  <a:pt x="52243" y="213014"/>
                </a:lnTo>
                <a:lnTo>
                  <a:pt x="52243" y="234301"/>
                </a:lnTo>
                <a:lnTo>
                  <a:pt x="75334" y="234301"/>
                </a:lnTo>
                <a:cubicBezTo>
                  <a:pt x="77860" y="234301"/>
                  <a:pt x="79664" y="236466"/>
                  <a:pt x="79664" y="238991"/>
                </a:cubicBezTo>
                <a:lnTo>
                  <a:pt x="79664" y="262082"/>
                </a:lnTo>
                <a:lnTo>
                  <a:pt x="101312" y="262082"/>
                </a:lnTo>
                <a:lnTo>
                  <a:pt x="101312" y="238991"/>
                </a:lnTo>
                <a:cubicBezTo>
                  <a:pt x="101312" y="236466"/>
                  <a:pt x="103116" y="234301"/>
                  <a:pt x="105641" y="234301"/>
                </a:cubicBezTo>
                <a:lnTo>
                  <a:pt x="128732" y="234301"/>
                </a:lnTo>
                <a:lnTo>
                  <a:pt x="128732" y="213014"/>
                </a:lnTo>
                <a:lnTo>
                  <a:pt x="105641" y="213014"/>
                </a:lnTo>
                <a:cubicBezTo>
                  <a:pt x="103116" y="213014"/>
                  <a:pt x="101312" y="210849"/>
                  <a:pt x="101312" y="208324"/>
                </a:cubicBezTo>
                <a:lnTo>
                  <a:pt x="101312" y="185594"/>
                </a:lnTo>
                <a:lnTo>
                  <a:pt x="79664" y="185594"/>
                </a:lnTo>
                <a:close/>
                <a:moveTo>
                  <a:pt x="75334" y="176213"/>
                </a:moveTo>
                <a:lnTo>
                  <a:pt x="105641" y="176213"/>
                </a:lnTo>
                <a:cubicBezTo>
                  <a:pt x="108167" y="176213"/>
                  <a:pt x="110332" y="178378"/>
                  <a:pt x="110332" y="180903"/>
                </a:cubicBezTo>
                <a:lnTo>
                  <a:pt x="110332" y="203994"/>
                </a:lnTo>
                <a:lnTo>
                  <a:pt x="133422" y="203994"/>
                </a:lnTo>
                <a:cubicBezTo>
                  <a:pt x="135587" y="203994"/>
                  <a:pt x="137752" y="205798"/>
                  <a:pt x="137752" y="208324"/>
                </a:cubicBezTo>
                <a:lnTo>
                  <a:pt x="137752" y="238991"/>
                </a:lnTo>
                <a:cubicBezTo>
                  <a:pt x="137752" y="241517"/>
                  <a:pt x="135587" y="243682"/>
                  <a:pt x="133422" y="243682"/>
                </a:cubicBezTo>
                <a:lnTo>
                  <a:pt x="110332" y="243682"/>
                </a:lnTo>
                <a:lnTo>
                  <a:pt x="110332" y="266773"/>
                </a:lnTo>
                <a:cubicBezTo>
                  <a:pt x="110332" y="269298"/>
                  <a:pt x="108167" y="271102"/>
                  <a:pt x="105641" y="271102"/>
                </a:cubicBezTo>
                <a:lnTo>
                  <a:pt x="75334" y="271102"/>
                </a:lnTo>
                <a:cubicBezTo>
                  <a:pt x="72448" y="271102"/>
                  <a:pt x="70644" y="269298"/>
                  <a:pt x="70644" y="266773"/>
                </a:cubicBezTo>
                <a:lnTo>
                  <a:pt x="70644" y="243682"/>
                </a:lnTo>
                <a:lnTo>
                  <a:pt x="47553" y="243682"/>
                </a:lnTo>
                <a:cubicBezTo>
                  <a:pt x="45028" y="243682"/>
                  <a:pt x="42863" y="241517"/>
                  <a:pt x="42863" y="238991"/>
                </a:cubicBezTo>
                <a:lnTo>
                  <a:pt x="42863" y="208324"/>
                </a:lnTo>
                <a:cubicBezTo>
                  <a:pt x="42863" y="205798"/>
                  <a:pt x="45028" y="203994"/>
                  <a:pt x="47553" y="203994"/>
                </a:cubicBezTo>
                <a:lnTo>
                  <a:pt x="70644" y="203994"/>
                </a:lnTo>
                <a:lnTo>
                  <a:pt x="70644" y="180903"/>
                </a:lnTo>
                <a:cubicBezTo>
                  <a:pt x="70644" y="178378"/>
                  <a:pt x="72448" y="176213"/>
                  <a:pt x="75334" y="176213"/>
                </a:cubicBezTo>
                <a:close/>
                <a:moveTo>
                  <a:pt x="8977" y="131597"/>
                </a:moveTo>
                <a:lnTo>
                  <a:pt x="8977" y="285907"/>
                </a:lnTo>
                <a:cubicBezTo>
                  <a:pt x="8977" y="290234"/>
                  <a:pt x="12567" y="293479"/>
                  <a:pt x="16517" y="293479"/>
                </a:cubicBezTo>
                <a:lnTo>
                  <a:pt x="284749" y="293479"/>
                </a:lnTo>
                <a:cubicBezTo>
                  <a:pt x="288698" y="293479"/>
                  <a:pt x="292289" y="290234"/>
                  <a:pt x="292289" y="285907"/>
                </a:cubicBezTo>
                <a:lnTo>
                  <a:pt x="292289" y="131597"/>
                </a:lnTo>
                <a:lnTo>
                  <a:pt x="218319" y="131597"/>
                </a:lnTo>
                <a:cubicBezTo>
                  <a:pt x="214010" y="131597"/>
                  <a:pt x="210061" y="133760"/>
                  <a:pt x="207188" y="137005"/>
                </a:cubicBezTo>
                <a:lnTo>
                  <a:pt x="200006" y="146739"/>
                </a:lnTo>
                <a:cubicBezTo>
                  <a:pt x="195697" y="152508"/>
                  <a:pt x="188875" y="156113"/>
                  <a:pt x="181693" y="156113"/>
                </a:cubicBezTo>
                <a:lnTo>
                  <a:pt x="118136" y="156113"/>
                </a:lnTo>
                <a:cubicBezTo>
                  <a:pt x="110955" y="156113"/>
                  <a:pt x="103773" y="152508"/>
                  <a:pt x="99823" y="146739"/>
                </a:cubicBezTo>
                <a:lnTo>
                  <a:pt x="92283" y="137005"/>
                </a:lnTo>
                <a:cubicBezTo>
                  <a:pt x="89769" y="133760"/>
                  <a:pt x="85819" y="131597"/>
                  <a:pt x="81151" y="131597"/>
                </a:cubicBezTo>
                <a:lnTo>
                  <a:pt x="8977" y="131597"/>
                </a:lnTo>
                <a:close/>
                <a:moveTo>
                  <a:pt x="51707" y="82563"/>
                </a:moveTo>
                <a:lnTo>
                  <a:pt x="51707" y="122583"/>
                </a:lnTo>
                <a:lnTo>
                  <a:pt x="81151" y="122583"/>
                </a:lnTo>
                <a:cubicBezTo>
                  <a:pt x="88333" y="122583"/>
                  <a:pt x="95514" y="125828"/>
                  <a:pt x="99823" y="131597"/>
                </a:cubicBezTo>
                <a:lnTo>
                  <a:pt x="107005" y="141331"/>
                </a:lnTo>
                <a:cubicBezTo>
                  <a:pt x="109518" y="144937"/>
                  <a:pt x="113468" y="146739"/>
                  <a:pt x="118136" y="146739"/>
                </a:cubicBezTo>
                <a:lnTo>
                  <a:pt x="181693" y="146739"/>
                </a:lnTo>
                <a:cubicBezTo>
                  <a:pt x="186002" y="146739"/>
                  <a:pt x="190311" y="144937"/>
                  <a:pt x="192825" y="141331"/>
                </a:cubicBezTo>
                <a:lnTo>
                  <a:pt x="200006" y="131597"/>
                </a:lnTo>
                <a:cubicBezTo>
                  <a:pt x="204315" y="125828"/>
                  <a:pt x="211138" y="122583"/>
                  <a:pt x="218319" y="122583"/>
                </a:cubicBezTo>
                <a:lnTo>
                  <a:pt x="249559" y="122583"/>
                </a:lnTo>
                <a:lnTo>
                  <a:pt x="249559" y="82563"/>
                </a:lnTo>
                <a:lnTo>
                  <a:pt x="51707" y="82563"/>
                </a:lnTo>
                <a:close/>
                <a:moveTo>
                  <a:pt x="39236" y="30163"/>
                </a:moveTo>
                <a:lnTo>
                  <a:pt x="98517" y="30163"/>
                </a:lnTo>
                <a:cubicBezTo>
                  <a:pt x="100673" y="30163"/>
                  <a:pt x="102828" y="32280"/>
                  <a:pt x="102828" y="34749"/>
                </a:cubicBezTo>
                <a:cubicBezTo>
                  <a:pt x="102828" y="37219"/>
                  <a:pt x="100673" y="39335"/>
                  <a:pt x="98517" y="39335"/>
                </a:cubicBezTo>
                <a:lnTo>
                  <a:pt x="39236" y="39335"/>
                </a:lnTo>
                <a:cubicBezTo>
                  <a:pt x="36721" y="39335"/>
                  <a:pt x="34925" y="37219"/>
                  <a:pt x="34925" y="34749"/>
                </a:cubicBezTo>
                <a:cubicBezTo>
                  <a:pt x="34925" y="32280"/>
                  <a:pt x="36721" y="30163"/>
                  <a:pt x="39236" y="30163"/>
                </a:cubicBezTo>
                <a:close/>
                <a:moveTo>
                  <a:pt x="16517" y="9374"/>
                </a:moveTo>
                <a:cubicBezTo>
                  <a:pt x="12567" y="9374"/>
                  <a:pt x="8977" y="12979"/>
                  <a:pt x="8977" y="16945"/>
                </a:cubicBezTo>
                <a:lnTo>
                  <a:pt x="8977" y="122583"/>
                </a:lnTo>
                <a:lnTo>
                  <a:pt x="42371" y="122583"/>
                </a:lnTo>
                <a:lnTo>
                  <a:pt x="42371" y="77876"/>
                </a:lnTo>
                <a:cubicBezTo>
                  <a:pt x="42371" y="75353"/>
                  <a:pt x="44525" y="73550"/>
                  <a:pt x="47039" y="73550"/>
                </a:cubicBezTo>
                <a:lnTo>
                  <a:pt x="254227" y="73550"/>
                </a:lnTo>
                <a:cubicBezTo>
                  <a:pt x="256741" y="73550"/>
                  <a:pt x="258895" y="75353"/>
                  <a:pt x="258895" y="77876"/>
                </a:cubicBezTo>
                <a:lnTo>
                  <a:pt x="258895" y="122583"/>
                </a:lnTo>
                <a:lnTo>
                  <a:pt x="292289" y="122583"/>
                </a:lnTo>
                <a:lnTo>
                  <a:pt x="292289" y="47591"/>
                </a:lnTo>
                <a:cubicBezTo>
                  <a:pt x="292289" y="43265"/>
                  <a:pt x="288698" y="40020"/>
                  <a:pt x="284749" y="40020"/>
                </a:cubicBezTo>
                <a:lnTo>
                  <a:pt x="145785" y="40020"/>
                </a:lnTo>
                <a:cubicBezTo>
                  <a:pt x="139322" y="40020"/>
                  <a:pt x="133217" y="37135"/>
                  <a:pt x="128909" y="32448"/>
                </a:cubicBezTo>
                <a:lnTo>
                  <a:pt x="112391" y="14061"/>
                </a:lnTo>
                <a:cubicBezTo>
                  <a:pt x="109877" y="10816"/>
                  <a:pt x="105928" y="9374"/>
                  <a:pt x="101978" y="9374"/>
                </a:cubicBezTo>
                <a:lnTo>
                  <a:pt x="16517" y="9374"/>
                </a:lnTo>
                <a:close/>
                <a:moveTo>
                  <a:pt x="16517" y="0"/>
                </a:moveTo>
                <a:lnTo>
                  <a:pt x="101978" y="0"/>
                </a:lnTo>
                <a:cubicBezTo>
                  <a:pt x="108441" y="0"/>
                  <a:pt x="114905" y="2884"/>
                  <a:pt x="118854" y="7932"/>
                </a:cubicBezTo>
                <a:lnTo>
                  <a:pt x="135372" y="26319"/>
                </a:lnTo>
                <a:cubicBezTo>
                  <a:pt x="138245" y="29204"/>
                  <a:pt x="141835" y="30646"/>
                  <a:pt x="145785" y="30646"/>
                </a:cubicBezTo>
                <a:lnTo>
                  <a:pt x="284749" y="30646"/>
                </a:lnTo>
                <a:cubicBezTo>
                  <a:pt x="293726" y="30646"/>
                  <a:pt x="301266" y="38217"/>
                  <a:pt x="301266" y="47591"/>
                </a:cubicBezTo>
                <a:lnTo>
                  <a:pt x="301266" y="285907"/>
                </a:lnTo>
                <a:cubicBezTo>
                  <a:pt x="301266" y="295281"/>
                  <a:pt x="293726" y="302853"/>
                  <a:pt x="284749" y="302853"/>
                </a:cubicBezTo>
                <a:lnTo>
                  <a:pt x="16517" y="302853"/>
                </a:lnTo>
                <a:cubicBezTo>
                  <a:pt x="7540" y="302853"/>
                  <a:pt x="0" y="295281"/>
                  <a:pt x="0" y="285907"/>
                </a:cubicBezTo>
                <a:lnTo>
                  <a:pt x="0" y="16945"/>
                </a:lnTo>
                <a:cubicBezTo>
                  <a:pt x="0" y="7932"/>
                  <a:pt x="7540" y="0"/>
                  <a:pt x="1651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Poppins ExtraLight" pitchFamily="2" charset="77"/>
            </a:endParaRPr>
          </a:p>
        </p:txBody>
      </p:sp>
      <p:sp>
        <p:nvSpPr>
          <p:cNvPr id="77" name="Freeform 768">
            <a:extLst>
              <a:ext uri="{FF2B5EF4-FFF2-40B4-BE49-F238E27FC236}">
                <a16:creationId xmlns:a16="http://schemas.microsoft.com/office/drawing/2014/main" id="{B06562D8-B93C-5843-9504-40F0B5C46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0631" y="8399483"/>
            <a:ext cx="854841" cy="854844"/>
          </a:xfrm>
          <a:custGeom>
            <a:avLst/>
            <a:gdLst>
              <a:gd name="T0" fmla="*/ 169705 w 302851"/>
              <a:gd name="T1" fmla="*/ 255715 h 302853"/>
              <a:gd name="T2" fmla="*/ 128740 w 302851"/>
              <a:gd name="T3" fmla="*/ 255715 h 302853"/>
              <a:gd name="T4" fmla="*/ 108132 w 302851"/>
              <a:gd name="T5" fmla="*/ 251123 h 302853"/>
              <a:gd name="T6" fmla="*/ 63522 w 302851"/>
              <a:gd name="T7" fmla="*/ 260306 h 302853"/>
              <a:gd name="T8" fmla="*/ 33044 w 302851"/>
              <a:gd name="T9" fmla="*/ 251123 h 302853"/>
              <a:gd name="T10" fmla="*/ 39328 w 302851"/>
              <a:gd name="T11" fmla="*/ 260306 h 302853"/>
              <a:gd name="T12" fmla="*/ 33044 w 302851"/>
              <a:gd name="T13" fmla="*/ 251123 h 302853"/>
              <a:gd name="T14" fmla="*/ 131566 w 302851"/>
              <a:gd name="T15" fmla="*/ 212979 h 302853"/>
              <a:gd name="T16" fmla="*/ 103310 w 302851"/>
              <a:gd name="T17" fmla="*/ 212979 h 302853"/>
              <a:gd name="T18" fmla="*/ 82825 w 302851"/>
              <a:gd name="T19" fmla="*/ 208210 h 302853"/>
              <a:gd name="T20" fmla="*/ 63398 w 302851"/>
              <a:gd name="T21" fmla="*/ 217380 h 302853"/>
              <a:gd name="T22" fmla="*/ 33044 w 302851"/>
              <a:gd name="T23" fmla="*/ 208210 h 302853"/>
              <a:gd name="T24" fmla="*/ 39328 w 302851"/>
              <a:gd name="T25" fmla="*/ 217380 h 302853"/>
              <a:gd name="T26" fmla="*/ 33044 w 302851"/>
              <a:gd name="T27" fmla="*/ 208210 h 302853"/>
              <a:gd name="T28" fmla="*/ 120429 w 302851"/>
              <a:gd name="T29" fmla="*/ 169697 h 302853"/>
              <a:gd name="T30" fmla="*/ 58807 w 302851"/>
              <a:gd name="T31" fmla="*/ 169697 h 302853"/>
              <a:gd name="T32" fmla="*/ 39328 w 302851"/>
              <a:gd name="T33" fmla="*/ 165296 h 302853"/>
              <a:gd name="T34" fmla="*/ 33044 w 302851"/>
              <a:gd name="T35" fmla="*/ 174466 h 302853"/>
              <a:gd name="T36" fmla="*/ 206909 w 302851"/>
              <a:gd name="T37" fmla="*/ 131448 h 302853"/>
              <a:gd name="T38" fmla="*/ 179457 w 302851"/>
              <a:gd name="T39" fmla="*/ 159006 h 302853"/>
              <a:gd name="T40" fmla="*/ 206909 w 302851"/>
              <a:gd name="T41" fmla="*/ 185475 h 302853"/>
              <a:gd name="T42" fmla="*/ 228222 w 302851"/>
              <a:gd name="T43" fmla="*/ 185475 h 302853"/>
              <a:gd name="T44" fmla="*/ 255675 w 302851"/>
              <a:gd name="T45" fmla="*/ 159006 h 302853"/>
              <a:gd name="T46" fmla="*/ 228222 w 302851"/>
              <a:gd name="T47" fmla="*/ 131448 h 302853"/>
              <a:gd name="T48" fmla="*/ 232917 w 302851"/>
              <a:gd name="T49" fmla="*/ 122383 h 302853"/>
              <a:gd name="T50" fmla="*/ 260371 w 302851"/>
              <a:gd name="T51" fmla="*/ 149941 h 302853"/>
              <a:gd name="T52" fmla="*/ 260371 w 302851"/>
              <a:gd name="T53" fmla="*/ 189826 h 302853"/>
              <a:gd name="T54" fmla="*/ 232917 w 302851"/>
              <a:gd name="T55" fmla="*/ 217384 h 302853"/>
              <a:gd name="T56" fmla="*/ 197517 w 302851"/>
              <a:gd name="T57" fmla="*/ 189826 h 302853"/>
              <a:gd name="T58" fmla="*/ 170064 w 302851"/>
              <a:gd name="T59" fmla="*/ 154655 h 302853"/>
              <a:gd name="T60" fmla="*/ 197517 w 302851"/>
              <a:gd name="T61" fmla="*/ 126734 h 302853"/>
              <a:gd name="T62" fmla="*/ 126901 w 302851"/>
              <a:gd name="T63" fmla="*/ 122383 h 302853"/>
              <a:gd name="T64" fmla="*/ 63467 w 302851"/>
              <a:gd name="T65" fmla="*/ 131553 h 302853"/>
              <a:gd name="T66" fmla="*/ 33044 w 302851"/>
              <a:gd name="T67" fmla="*/ 122383 h 302853"/>
              <a:gd name="T68" fmla="*/ 39328 w 302851"/>
              <a:gd name="T69" fmla="*/ 131553 h 302853"/>
              <a:gd name="T70" fmla="*/ 33044 w 302851"/>
              <a:gd name="T71" fmla="*/ 122383 h 302853"/>
              <a:gd name="T72" fmla="*/ 218746 w 302851"/>
              <a:gd name="T73" fmla="*/ 245097 h 302853"/>
              <a:gd name="T74" fmla="*/ 114034 w 302851"/>
              <a:gd name="T75" fmla="*/ 79469 h 302853"/>
              <a:gd name="T76" fmla="*/ 164970 w 302851"/>
              <a:gd name="T77" fmla="*/ 88639 h 302853"/>
              <a:gd name="T78" fmla="*/ 114034 w 302851"/>
              <a:gd name="T79" fmla="*/ 79469 h 302853"/>
              <a:gd name="T80" fmla="*/ 93417 w 302851"/>
              <a:gd name="T81" fmla="*/ 84237 h 302853"/>
              <a:gd name="T82" fmla="*/ 58807 w 302851"/>
              <a:gd name="T83" fmla="*/ 84237 h 302853"/>
              <a:gd name="T84" fmla="*/ 39328 w 302851"/>
              <a:gd name="T85" fmla="*/ 79469 h 302853"/>
              <a:gd name="T86" fmla="*/ 33044 w 302851"/>
              <a:gd name="T87" fmla="*/ 88639 h 302853"/>
              <a:gd name="T88" fmla="*/ 70389 w 302851"/>
              <a:gd name="T89" fmla="*/ 9385 h 302853"/>
              <a:gd name="T90" fmla="*/ 157743 w 302851"/>
              <a:gd name="T91" fmla="*/ 36819 h 302853"/>
              <a:gd name="T92" fmla="*/ 70389 w 302851"/>
              <a:gd name="T93" fmla="*/ 9385 h 302853"/>
              <a:gd name="T94" fmla="*/ 9024 w 302851"/>
              <a:gd name="T95" fmla="*/ 280111 h 302853"/>
              <a:gd name="T96" fmla="*/ 232824 w 302851"/>
              <a:gd name="T97" fmla="*/ 280111 h 302853"/>
              <a:gd name="T98" fmla="*/ 134640 w 302851"/>
              <a:gd name="T99" fmla="*/ 170016 h 302853"/>
              <a:gd name="T100" fmla="*/ 232824 w 302851"/>
              <a:gd name="T101" fmla="*/ 23101 h 302853"/>
              <a:gd name="T102" fmla="*/ 180844 w 302851"/>
              <a:gd name="T103" fmla="*/ 23101 h 302853"/>
              <a:gd name="T104" fmla="*/ 61004 w 302851"/>
              <a:gd name="T105" fmla="*/ 23101 h 302853"/>
              <a:gd name="T106" fmla="*/ 23102 w 302851"/>
              <a:gd name="T107" fmla="*/ 0 h 302853"/>
              <a:gd name="T108" fmla="*/ 241848 w 302851"/>
              <a:gd name="T109" fmla="*/ 89159 h 302853"/>
              <a:gd name="T110" fmla="*/ 241848 w 302851"/>
              <a:gd name="T111" fmla="*/ 280111 h 302853"/>
              <a:gd name="T112" fmla="*/ 0 w 302851"/>
              <a:gd name="T113" fmla="*/ 280111 h 302853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302851" h="302853">
                <a:moveTo>
                  <a:pt x="133253" y="250825"/>
                </a:moveTo>
                <a:lnTo>
                  <a:pt x="164837" y="250825"/>
                </a:lnTo>
                <a:cubicBezTo>
                  <a:pt x="167350" y="250825"/>
                  <a:pt x="169503" y="252942"/>
                  <a:pt x="169503" y="255411"/>
                </a:cubicBezTo>
                <a:cubicBezTo>
                  <a:pt x="169503" y="257881"/>
                  <a:pt x="167350" y="259997"/>
                  <a:pt x="164837" y="259997"/>
                </a:cubicBezTo>
                <a:lnTo>
                  <a:pt x="133253" y="259997"/>
                </a:lnTo>
                <a:cubicBezTo>
                  <a:pt x="130740" y="259997"/>
                  <a:pt x="128587" y="257881"/>
                  <a:pt x="128587" y="255411"/>
                </a:cubicBezTo>
                <a:cubicBezTo>
                  <a:pt x="128587" y="252942"/>
                  <a:pt x="130740" y="250825"/>
                  <a:pt x="133253" y="250825"/>
                </a:cubicBezTo>
                <a:close/>
                <a:moveTo>
                  <a:pt x="63446" y="250825"/>
                </a:moveTo>
                <a:lnTo>
                  <a:pt x="108003" y="250825"/>
                </a:lnTo>
                <a:cubicBezTo>
                  <a:pt x="110176" y="250825"/>
                  <a:pt x="112350" y="252942"/>
                  <a:pt x="112350" y="255411"/>
                </a:cubicBezTo>
                <a:cubicBezTo>
                  <a:pt x="112350" y="257881"/>
                  <a:pt x="110176" y="259997"/>
                  <a:pt x="108003" y="259997"/>
                </a:cubicBezTo>
                <a:lnTo>
                  <a:pt x="63446" y="259997"/>
                </a:lnTo>
                <a:cubicBezTo>
                  <a:pt x="60910" y="259997"/>
                  <a:pt x="58737" y="257881"/>
                  <a:pt x="58737" y="255411"/>
                </a:cubicBezTo>
                <a:cubicBezTo>
                  <a:pt x="58737" y="252942"/>
                  <a:pt x="60910" y="250825"/>
                  <a:pt x="63446" y="250825"/>
                </a:cubicBezTo>
                <a:close/>
                <a:moveTo>
                  <a:pt x="33005" y="250825"/>
                </a:moveTo>
                <a:lnTo>
                  <a:pt x="39281" y="250825"/>
                </a:lnTo>
                <a:cubicBezTo>
                  <a:pt x="41866" y="250825"/>
                  <a:pt x="44081" y="252942"/>
                  <a:pt x="44081" y="255411"/>
                </a:cubicBezTo>
                <a:cubicBezTo>
                  <a:pt x="44081" y="257881"/>
                  <a:pt x="41866" y="259997"/>
                  <a:pt x="39281" y="259997"/>
                </a:cubicBezTo>
                <a:lnTo>
                  <a:pt x="33005" y="259997"/>
                </a:lnTo>
                <a:cubicBezTo>
                  <a:pt x="30421" y="259997"/>
                  <a:pt x="28575" y="257881"/>
                  <a:pt x="28575" y="255411"/>
                </a:cubicBezTo>
                <a:cubicBezTo>
                  <a:pt x="28575" y="252942"/>
                  <a:pt x="30421" y="250825"/>
                  <a:pt x="33005" y="250825"/>
                </a:cubicBezTo>
                <a:close/>
                <a:moveTo>
                  <a:pt x="107773" y="207963"/>
                </a:moveTo>
                <a:lnTo>
                  <a:pt x="126823" y="207963"/>
                </a:lnTo>
                <a:cubicBezTo>
                  <a:pt x="129293" y="207963"/>
                  <a:pt x="131409" y="210161"/>
                  <a:pt x="131409" y="212726"/>
                </a:cubicBezTo>
                <a:cubicBezTo>
                  <a:pt x="131409" y="215290"/>
                  <a:pt x="129293" y="217122"/>
                  <a:pt x="126823" y="217122"/>
                </a:cubicBezTo>
                <a:lnTo>
                  <a:pt x="107773" y="217122"/>
                </a:lnTo>
                <a:cubicBezTo>
                  <a:pt x="104951" y="217122"/>
                  <a:pt x="103187" y="215290"/>
                  <a:pt x="103187" y="212726"/>
                </a:cubicBezTo>
                <a:cubicBezTo>
                  <a:pt x="103187" y="210161"/>
                  <a:pt x="104951" y="207963"/>
                  <a:pt x="107773" y="207963"/>
                </a:cubicBezTo>
                <a:close/>
                <a:moveTo>
                  <a:pt x="63323" y="207963"/>
                </a:moveTo>
                <a:lnTo>
                  <a:pt x="82726" y="207963"/>
                </a:lnTo>
                <a:cubicBezTo>
                  <a:pt x="85195" y="207963"/>
                  <a:pt x="86959" y="210161"/>
                  <a:pt x="86959" y="212726"/>
                </a:cubicBezTo>
                <a:cubicBezTo>
                  <a:pt x="86959" y="215290"/>
                  <a:pt x="85195" y="217122"/>
                  <a:pt x="82726" y="217122"/>
                </a:cubicBezTo>
                <a:lnTo>
                  <a:pt x="63323" y="217122"/>
                </a:lnTo>
                <a:cubicBezTo>
                  <a:pt x="60854" y="217122"/>
                  <a:pt x="58737" y="215290"/>
                  <a:pt x="58737" y="212726"/>
                </a:cubicBezTo>
                <a:cubicBezTo>
                  <a:pt x="58737" y="210161"/>
                  <a:pt x="60854" y="207963"/>
                  <a:pt x="63323" y="207963"/>
                </a:cubicBezTo>
                <a:close/>
                <a:moveTo>
                  <a:pt x="33005" y="207963"/>
                </a:moveTo>
                <a:lnTo>
                  <a:pt x="39281" y="207963"/>
                </a:lnTo>
                <a:cubicBezTo>
                  <a:pt x="41866" y="207963"/>
                  <a:pt x="44081" y="210161"/>
                  <a:pt x="44081" y="212726"/>
                </a:cubicBezTo>
                <a:cubicBezTo>
                  <a:pt x="44081" y="215290"/>
                  <a:pt x="41866" y="217122"/>
                  <a:pt x="39281" y="217122"/>
                </a:cubicBezTo>
                <a:lnTo>
                  <a:pt x="33005" y="217122"/>
                </a:lnTo>
                <a:cubicBezTo>
                  <a:pt x="30421" y="217122"/>
                  <a:pt x="28575" y="215290"/>
                  <a:pt x="28575" y="212726"/>
                </a:cubicBezTo>
                <a:cubicBezTo>
                  <a:pt x="28575" y="210161"/>
                  <a:pt x="30421" y="207963"/>
                  <a:pt x="33005" y="207963"/>
                </a:cubicBezTo>
                <a:close/>
                <a:moveTo>
                  <a:pt x="63472" y="165100"/>
                </a:moveTo>
                <a:lnTo>
                  <a:pt x="115551" y="165100"/>
                </a:lnTo>
                <a:cubicBezTo>
                  <a:pt x="118101" y="165100"/>
                  <a:pt x="120286" y="166932"/>
                  <a:pt x="120286" y="169496"/>
                </a:cubicBezTo>
                <a:cubicBezTo>
                  <a:pt x="120286" y="172427"/>
                  <a:pt x="118101" y="174259"/>
                  <a:pt x="115551" y="174259"/>
                </a:cubicBezTo>
                <a:lnTo>
                  <a:pt x="63472" y="174259"/>
                </a:lnTo>
                <a:cubicBezTo>
                  <a:pt x="60922" y="174259"/>
                  <a:pt x="58737" y="172427"/>
                  <a:pt x="58737" y="169496"/>
                </a:cubicBezTo>
                <a:cubicBezTo>
                  <a:pt x="58737" y="166932"/>
                  <a:pt x="60922" y="165100"/>
                  <a:pt x="63472" y="165100"/>
                </a:cubicBezTo>
                <a:close/>
                <a:moveTo>
                  <a:pt x="33005" y="165100"/>
                </a:moveTo>
                <a:lnTo>
                  <a:pt x="39281" y="165100"/>
                </a:lnTo>
                <a:cubicBezTo>
                  <a:pt x="41866" y="165100"/>
                  <a:pt x="44081" y="166932"/>
                  <a:pt x="44081" y="169496"/>
                </a:cubicBezTo>
                <a:cubicBezTo>
                  <a:pt x="44081" y="172427"/>
                  <a:pt x="41866" y="174259"/>
                  <a:pt x="39281" y="174259"/>
                </a:cubicBezTo>
                <a:lnTo>
                  <a:pt x="33005" y="174259"/>
                </a:lnTo>
                <a:cubicBezTo>
                  <a:pt x="30421" y="174259"/>
                  <a:pt x="28575" y="172427"/>
                  <a:pt x="28575" y="169496"/>
                </a:cubicBezTo>
                <a:cubicBezTo>
                  <a:pt x="28575" y="166932"/>
                  <a:pt x="30421" y="165100"/>
                  <a:pt x="33005" y="165100"/>
                </a:cubicBezTo>
                <a:close/>
                <a:moveTo>
                  <a:pt x="206663" y="131292"/>
                </a:moveTo>
                <a:lnTo>
                  <a:pt x="206663" y="154471"/>
                </a:lnTo>
                <a:cubicBezTo>
                  <a:pt x="206663" y="157006"/>
                  <a:pt x="204498" y="158817"/>
                  <a:pt x="201973" y="158817"/>
                </a:cubicBezTo>
                <a:lnTo>
                  <a:pt x="179243" y="158817"/>
                </a:lnTo>
                <a:lnTo>
                  <a:pt x="179243" y="180547"/>
                </a:lnTo>
                <a:lnTo>
                  <a:pt x="201973" y="180547"/>
                </a:lnTo>
                <a:cubicBezTo>
                  <a:pt x="204498" y="180547"/>
                  <a:pt x="206663" y="182720"/>
                  <a:pt x="206663" y="185255"/>
                </a:cubicBezTo>
                <a:lnTo>
                  <a:pt x="206663" y="208072"/>
                </a:lnTo>
                <a:lnTo>
                  <a:pt x="227950" y="208072"/>
                </a:lnTo>
                <a:lnTo>
                  <a:pt x="227950" y="185255"/>
                </a:lnTo>
                <a:cubicBezTo>
                  <a:pt x="227950" y="182720"/>
                  <a:pt x="229754" y="180547"/>
                  <a:pt x="232640" y="180547"/>
                </a:cubicBezTo>
                <a:lnTo>
                  <a:pt x="255371" y="180547"/>
                </a:lnTo>
                <a:lnTo>
                  <a:pt x="255371" y="158817"/>
                </a:lnTo>
                <a:lnTo>
                  <a:pt x="232640" y="158817"/>
                </a:lnTo>
                <a:cubicBezTo>
                  <a:pt x="229754" y="158817"/>
                  <a:pt x="227950" y="157006"/>
                  <a:pt x="227950" y="154471"/>
                </a:cubicBezTo>
                <a:lnTo>
                  <a:pt x="227950" y="131292"/>
                </a:lnTo>
                <a:lnTo>
                  <a:pt x="206663" y="131292"/>
                </a:lnTo>
                <a:close/>
                <a:moveTo>
                  <a:pt x="201973" y="122238"/>
                </a:moveTo>
                <a:lnTo>
                  <a:pt x="232640" y="122238"/>
                </a:lnTo>
                <a:cubicBezTo>
                  <a:pt x="235166" y="122238"/>
                  <a:pt x="236970" y="124049"/>
                  <a:pt x="236970" y="126584"/>
                </a:cubicBezTo>
                <a:lnTo>
                  <a:pt x="236970" y="149763"/>
                </a:lnTo>
                <a:lnTo>
                  <a:pt x="260061" y="149763"/>
                </a:lnTo>
                <a:cubicBezTo>
                  <a:pt x="262586" y="149763"/>
                  <a:pt x="264751" y="151574"/>
                  <a:pt x="264751" y="154471"/>
                </a:cubicBezTo>
                <a:lnTo>
                  <a:pt x="264751" y="185255"/>
                </a:lnTo>
                <a:cubicBezTo>
                  <a:pt x="264751" y="187790"/>
                  <a:pt x="262586" y="189601"/>
                  <a:pt x="260061" y="189601"/>
                </a:cubicBezTo>
                <a:lnTo>
                  <a:pt x="236970" y="189601"/>
                </a:lnTo>
                <a:lnTo>
                  <a:pt x="236970" y="212780"/>
                </a:lnTo>
                <a:cubicBezTo>
                  <a:pt x="236970" y="215315"/>
                  <a:pt x="235166" y="217126"/>
                  <a:pt x="232640" y="217126"/>
                </a:cubicBezTo>
                <a:lnTo>
                  <a:pt x="201973" y="217126"/>
                </a:lnTo>
                <a:cubicBezTo>
                  <a:pt x="199447" y="217126"/>
                  <a:pt x="197282" y="215315"/>
                  <a:pt x="197282" y="212780"/>
                </a:cubicBezTo>
                <a:lnTo>
                  <a:pt x="197282" y="189601"/>
                </a:lnTo>
                <a:lnTo>
                  <a:pt x="174552" y="189601"/>
                </a:lnTo>
                <a:cubicBezTo>
                  <a:pt x="172027" y="189601"/>
                  <a:pt x="169862" y="187790"/>
                  <a:pt x="169862" y="185255"/>
                </a:cubicBezTo>
                <a:lnTo>
                  <a:pt x="169862" y="154471"/>
                </a:lnTo>
                <a:cubicBezTo>
                  <a:pt x="169862" y="151574"/>
                  <a:pt x="172027" y="149763"/>
                  <a:pt x="174552" y="149763"/>
                </a:cubicBezTo>
                <a:lnTo>
                  <a:pt x="197282" y="149763"/>
                </a:lnTo>
                <a:lnTo>
                  <a:pt x="197282" y="126584"/>
                </a:lnTo>
                <a:cubicBezTo>
                  <a:pt x="197282" y="124049"/>
                  <a:pt x="199447" y="122238"/>
                  <a:pt x="201973" y="122238"/>
                </a:cubicBezTo>
                <a:close/>
                <a:moveTo>
                  <a:pt x="63391" y="122238"/>
                </a:moveTo>
                <a:lnTo>
                  <a:pt x="126750" y="122238"/>
                </a:lnTo>
                <a:cubicBezTo>
                  <a:pt x="129256" y="122238"/>
                  <a:pt x="131404" y="124070"/>
                  <a:pt x="131404" y="126634"/>
                </a:cubicBezTo>
                <a:cubicBezTo>
                  <a:pt x="131404" y="129199"/>
                  <a:pt x="129256" y="131397"/>
                  <a:pt x="126750" y="131397"/>
                </a:cubicBezTo>
                <a:lnTo>
                  <a:pt x="63391" y="131397"/>
                </a:lnTo>
                <a:cubicBezTo>
                  <a:pt x="60885" y="131397"/>
                  <a:pt x="58737" y="129199"/>
                  <a:pt x="58737" y="126634"/>
                </a:cubicBezTo>
                <a:cubicBezTo>
                  <a:pt x="58737" y="124070"/>
                  <a:pt x="60885" y="122238"/>
                  <a:pt x="63391" y="122238"/>
                </a:cubicBezTo>
                <a:close/>
                <a:moveTo>
                  <a:pt x="33005" y="122238"/>
                </a:moveTo>
                <a:lnTo>
                  <a:pt x="39281" y="122238"/>
                </a:lnTo>
                <a:cubicBezTo>
                  <a:pt x="41866" y="122238"/>
                  <a:pt x="44081" y="124070"/>
                  <a:pt x="44081" y="126634"/>
                </a:cubicBezTo>
                <a:cubicBezTo>
                  <a:pt x="44081" y="129199"/>
                  <a:pt x="41866" y="131397"/>
                  <a:pt x="39281" y="131397"/>
                </a:cubicBezTo>
                <a:lnTo>
                  <a:pt x="33005" y="131397"/>
                </a:lnTo>
                <a:cubicBezTo>
                  <a:pt x="30421" y="131397"/>
                  <a:pt x="28575" y="129199"/>
                  <a:pt x="28575" y="126634"/>
                </a:cubicBezTo>
                <a:cubicBezTo>
                  <a:pt x="28575" y="124070"/>
                  <a:pt x="30421" y="122238"/>
                  <a:pt x="33005" y="122238"/>
                </a:cubicBezTo>
                <a:close/>
                <a:moveTo>
                  <a:pt x="218486" y="95182"/>
                </a:moveTo>
                <a:cubicBezTo>
                  <a:pt x="177384" y="95182"/>
                  <a:pt x="143494" y="128352"/>
                  <a:pt x="143494" y="169814"/>
                </a:cubicBezTo>
                <a:cubicBezTo>
                  <a:pt x="143494" y="211276"/>
                  <a:pt x="177384" y="244806"/>
                  <a:pt x="218486" y="244806"/>
                </a:cubicBezTo>
                <a:cubicBezTo>
                  <a:pt x="259947" y="244806"/>
                  <a:pt x="293477" y="211276"/>
                  <a:pt x="293477" y="169814"/>
                </a:cubicBezTo>
                <a:cubicBezTo>
                  <a:pt x="293477" y="128352"/>
                  <a:pt x="259947" y="95182"/>
                  <a:pt x="218486" y="95182"/>
                </a:cubicBezTo>
                <a:close/>
                <a:moveTo>
                  <a:pt x="113898" y="79375"/>
                </a:moveTo>
                <a:lnTo>
                  <a:pt x="164774" y="79375"/>
                </a:lnTo>
                <a:cubicBezTo>
                  <a:pt x="167318" y="79375"/>
                  <a:pt x="169499" y="81207"/>
                  <a:pt x="169499" y="84137"/>
                </a:cubicBezTo>
                <a:cubicBezTo>
                  <a:pt x="169499" y="86702"/>
                  <a:pt x="167318" y="88534"/>
                  <a:pt x="164774" y="88534"/>
                </a:cubicBezTo>
                <a:lnTo>
                  <a:pt x="113898" y="88534"/>
                </a:lnTo>
                <a:cubicBezTo>
                  <a:pt x="111717" y="88534"/>
                  <a:pt x="109537" y="86702"/>
                  <a:pt x="109537" y="84137"/>
                </a:cubicBezTo>
                <a:cubicBezTo>
                  <a:pt x="109537" y="81207"/>
                  <a:pt x="111717" y="79375"/>
                  <a:pt x="113898" y="79375"/>
                </a:cubicBezTo>
                <a:close/>
                <a:moveTo>
                  <a:pt x="63370" y="79375"/>
                </a:moveTo>
                <a:lnTo>
                  <a:pt x="89029" y="79375"/>
                </a:lnTo>
                <a:cubicBezTo>
                  <a:pt x="91524" y="79375"/>
                  <a:pt x="93306" y="81207"/>
                  <a:pt x="93306" y="84137"/>
                </a:cubicBezTo>
                <a:cubicBezTo>
                  <a:pt x="93306" y="86702"/>
                  <a:pt x="91524" y="88534"/>
                  <a:pt x="89029" y="88534"/>
                </a:cubicBezTo>
                <a:lnTo>
                  <a:pt x="63370" y="88534"/>
                </a:lnTo>
                <a:cubicBezTo>
                  <a:pt x="60875" y="88534"/>
                  <a:pt x="58737" y="86702"/>
                  <a:pt x="58737" y="84137"/>
                </a:cubicBezTo>
                <a:cubicBezTo>
                  <a:pt x="58737" y="81207"/>
                  <a:pt x="60875" y="79375"/>
                  <a:pt x="63370" y="79375"/>
                </a:cubicBezTo>
                <a:close/>
                <a:moveTo>
                  <a:pt x="33005" y="79375"/>
                </a:moveTo>
                <a:lnTo>
                  <a:pt x="39281" y="79375"/>
                </a:lnTo>
                <a:cubicBezTo>
                  <a:pt x="41866" y="79375"/>
                  <a:pt x="44081" y="81207"/>
                  <a:pt x="44081" y="84137"/>
                </a:cubicBezTo>
                <a:cubicBezTo>
                  <a:pt x="44081" y="86702"/>
                  <a:pt x="41866" y="88534"/>
                  <a:pt x="39281" y="88534"/>
                </a:cubicBezTo>
                <a:lnTo>
                  <a:pt x="33005" y="88534"/>
                </a:lnTo>
                <a:cubicBezTo>
                  <a:pt x="30421" y="88534"/>
                  <a:pt x="28575" y="86702"/>
                  <a:pt x="28575" y="84137"/>
                </a:cubicBezTo>
                <a:cubicBezTo>
                  <a:pt x="28575" y="81207"/>
                  <a:pt x="30421" y="79375"/>
                  <a:pt x="33005" y="79375"/>
                </a:cubicBezTo>
                <a:close/>
                <a:moveTo>
                  <a:pt x="70305" y="9374"/>
                </a:moveTo>
                <a:lnTo>
                  <a:pt x="70305" y="23074"/>
                </a:lnTo>
                <a:cubicBezTo>
                  <a:pt x="70305" y="30646"/>
                  <a:pt x="76434" y="36775"/>
                  <a:pt x="84005" y="36775"/>
                </a:cubicBezTo>
                <a:lnTo>
                  <a:pt x="157555" y="36775"/>
                </a:lnTo>
                <a:cubicBezTo>
                  <a:pt x="165126" y="36775"/>
                  <a:pt x="171255" y="30646"/>
                  <a:pt x="171255" y="23074"/>
                </a:cubicBezTo>
                <a:lnTo>
                  <a:pt x="171255" y="9374"/>
                </a:lnTo>
                <a:lnTo>
                  <a:pt x="70305" y="9374"/>
                </a:lnTo>
                <a:close/>
                <a:moveTo>
                  <a:pt x="23074" y="9374"/>
                </a:moveTo>
                <a:cubicBezTo>
                  <a:pt x="15143" y="9374"/>
                  <a:pt x="9013" y="15503"/>
                  <a:pt x="9013" y="23074"/>
                </a:cubicBezTo>
                <a:lnTo>
                  <a:pt x="9013" y="279778"/>
                </a:lnTo>
                <a:cubicBezTo>
                  <a:pt x="9013" y="287349"/>
                  <a:pt x="15143" y="293479"/>
                  <a:pt x="23074" y="293479"/>
                </a:cubicBezTo>
                <a:lnTo>
                  <a:pt x="218486" y="293479"/>
                </a:lnTo>
                <a:cubicBezTo>
                  <a:pt x="226418" y="293479"/>
                  <a:pt x="232547" y="287349"/>
                  <a:pt x="232547" y="279778"/>
                </a:cubicBezTo>
                <a:lnTo>
                  <a:pt x="232547" y="252738"/>
                </a:lnTo>
                <a:cubicBezTo>
                  <a:pt x="227860" y="253459"/>
                  <a:pt x="223173" y="253819"/>
                  <a:pt x="218486" y="253819"/>
                </a:cubicBezTo>
                <a:cubicBezTo>
                  <a:pt x="172337" y="253819"/>
                  <a:pt x="134480" y="216323"/>
                  <a:pt x="134480" y="169814"/>
                </a:cubicBezTo>
                <a:cubicBezTo>
                  <a:pt x="134480" y="123665"/>
                  <a:pt x="172337" y="85808"/>
                  <a:pt x="218486" y="85808"/>
                </a:cubicBezTo>
                <a:cubicBezTo>
                  <a:pt x="223173" y="85808"/>
                  <a:pt x="227860" y="86169"/>
                  <a:pt x="232547" y="86890"/>
                </a:cubicBezTo>
                <a:lnTo>
                  <a:pt x="232547" y="23074"/>
                </a:lnTo>
                <a:cubicBezTo>
                  <a:pt x="232547" y="15503"/>
                  <a:pt x="226418" y="9374"/>
                  <a:pt x="218486" y="9374"/>
                </a:cubicBezTo>
                <a:lnTo>
                  <a:pt x="180629" y="9374"/>
                </a:lnTo>
                <a:lnTo>
                  <a:pt x="180629" y="23074"/>
                </a:lnTo>
                <a:cubicBezTo>
                  <a:pt x="180629" y="35693"/>
                  <a:pt x="170174" y="46149"/>
                  <a:pt x="157555" y="46149"/>
                </a:cubicBezTo>
                <a:lnTo>
                  <a:pt x="84005" y="46149"/>
                </a:lnTo>
                <a:cubicBezTo>
                  <a:pt x="71386" y="46149"/>
                  <a:pt x="60931" y="35693"/>
                  <a:pt x="60931" y="23074"/>
                </a:cubicBezTo>
                <a:lnTo>
                  <a:pt x="60931" y="9374"/>
                </a:lnTo>
                <a:lnTo>
                  <a:pt x="23074" y="9374"/>
                </a:lnTo>
                <a:close/>
                <a:moveTo>
                  <a:pt x="23074" y="0"/>
                </a:moveTo>
                <a:lnTo>
                  <a:pt x="218486" y="0"/>
                </a:lnTo>
                <a:cubicBezTo>
                  <a:pt x="231105" y="0"/>
                  <a:pt x="241560" y="10456"/>
                  <a:pt x="241560" y="23074"/>
                </a:cubicBezTo>
                <a:lnTo>
                  <a:pt x="241560" y="89053"/>
                </a:lnTo>
                <a:cubicBezTo>
                  <a:pt x="276893" y="99148"/>
                  <a:pt x="302851" y="131597"/>
                  <a:pt x="302851" y="169814"/>
                </a:cubicBezTo>
                <a:cubicBezTo>
                  <a:pt x="302851" y="208391"/>
                  <a:pt x="276893" y="240840"/>
                  <a:pt x="241560" y="250574"/>
                </a:cubicBezTo>
                <a:lnTo>
                  <a:pt x="241560" y="279778"/>
                </a:lnTo>
                <a:cubicBezTo>
                  <a:pt x="241560" y="292757"/>
                  <a:pt x="231105" y="302853"/>
                  <a:pt x="218486" y="302853"/>
                </a:cubicBezTo>
                <a:lnTo>
                  <a:pt x="23074" y="302853"/>
                </a:lnTo>
                <a:cubicBezTo>
                  <a:pt x="10456" y="302853"/>
                  <a:pt x="0" y="292757"/>
                  <a:pt x="0" y="279778"/>
                </a:cubicBezTo>
                <a:lnTo>
                  <a:pt x="0" y="23074"/>
                </a:lnTo>
                <a:cubicBezTo>
                  <a:pt x="0" y="10456"/>
                  <a:pt x="10456" y="0"/>
                  <a:pt x="230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Poppins ExtraLight" pitchFamily="2" charset="77"/>
            </a:endParaRPr>
          </a:p>
        </p:txBody>
      </p:sp>
      <p:sp>
        <p:nvSpPr>
          <p:cNvPr id="78" name="Freeform 718">
            <a:extLst>
              <a:ext uri="{FF2B5EF4-FFF2-40B4-BE49-F238E27FC236}">
                <a16:creationId xmlns:a16="http://schemas.microsoft.com/office/drawing/2014/main" id="{C370AAE4-A780-844C-9CA4-0754DCE0D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0631" y="11533569"/>
            <a:ext cx="850367" cy="854844"/>
          </a:xfrm>
          <a:custGeom>
            <a:avLst/>
            <a:gdLst>
              <a:gd name="T0" fmla="*/ 137049 w 301266"/>
              <a:gd name="T1" fmla="*/ 186247 h 302853"/>
              <a:gd name="T2" fmla="*/ 137049 w 301266"/>
              <a:gd name="T3" fmla="*/ 207559 h 302853"/>
              <a:gd name="T4" fmla="*/ 163057 w 301266"/>
              <a:gd name="T5" fmla="*/ 235013 h 302853"/>
              <a:gd name="T6" fmla="*/ 190511 w 301266"/>
              <a:gd name="T7" fmla="*/ 207559 h 302853"/>
              <a:gd name="T8" fmla="*/ 163057 w 301266"/>
              <a:gd name="T9" fmla="*/ 181552 h 302853"/>
              <a:gd name="T10" fmla="*/ 137049 w 301266"/>
              <a:gd name="T11" fmla="*/ 149402 h 302853"/>
              <a:gd name="T12" fmla="*/ 172088 w 301266"/>
              <a:gd name="T13" fmla="*/ 176856 h 302853"/>
              <a:gd name="T14" fmla="*/ 199902 w 301266"/>
              <a:gd name="T15" fmla="*/ 212255 h 302853"/>
              <a:gd name="T16" fmla="*/ 172088 w 301266"/>
              <a:gd name="T17" fmla="*/ 239709 h 302853"/>
              <a:gd name="T18" fmla="*/ 132714 w 301266"/>
              <a:gd name="T19" fmla="*/ 239709 h 302853"/>
              <a:gd name="T20" fmla="*/ 104900 w 301266"/>
              <a:gd name="T21" fmla="*/ 212255 h 302853"/>
              <a:gd name="T22" fmla="*/ 132714 w 301266"/>
              <a:gd name="T23" fmla="*/ 176856 h 302853"/>
              <a:gd name="T24" fmla="*/ 8988 w 301266"/>
              <a:gd name="T25" fmla="*/ 119480 h 302853"/>
              <a:gd name="T26" fmla="*/ 28760 w 301266"/>
              <a:gd name="T27" fmla="*/ 275779 h 302853"/>
              <a:gd name="T28" fmla="*/ 83765 w 301266"/>
              <a:gd name="T29" fmla="*/ 293828 h 302853"/>
              <a:gd name="T30" fmla="*/ 199525 w 301266"/>
              <a:gd name="T31" fmla="*/ 275779 h 302853"/>
              <a:gd name="T32" fmla="*/ 254530 w 301266"/>
              <a:gd name="T33" fmla="*/ 293828 h 302853"/>
              <a:gd name="T34" fmla="*/ 278617 w 301266"/>
              <a:gd name="T35" fmla="*/ 275779 h 302853"/>
              <a:gd name="T36" fmla="*/ 258844 w 301266"/>
              <a:gd name="T37" fmla="*/ 119480 h 302853"/>
              <a:gd name="T38" fmla="*/ 211749 w 301266"/>
              <a:gd name="T39" fmla="*/ 134641 h 302853"/>
              <a:gd name="T40" fmla="*/ 100301 w 301266"/>
              <a:gd name="T41" fmla="*/ 119480 h 302853"/>
              <a:gd name="T42" fmla="*/ 53206 w 301266"/>
              <a:gd name="T43" fmla="*/ 134641 h 302853"/>
              <a:gd name="T44" fmla="*/ 8988 w 301266"/>
              <a:gd name="T45" fmla="*/ 119480 h 302853"/>
              <a:gd name="T46" fmla="*/ 210311 w 301266"/>
              <a:gd name="T47" fmla="*/ 124172 h 302853"/>
              <a:gd name="T48" fmla="*/ 249856 w 301266"/>
              <a:gd name="T49" fmla="*/ 124172 h 302853"/>
              <a:gd name="T50" fmla="*/ 211749 w 301266"/>
              <a:gd name="T51" fmla="*/ 104320 h 302853"/>
              <a:gd name="T52" fmla="*/ 51769 w 301266"/>
              <a:gd name="T53" fmla="*/ 124172 h 302853"/>
              <a:gd name="T54" fmla="*/ 91314 w 301266"/>
              <a:gd name="T55" fmla="*/ 124172 h 302853"/>
              <a:gd name="T56" fmla="*/ 53206 w 301266"/>
              <a:gd name="T57" fmla="*/ 104320 h 302853"/>
              <a:gd name="T58" fmla="*/ 8988 w 301266"/>
              <a:gd name="T59" fmla="*/ 110456 h 302853"/>
              <a:gd name="T60" fmla="*/ 53206 w 301266"/>
              <a:gd name="T61" fmla="*/ 94935 h 302853"/>
              <a:gd name="T62" fmla="*/ 100301 w 301266"/>
              <a:gd name="T63" fmla="*/ 110456 h 302853"/>
              <a:gd name="T64" fmla="*/ 211749 w 301266"/>
              <a:gd name="T65" fmla="*/ 94935 h 302853"/>
              <a:gd name="T66" fmla="*/ 258844 w 301266"/>
              <a:gd name="T67" fmla="*/ 110456 h 302853"/>
              <a:gd name="T68" fmla="*/ 278617 w 301266"/>
              <a:gd name="T69" fmla="*/ 51980 h 302853"/>
              <a:gd name="T70" fmla="*/ 94190 w 301266"/>
              <a:gd name="T71" fmla="*/ 23101 h 302853"/>
              <a:gd name="T72" fmla="*/ 207435 w 301266"/>
              <a:gd name="T73" fmla="*/ 23101 h 302853"/>
              <a:gd name="T74" fmla="*/ 107851 w 301266"/>
              <a:gd name="T75" fmla="*/ 0 h 302853"/>
              <a:gd name="T76" fmla="*/ 216423 w 301266"/>
              <a:gd name="T77" fmla="*/ 42955 h 302853"/>
              <a:gd name="T78" fmla="*/ 301625 w 301266"/>
              <a:gd name="T79" fmla="*/ 262062 h 302853"/>
              <a:gd name="T80" fmla="*/ 271068 w 301266"/>
              <a:gd name="T81" fmla="*/ 286247 h 302853"/>
              <a:gd name="T82" fmla="*/ 200963 w 301266"/>
              <a:gd name="T83" fmla="*/ 286247 h 302853"/>
              <a:gd name="T84" fmla="*/ 100301 w 301266"/>
              <a:gd name="T85" fmla="*/ 286247 h 302853"/>
              <a:gd name="T86" fmla="*/ 30198 w 301266"/>
              <a:gd name="T87" fmla="*/ 286247 h 302853"/>
              <a:gd name="T88" fmla="*/ 0 w 301266"/>
              <a:gd name="T89" fmla="*/ 262062 h 302853"/>
              <a:gd name="T90" fmla="*/ 85202 w 301266"/>
              <a:gd name="T91" fmla="*/ 42955 h 302853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301266" h="302853">
                <a:moveTo>
                  <a:pt x="141576" y="158245"/>
                </a:moveTo>
                <a:lnTo>
                  <a:pt x="141576" y="181336"/>
                </a:lnTo>
                <a:cubicBezTo>
                  <a:pt x="141576" y="183861"/>
                  <a:pt x="139412" y="186026"/>
                  <a:pt x="136886" y="186026"/>
                </a:cubicBezTo>
                <a:lnTo>
                  <a:pt x="113795" y="186026"/>
                </a:lnTo>
                <a:lnTo>
                  <a:pt x="113795" y="207313"/>
                </a:lnTo>
                <a:lnTo>
                  <a:pt x="136886" y="207313"/>
                </a:lnTo>
                <a:cubicBezTo>
                  <a:pt x="139412" y="207313"/>
                  <a:pt x="141576" y="209478"/>
                  <a:pt x="141576" y="212003"/>
                </a:cubicBezTo>
                <a:lnTo>
                  <a:pt x="141576" y="234734"/>
                </a:lnTo>
                <a:lnTo>
                  <a:pt x="162863" y="234734"/>
                </a:lnTo>
                <a:lnTo>
                  <a:pt x="162863" y="212003"/>
                </a:lnTo>
                <a:cubicBezTo>
                  <a:pt x="162863" y="209478"/>
                  <a:pt x="165028" y="207313"/>
                  <a:pt x="167554" y="207313"/>
                </a:cubicBezTo>
                <a:lnTo>
                  <a:pt x="190284" y="207313"/>
                </a:lnTo>
                <a:lnTo>
                  <a:pt x="190284" y="186026"/>
                </a:lnTo>
                <a:lnTo>
                  <a:pt x="167554" y="186026"/>
                </a:lnTo>
                <a:cubicBezTo>
                  <a:pt x="165028" y="186026"/>
                  <a:pt x="162863" y="183861"/>
                  <a:pt x="162863" y="181336"/>
                </a:cubicBezTo>
                <a:lnTo>
                  <a:pt x="162863" y="158245"/>
                </a:lnTo>
                <a:lnTo>
                  <a:pt x="141576" y="158245"/>
                </a:lnTo>
                <a:close/>
                <a:moveTo>
                  <a:pt x="136886" y="149225"/>
                </a:moveTo>
                <a:lnTo>
                  <a:pt x="167554" y="149225"/>
                </a:lnTo>
                <a:cubicBezTo>
                  <a:pt x="170079" y="149225"/>
                  <a:pt x="171883" y="151390"/>
                  <a:pt x="171883" y="153555"/>
                </a:cubicBezTo>
                <a:lnTo>
                  <a:pt x="171883" y="176646"/>
                </a:lnTo>
                <a:lnTo>
                  <a:pt x="194974" y="176646"/>
                </a:lnTo>
                <a:cubicBezTo>
                  <a:pt x="197500" y="176646"/>
                  <a:pt x="199664" y="178810"/>
                  <a:pt x="199664" y="181336"/>
                </a:cubicBezTo>
                <a:lnTo>
                  <a:pt x="199664" y="212003"/>
                </a:lnTo>
                <a:cubicBezTo>
                  <a:pt x="199664" y="214529"/>
                  <a:pt x="197500" y="216333"/>
                  <a:pt x="194974" y="216333"/>
                </a:cubicBezTo>
                <a:lnTo>
                  <a:pt x="171883" y="216333"/>
                </a:lnTo>
                <a:lnTo>
                  <a:pt x="171883" y="239424"/>
                </a:lnTo>
                <a:cubicBezTo>
                  <a:pt x="171883" y="241949"/>
                  <a:pt x="170079" y="244114"/>
                  <a:pt x="167554" y="244114"/>
                </a:cubicBezTo>
                <a:lnTo>
                  <a:pt x="136886" y="244114"/>
                </a:lnTo>
                <a:cubicBezTo>
                  <a:pt x="134360" y="244114"/>
                  <a:pt x="132556" y="241949"/>
                  <a:pt x="132556" y="239424"/>
                </a:cubicBezTo>
                <a:lnTo>
                  <a:pt x="132556" y="216333"/>
                </a:lnTo>
                <a:lnTo>
                  <a:pt x="109105" y="216333"/>
                </a:lnTo>
                <a:cubicBezTo>
                  <a:pt x="106579" y="216333"/>
                  <a:pt x="104775" y="214529"/>
                  <a:pt x="104775" y="212003"/>
                </a:cubicBezTo>
                <a:lnTo>
                  <a:pt x="104775" y="181336"/>
                </a:lnTo>
                <a:cubicBezTo>
                  <a:pt x="104775" y="178810"/>
                  <a:pt x="106579" y="176646"/>
                  <a:pt x="109105" y="176646"/>
                </a:cubicBezTo>
                <a:lnTo>
                  <a:pt x="132556" y="176646"/>
                </a:lnTo>
                <a:lnTo>
                  <a:pt x="132556" y="153555"/>
                </a:lnTo>
                <a:cubicBezTo>
                  <a:pt x="132556" y="151390"/>
                  <a:pt x="134360" y="149225"/>
                  <a:pt x="136886" y="149225"/>
                </a:cubicBezTo>
                <a:close/>
                <a:moveTo>
                  <a:pt x="8977" y="119338"/>
                </a:moveTo>
                <a:lnTo>
                  <a:pt x="8977" y="261751"/>
                </a:lnTo>
                <a:cubicBezTo>
                  <a:pt x="8977" y="268962"/>
                  <a:pt x="15081" y="275452"/>
                  <a:pt x="22622" y="275452"/>
                </a:cubicBezTo>
                <a:lnTo>
                  <a:pt x="28726" y="275452"/>
                </a:lnTo>
                <a:cubicBezTo>
                  <a:pt x="34830" y="275452"/>
                  <a:pt x="39498" y="280139"/>
                  <a:pt x="39498" y="285907"/>
                </a:cubicBezTo>
                <a:cubicBezTo>
                  <a:pt x="39498" y="290234"/>
                  <a:pt x="43089" y="293479"/>
                  <a:pt x="47039" y="293479"/>
                </a:cubicBezTo>
                <a:lnTo>
                  <a:pt x="83665" y="293479"/>
                </a:lnTo>
                <a:cubicBezTo>
                  <a:pt x="87974" y="293479"/>
                  <a:pt x="91205" y="290234"/>
                  <a:pt x="91205" y="285907"/>
                </a:cubicBezTo>
                <a:cubicBezTo>
                  <a:pt x="91205" y="280139"/>
                  <a:pt x="95873" y="275452"/>
                  <a:pt x="101619" y="275452"/>
                </a:cubicBezTo>
                <a:lnTo>
                  <a:pt x="199288" y="275452"/>
                </a:lnTo>
                <a:cubicBezTo>
                  <a:pt x="205033" y="275452"/>
                  <a:pt x="210061" y="280139"/>
                  <a:pt x="210061" y="285907"/>
                </a:cubicBezTo>
                <a:cubicBezTo>
                  <a:pt x="210061" y="290234"/>
                  <a:pt x="213292" y="293479"/>
                  <a:pt x="217601" y="293479"/>
                </a:cubicBezTo>
                <a:lnTo>
                  <a:pt x="254227" y="293479"/>
                </a:lnTo>
                <a:cubicBezTo>
                  <a:pt x="258177" y="293479"/>
                  <a:pt x="261768" y="290234"/>
                  <a:pt x="261768" y="285907"/>
                </a:cubicBezTo>
                <a:cubicBezTo>
                  <a:pt x="261768" y="280139"/>
                  <a:pt x="266436" y="275452"/>
                  <a:pt x="272540" y="275452"/>
                </a:cubicBezTo>
                <a:lnTo>
                  <a:pt x="278285" y="275452"/>
                </a:lnTo>
                <a:cubicBezTo>
                  <a:pt x="286185" y="275452"/>
                  <a:pt x="292289" y="268962"/>
                  <a:pt x="292289" y="261751"/>
                </a:cubicBezTo>
                <a:lnTo>
                  <a:pt x="292289" y="119338"/>
                </a:lnTo>
                <a:lnTo>
                  <a:pt x="258536" y="119338"/>
                </a:lnTo>
                <a:lnTo>
                  <a:pt x="258536" y="124025"/>
                </a:lnTo>
                <a:cubicBezTo>
                  <a:pt x="258536" y="129794"/>
                  <a:pt x="253868" y="134481"/>
                  <a:pt x="248123" y="134481"/>
                </a:cubicBezTo>
                <a:lnTo>
                  <a:pt x="211497" y="134481"/>
                </a:lnTo>
                <a:cubicBezTo>
                  <a:pt x="205393" y="134481"/>
                  <a:pt x="200724" y="129794"/>
                  <a:pt x="200724" y="124025"/>
                </a:cubicBezTo>
                <a:lnTo>
                  <a:pt x="200724" y="119338"/>
                </a:lnTo>
                <a:lnTo>
                  <a:pt x="100182" y="119338"/>
                </a:lnTo>
                <a:lnTo>
                  <a:pt x="100182" y="124025"/>
                </a:lnTo>
                <a:cubicBezTo>
                  <a:pt x="100182" y="129794"/>
                  <a:pt x="95514" y="134481"/>
                  <a:pt x="89769" y="134481"/>
                </a:cubicBezTo>
                <a:lnTo>
                  <a:pt x="53143" y="134481"/>
                </a:lnTo>
                <a:cubicBezTo>
                  <a:pt x="47039" y="134481"/>
                  <a:pt x="42371" y="129794"/>
                  <a:pt x="42371" y="124025"/>
                </a:cubicBezTo>
                <a:lnTo>
                  <a:pt x="42371" y="119338"/>
                </a:lnTo>
                <a:lnTo>
                  <a:pt x="8977" y="119338"/>
                </a:lnTo>
                <a:close/>
                <a:moveTo>
                  <a:pt x="211497" y="104196"/>
                </a:moveTo>
                <a:cubicBezTo>
                  <a:pt x="210779" y="104196"/>
                  <a:pt x="210061" y="104917"/>
                  <a:pt x="210061" y="105638"/>
                </a:cubicBezTo>
                <a:lnTo>
                  <a:pt x="210061" y="124025"/>
                </a:lnTo>
                <a:cubicBezTo>
                  <a:pt x="210061" y="124746"/>
                  <a:pt x="210779" y="125467"/>
                  <a:pt x="211497" y="125467"/>
                </a:cubicBezTo>
                <a:lnTo>
                  <a:pt x="248123" y="125467"/>
                </a:lnTo>
                <a:cubicBezTo>
                  <a:pt x="248841" y="125467"/>
                  <a:pt x="249559" y="124746"/>
                  <a:pt x="249559" y="124025"/>
                </a:cubicBezTo>
                <a:lnTo>
                  <a:pt x="249559" y="105638"/>
                </a:lnTo>
                <a:cubicBezTo>
                  <a:pt x="249559" y="104917"/>
                  <a:pt x="248841" y="104196"/>
                  <a:pt x="248123" y="104196"/>
                </a:cubicBezTo>
                <a:lnTo>
                  <a:pt x="211497" y="104196"/>
                </a:lnTo>
                <a:close/>
                <a:moveTo>
                  <a:pt x="53143" y="104196"/>
                </a:moveTo>
                <a:cubicBezTo>
                  <a:pt x="52066" y="104196"/>
                  <a:pt x="51707" y="104917"/>
                  <a:pt x="51707" y="105638"/>
                </a:cubicBezTo>
                <a:lnTo>
                  <a:pt x="51707" y="124025"/>
                </a:lnTo>
                <a:cubicBezTo>
                  <a:pt x="51707" y="124746"/>
                  <a:pt x="52066" y="125467"/>
                  <a:pt x="53143" y="125467"/>
                </a:cubicBezTo>
                <a:lnTo>
                  <a:pt x="89769" y="125467"/>
                </a:lnTo>
                <a:cubicBezTo>
                  <a:pt x="90487" y="125467"/>
                  <a:pt x="91205" y="124746"/>
                  <a:pt x="91205" y="124025"/>
                </a:cubicBezTo>
                <a:lnTo>
                  <a:pt x="91205" y="105638"/>
                </a:lnTo>
                <a:cubicBezTo>
                  <a:pt x="91205" y="104917"/>
                  <a:pt x="90487" y="104196"/>
                  <a:pt x="89769" y="104196"/>
                </a:cubicBezTo>
                <a:lnTo>
                  <a:pt x="53143" y="104196"/>
                </a:lnTo>
                <a:close/>
                <a:moveTo>
                  <a:pt x="22622" y="51918"/>
                </a:moveTo>
                <a:cubicBezTo>
                  <a:pt x="15081" y="51918"/>
                  <a:pt x="8977" y="58407"/>
                  <a:pt x="8977" y="65618"/>
                </a:cubicBezTo>
                <a:lnTo>
                  <a:pt x="8977" y="110325"/>
                </a:lnTo>
                <a:lnTo>
                  <a:pt x="42371" y="110325"/>
                </a:lnTo>
                <a:lnTo>
                  <a:pt x="42371" y="105638"/>
                </a:lnTo>
                <a:cubicBezTo>
                  <a:pt x="42371" y="99509"/>
                  <a:pt x="47039" y="94822"/>
                  <a:pt x="53143" y="94822"/>
                </a:cubicBezTo>
                <a:lnTo>
                  <a:pt x="89769" y="94822"/>
                </a:lnTo>
                <a:cubicBezTo>
                  <a:pt x="95514" y="94822"/>
                  <a:pt x="100182" y="99509"/>
                  <a:pt x="100182" y="105638"/>
                </a:cubicBezTo>
                <a:lnTo>
                  <a:pt x="100182" y="110325"/>
                </a:lnTo>
                <a:lnTo>
                  <a:pt x="200724" y="110325"/>
                </a:lnTo>
                <a:lnTo>
                  <a:pt x="200724" y="105638"/>
                </a:lnTo>
                <a:cubicBezTo>
                  <a:pt x="200724" y="99509"/>
                  <a:pt x="205393" y="94822"/>
                  <a:pt x="211497" y="94822"/>
                </a:cubicBezTo>
                <a:lnTo>
                  <a:pt x="248123" y="94822"/>
                </a:lnTo>
                <a:cubicBezTo>
                  <a:pt x="253868" y="94822"/>
                  <a:pt x="258536" y="99509"/>
                  <a:pt x="258536" y="105638"/>
                </a:cubicBezTo>
                <a:lnTo>
                  <a:pt x="258536" y="110325"/>
                </a:lnTo>
                <a:lnTo>
                  <a:pt x="292289" y="110325"/>
                </a:lnTo>
                <a:lnTo>
                  <a:pt x="292289" y="65618"/>
                </a:lnTo>
                <a:cubicBezTo>
                  <a:pt x="292289" y="58407"/>
                  <a:pt x="286185" y="51918"/>
                  <a:pt x="278285" y="51918"/>
                </a:cubicBezTo>
                <a:lnTo>
                  <a:pt x="22622" y="51918"/>
                </a:lnTo>
                <a:close/>
                <a:moveTo>
                  <a:pt x="107723" y="9374"/>
                </a:moveTo>
                <a:cubicBezTo>
                  <a:pt x="100182" y="9374"/>
                  <a:pt x="94078" y="15503"/>
                  <a:pt x="94078" y="23074"/>
                </a:cubicBezTo>
                <a:lnTo>
                  <a:pt x="94078" y="42904"/>
                </a:lnTo>
                <a:lnTo>
                  <a:pt x="207188" y="42904"/>
                </a:lnTo>
                <a:lnTo>
                  <a:pt x="207188" y="23074"/>
                </a:lnTo>
                <a:cubicBezTo>
                  <a:pt x="207188" y="15503"/>
                  <a:pt x="200724" y="9374"/>
                  <a:pt x="193184" y="9374"/>
                </a:cubicBezTo>
                <a:lnTo>
                  <a:pt x="107723" y="9374"/>
                </a:lnTo>
                <a:close/>
                <a:moveTo>
                  <a:pt x="107723" y="0"/>
                </a:moveTo>
                <a:lnTo>
                  <a:pt x="193184" y="0"/>
                </a:lnTo>
                <a:cubicBezTo>
                  <a:pt x="205752" y="0"/>
                  <a:pt x="216165" y="10456"/>
                  <a:pt x="216165" y="23074"/>
                </a:cubicBezTo>
                <a:lnTo>
                  <a:pt x="216165" y="42904"/>
                </a:lnTo>
                <a:lnTo>
                  <a:pt x="278285" y="42904"/>
                </a:lnTo>
                <a:cubicBezTo>
                  <a:pt x="291212" y="42904"/>
                  <a:pt x="301266" y="53360"/>
                  <a:pt x="301266" y="65618"/>
                </a:cubicBezTo>
                <a:lnTo>
                  <a:pt x="301266" y="261751"/>
                </a:lnTo>
                <a:cubicBezTo>
                  <a:pt x="301266" y="274009"/>
                  <a:pt x="291212" y="284465"/>
                  <a:pt x="278285" y="284465"/>
                </a:cubicBezTo>
                <a:lnTo>
                  <a:pt x="272540" y="284465"/>
                </a:lnTo>
                <a:cubicBezTo>
                  <a:pt x="271463" y="284465"/>
                  <a:pt x="270745" y="285186"/>
                  <a:pt x="270745" y="285907"/>
                </a:cubicBezTo>
                <a:cubicBezTo>
                  <a:pt x="270745" y="295281"/>
                  <a:pt x="263204" y="302853"/>
                  <a:pt x="254227" y="302853"/>
                </a:cubicBezTo>
                <a:lnTo>
                  <a:pt x="217601" y="302853"/>
                </a:lnTo>
                <a:cubicBezTo>
                  <a:pt x="208265" y="302853"/>
                  <a:pt x="200724" y="295281"/>
                  <a:pt x="200724" y="285907"/>
                </a:cubicBezTo>
                <a:cubicBezTo>
                  <a:pt x="200724" y="285186"/>
                  <a:pt x="200365" y="284465"/>
                  <a:pt x="199288" y="284465"/>
                </a:cubicBezTo>
                <a:lnTo>
                  <a:pt x="101619" y="284465"/>
                </a:lnTo>
                <a:cubicBezTo>
                  <a:pt x="100900" y="284465"/>
                  <a:pt x="100182" y="285186"/>
                  <a:pt x="100182" y="285907"/>
                </a:cubicBezTo>
                <a:cubicBezTo>
                  <a:pt x="100182" y="295281"/>
                  <a:pt x="93001" y="302853"/>
                  <a:pt x="83665" y="302853"/>
                </a:cubicBezTo>
                <a:lnTo>
                  <a:pt x="47039" y="302853"/>
                </a:lnTo>
                <a:cubicBezTo>
                  <a:pt x="37703" y="302853"/>
                  <a:pt x="30162" y="295281"/>
                  <a:pt x="30162" y="285907"/>
                </a:cubicBezTo>
                <a:cubicBezTo>
                  <a:pt x="30162" y="285186"/>
                  <a:pt x="29803" y="284465"/>
                  <a:pt x="28726" y="284465"/>
                </a:cubicBezTo>
                <a:lnTo>
                  <a:pt x="22622" y="284465"/>
                </a:lnTo>
                <a:cubicBezTo>
                  <a:pt x="10054" y="284465"/>
                  <a:pt x="0" y="274009"/>
                  <a:pt x="0" y="261751"/>
                </a:cubicBezTo>
                <a:lnTo>
                  <a:pt x="0" y="65618"/>
                </a:lnTo>
                <a:cubicBezTo>
                  <a:pt x="0" y="53360"/>
                  <a:pt x="10054" y="42904"/>
                  <a:pt x="22622" y="42904"/>
                </a:cubicBezTo>
                <a:lnTo>
                  <a:pt x="85101" y="42904"/>
                </a:lnTo>
                <a:lnTo>
                  <a:pt x="85101" y="23074"/>
                </a:lnTo>
                <a:cubicBezTo>
                  <a:pt x="85101" y="10456"/>
                  <a:pt x="95514" y="0"/>
                  <a:pt x="1077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Poppins ExtraLight" pitchFamily="2" charset="77"/>
            </a:endParaRPr>
          </a:p>
        </p:txBody>
      </p:sp>
      <p:sp>
        <p:nvSpPr>
          <p:cNvPr id="79" name="Freeform 720">
            <a:extLst>
              <a:ext uri="{FF2B5EF4-FFF2-40B4-BE49-F238E27FC236}">
                <a16:creationId xmlns:a16="http://schemas.microsoft.com/office/drawing/2014/main" id="{F2C3B063-70DF-2A40-BD57-63878E060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0411" y="9925156"/>
            <a:ext cx="854841" cy="854844"/>
          </a:xfrm>
          <a:custGeom>
            <a:avLst/>
            <a:gdLst>
              <a:gd name="T0" fmla="*/ 101431 w 302852"/>
              <a:gd name="T1" fmla="*/ 293828 h 302853"/>
              <a:gd name="T2" fmla="*/ 202141 w 302852"/>
              <a:gd name="T3" fmla="*/ 266394 h 302853"/>
              <a:gd name="T4" fmla="*/ 9385 w 302852"/>
              <a:gd name="T5" fmla="*/ 229936 h 302853"/>
              <a:gd name="T6" fmla="*/ 16965 w 302852"/>
              <a:gd name="T7" fmla="*/ 257370 h 302853"/>
              <a:gd name="T8" fmla="*/ 294187 w 302852"/>
              <a:gd name="T9" fmla="*/ 249790 h 302853"/>
              <a:gd name="T10" fmla="*/ 9385 w 302852"/>
              <a:gd name="T11" fmla="*/ 229936 h 302853"/>
              <a:gd name="T12" fmla="*/ 253949 w 302852"/>
              <a:gd name="T13" fmla="*/ 176055 h 302853"/>
              <a:gd name="T14" fmla="*/ 244766 w 302852"/>
              <a:gd name="T15" fmla="*/ 176055 h 302853"/>
              <a:gd name="T16" fmla="*/ 248980 w 302852"/>
              <a:gd name="T17" fmla="*/ 156192 h 302853"/>
              <a:gd name="T18" fmla="*/ 248980 w 302852"/>
              <a:gd name="T19" fmla="*/ 195694 h 302853"/>
              <a:gd name="T20" fmla="*/ 248980 w 302852"/>
              <a:gd name="T21" fmla="*/ 156192 h 302853"/>
              <a:gd name="T22" fmla="*/ 68239 w 302852"/>
              <a:gd name="T23" fmla="*/ 41996 h 302853"/>
              <a:gd name="T24" fmla="*/ 53477 w 302852"/>
              <a:gd name="T25" fmla="*/ 48101 h 302853"/>
              <a:gd name="T26" fmla="*/ 45917 w 302852"/>
              <a:gd name="T27" fmla="*/ 96940 h 302853"/>
              <a:gd name="T28" fmla="*/ 146727 w 302852"/>
              <a:gd name="T29" fmla="*/ 96940 h 302853"/>
              <a:gd name="T30" fmla="*/ 138807 w 302852"/>
              <a:gd name="T31" fmla="*/ 48101 h 302853"/>
              <a:gd name="T32" fmla="*/ 124405 w 302852"/>
              <a:gd name="T33" fmla="*/ 41996 h 302853"/>
              <a:gd name="T34" fmla="*/ 140966 w 302852"/>
              <a:gd name="T35" fmla="*/ 38764 h 302853"/>
              <a:gd name="T36" fmla="*/ 155728 w 302852"/>
              <a:gd name="T37" fmla="*/ 96940 h 302853"/>
              <a:gd name="T38" fmla="*/ 101002 w 302852"/>
              <a:gd name="T39" fmla="*/ 169839 h 302853"/>
              <a:gd name="T40" fmla="*/ 157169 w 302852"/>
              <a:gd name="T41" fmla="*/ 195694 h 302853"/>
              <a:gd name="T42" fmla="*/ 183452 w 302852"/>
              <a:gd name="T43" fmla="*/ 75394 h 302853"/>
              <a:gd name="T44" fmla="*/ 253660 w 302852"/>
              <a:gd name="T45" fmla="*/ 75394 h 302853"/>
              <a:gd name="T46" fmla="*/ 277783 w 302852"/>
              <a:gd name="T47" fmla="*/ 175944 h 302853"/>
              <a:gd name="T48" fmla="*/ 219816 w 302852"/>
              <a:gd name="T49" fmla="*/ 175944 h 302853"/>
              <a:gd name="T50" fmla="*/ 244298 w 302852"/>
              <a:gd name="T51" fmla="*/ 75394 h 302853"/>
              <a:gd name="T52" fmla="*/ 192452 w 302852"/>
              <a:gd name="T53" fmla="*/ 75394 h 302853"/>
              <a:gd name="T54" fmla="*/ 157169 w 302852"/>
              <a:gd name="T55" fmla="*/ 204672 h 302853"/>
              <a:gd name="T56" fmla="*/ 91641 w 302852"/>
              <a:gd name="T57" fmla="*/ 169839 h 302853"/>
              <a:gd name="T58" fmla="*/ 36555 w 302852"/>
              <a:gd name="T59" fmla="*/ 96940 h 302853"/>
              <a:gd name="T60" fmla="*/ 51676 w 302852"/>
              <a:gd name="T61" fmla="*/ 38764 h 302853"/>
              <a:gd name="T62" fmla="*/ 16965 w 302852"/>
              <a:gd name="T63" fmla="*/ 9385 h 302853"/>
              <a:gd name="T64" fmla="*/ 9385 w 302852"/>
              <a:gd name="T65" fmla="*/ 220551 h 302853"/>
              <a:gd name="T66" fmla="*/ 294187 w 302852"/>
              <a:gd name="T67" fmla="*/ 16965 h 302853"/>
              <a:gd name="T68" fmla="*/ 16965 w 302852"/>
              <a:gd name="T69" fmla="*/ 9385 h 302853"/>
              <a:gd name="T70" fmla="*/ 286607 w 302852"/>
              <a:gd name="T71" fmla="*/ 0 h 302853"/>
              <a:gd name="T72" fmla="*/ 303212 w 302852"/>
              <a:gd name="T73" fmla="*/ 249790 h 302853"/>
              <a:gd name="T74" fmla="*/ 211526 w 302852"/>
              <a:gd name="T75" fmla="*/ 266394 h 302853"/>
              <a:gd name="T76" fmla="*/ 243652 w 302852"/>
              <a:gd name="T77" fmla="*/ 293828 h 302853"/>
              <a:gd name="T78" fmla="*/ 243652 w 302852"/>
              <a:gd name="T79" fmla="*/ 303213 h 302853"/>
              <a:gd name="T80" fmla="*/ 55228 w 302852"/>
              <a:gd name="T81" fmla="*/ 298520 h 302853"/>
              <a:gd name="T82" fmla="*/ 92046 w 302852"/>
              <a:gd name="T83" fmla="*/ 293828 h 302853"/>
              <a:gd name="T84" fmla="*/ 16965 w 302852"/>
              <a:gd name="T85" fmla="*/ 266394 h 302853"/>
              <a:gd name="T86" fmla="*/ 0 w 302852"/>
              <a:gd name="T87" fmla="*/ 16965 h 302853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302852" h="302853">
                <a:moveTo>
                  <a:pt x="101311" y="266078"/>
                </a:moveTo>
                <a:lnTo>
                  <a:pt x="101311" y="293479"/>
                </a:lnTo>
                <a:lnTo>
                  <a:pt x="201901" y="293479"/>
                </a:lnTo>
                <a:lnTo>
                  <a:pt x="201901" y="266078"/>
                </a:lnTo>
                <a:lnTo>
                  <a:pt x="101311" y="266078"/>
                </a:lnTo>
                <a:close/>
                <a:moveTo>
                  <a:pt x="9374" y="229663"/>
                </a:moveTo>
                <a:lnTo>
                  <a:pt x="9374" y="249493"/>
                </a:lnTo>
                <a:cubicBezTo>
                  <a:pt x="9374" y="253459"/>
                  <a:pt x="12979" y="257064"/>
                  <a:pt x="16945" y="257064"/>
                </a:cubicBezTo>
                <a:lnTo>
                  <a:pt x="286267" y="257064"/>
                </a:lnTo>
                <a:cubicBezTo>
                  <a:pt x="290233" y="257064"/>
                  <a:pt x="293838" y="253459"/>
                  <a:pt x="293838" y="249493"/>
                </a:cubicBezTo>
                <a:lnTo>
                  <a:pt x="293838" y="229663"/>
                </a:lnTo>
                <a:lnTo>
                  <a:pt x="9374" y="229663"/>
                </a:lnTo>
                <a:close/>
                <a:moveTo>
                  <a:pt x="249061" y="171450"/>
                </a:moveTo>
                <a:cubicBezTo>
                  <a:pt x="251531" y="171450"/>
                  <a:pt x="253647" y="173282"/>
                  <a:pt x="253647" y="175846"/>
                </a:cubicBezTo>
                <a:cubicBezTo>
                  <a:pt x="253647" y="178411"/>
                  <a:pt x="251531" y="180609"/>
                  <a:pt x="249061" y="180609"/>
                </a:cubicBezTo>
                <a:cubicBezTo>
                  <a:pt x="246592" y="180609"/>
                  <a:pt x="244475" y="178411"/>
                  <a:pt x="244475" y="175846"/>
                </a:cubicBezTo>
                <a:cubicBezTo>
                  <a:pt x="244475" y="173282"/>
                  <a:pt x="246592" y="171450"/>
                  <a:pt x="249061" y="171450"/>
                </a:cubicBezTo>
                <a:close/>
                <a:moveTo>
                  <a:pt x="248684" y="156007"/>
                </a:moveTo>
                <a:cubicBezTo>
                  <a:pt x="237895" y="156007"/>
                  <a:pt x="228545" y="164974"/>
                  <a:pt x="228545" y="175735"/>
                </a:cubicBezTo>
                <a:cubicBezTo>
                  <a:pt x="228545" y="186495"/>
                  <a:pt x="237895" y="195462"/>
                  <a:pt x="248684" y="195462"/>
                </a:cubicBezTo>
                <a:cubicBezTo>
                  <a:pt x="259472" y="195462"/>
                  <a:pt x="268462" y="186495"/>
                  <a:pt x="268462" y="175735"/>
                </a:cubicBezTo>
                <a:cubicBezTo>
                  <a:pt x="268462" y="164974"/>
                  <a:pt x="259472" y="156007"/>
                  <a:pt x="248684" y="156007"/>
                </a:cubicBezTo>
                <a:close/>
                <a:moveTo>
                  <a:pt x="59527" y="33338"/>
                </a:moveTo>
                <a:cubicBezTo>
                  <a:pt x="64202" y="33338"/>
                  <a:pt x="68158" y="36925"/>
                  <a:pt x="68158" y="41946"/>
                </a:cubicBezTo>
                <a:cubicBezTo>
                  <a:pt x="68158" y="46609"/>
                  <a:pt x="64202" y="50555"/>
                  <a:pt x="59527" y="50555"/>
                </a:cubicBezTo>
                <a:cubicBezTo>
                  <a:pt x="57369" y="50555"/>
                  <a:pt x="54852" y="49479"/>
                  <a:pt x="53414" y="48044"/>
                </a:cubicBezTo>
                <a:cubicBezTo>
                  <a:pt x="49098" y="50196"/>
                  <a:pt x="45862" y="54859"/>
                  <a:pt x="45862" y="60239"/>
                </a:cubicBezTo>
                <a:lnTo>
                  <a:pt x="45862" y="96825"/>
                </a:lnTo>
                <a:cubicBezTo>
                  <a:pt x="45862" y="124443"/>
                  <a:pt x="68517" y="146681"/>
                  <a:pt x="96207" y="146681"/>
                </a:cubicBezTo>
                <a:cubicBezTo>
                  <a:pt x="123898" y="146681"/>
                  <a:pt x="146553" y="124443"/>
                  <a:pt x="146553" y="96825"/>
                </a:cubicBezTo>
                <a:lnTo>
                  <a:pt x="146553" y="60239"/>
                </a:lnTo>
                <a:cubicBezTo>
                  <a:pt x="146553" y="54859"/>
                  <a:pt x="143317" y="50196"/>
                  <a:pt x="138642" y="48044"/>
                </a:cubicBezTo>
                <a:cubicBezTo>
                  <a:pt x="137203" y="49479"/>
                  <a:pt x="135046" y="50555"/>
                  <a:pt x="132888" y="50555"/>
                </a:cubicBezTo>
                <a:cubicBezTo>
                  <a:pt x="127853" y="50555"/>
                  <a:pt x="124257" y="46609"/>
                  <a:pt x="124257" y="41946"/>
                </a:cubicBezTo>
                <a:cubicBezTo>
                  <a:pt x="124257" y="36925"/>
                  <a:pt x="127853" y="33338"/>
                  <a:pt x="132888" y="33338"/>
                </a:cubicBezTo>
                <a:cubicBezTo>
                  <a:pt x="136484" y="33338"/>
                  <a:pt x="139721" y="35490"/>
                  <a:pt x="140799" y="38718"/>
                </a:cubicBezTo>
                <a:cubicBezTo>
                  <a:pt x="149430" y="41946"/>
                  <a:pt x="155543" y="50196"/>
                  <a:pt x="155543" y="60239"/>
                </a:cubicBezTo>
                <a:lnTo>
                  <a:pt x="155543" y="96825"/>
                </a:lnTo>
                <a:cubicBezTo>
                  <a:pt x="155543" y="128030"/>
                  <a:pt x="131449" y="153496"/>
                  <a:pt x="100882" y="155648"/>
                </a:cubicBezTo>
                <a:lnTo>
                  <a:pt x="100882" y="169637"/>
                </a:lnTo>
                <a:cubicBezTo>
                  <a:pt x="100882" y="183985"/>
                  <a:pt x="112390" y="195462"/>
                  <a:pt x="126774" y="195462"/>
                </a:cubicBezTo>
                <a:lnTo>
                  <a:pt x="156982" y="195462"/>
                </a:lnTo>
                <a:cubicBezTo>
                  <a:pt x="171366" y="195462"/>
                  <a:pt x="183234" y="183985"/>
                  <a:pt x="183234" y="169637"/>
                </a:cubicBezTo>
                <a:lnTo>
                  <a:pt x="183234" y="75304"/>
                </a:lnTo>
                <a:cubicBezTo>
                  <a:pt x="183234" y="55935"/>
                  <a:pt x="198697" y="40512"/>
                  <a:pt x="218116" y="40512"/>
                </a:cubicBezTo>
                <a:cubicBezTo>
                  <a:pt x="237176" y="40512"/>
                  <a:pt x="253359" y="55935"/>
                  <a:pt x="253359" y="75304"/>
                </a:cubicBezTo>
                <a:lnTo>
                  <a:pt x="253359" y="147040"/>
                </a:lnTo>
                <a:cubicBezTo>
                  <a:pt x="267024" y="149551"/>
                  <a:pt x="277453" y="161387"/>
                  <a:pt x="277453" y="175735"/>
                </a:cubicBezTo>
                <a:cubicBezTo>
                  <a:pt x="277453" y="191876"/>
                  <a:pt x="264507" y="204429"/>
                  <a:pt x="248684" y="204429"/>
                </a:cubicBezTo>
                <a:cubicBezTo>
                  <a:pt x="232860" y="204429"/>
                  <a:pt x="219555" y="191876"/>
                  <a:pt x="219555" y="175735"/>
                </a:cubicBezTo>
                <a:cubicBezTo>
                  <a:pt x="219555" y="161387"/>
                  <a:pt x="229983" y="149551"/>
                  <a:pt x="244008" y="147040"/>
                </a:cubicBezTo>
                <a:lnTo>
                  <a:pt x="244008" y="75304"/>
                </a:lnTo>
                <a:cubicBezTo>
                  <a:pt x="244008" y="60956"/>
                  <a:pt x="232501" y="49479"/>
                  <a:pt x="218116" y="49479"/>
                </a:cubicBezTo>
                <a:cubicBezTo>
                  <a:pt x="203732" y="49479"/>
                  <a:pt x="192224" y="60956"/>
                  <a:pt x="192224" y="75304"/>
                </a:cubicBezTo>
                <a:lnTo>
                  <a:pt x="192224" y="169637"/>
                </a:lnTo>
                <a:cubicBezTo>
                  <a:pt x="192224" y="189006"/>
                  <a:pt x="176401" y="204429"/>
                  <a:pt x="156982" y="204429"/>
                </a:cubicBezTo>
                <a:lnTo>
                  <a:pt x="126774" y="204429"/>
                </a:lnTo>
                <a:cubicBezTo>
                  <a:pt x="107355" y="204429"/>
                  <a:pt x="91532" y="189006"/>
                  <a:pt x="91532" y="169637"/>
                </a:cubicBezTo>
                <a:lnTo>
                  <a:pt x="91532" y="155648"/>
                </a:lnTo>
                <a:cubicBezTo>
                  <a:pt x="60965" y="153496"/>
                  <a:pt x="36512" y="128030"/>
                  <a:pt x="36512" y="96825"/>
                </a:cubicBezTo>
                <a:lnTo>
                  <a:pt x="36512" y="60239"/>
                </a:lnTo>
                <a:cubicBezTo>
                  <a:pt x="36512" y="50196"/>
                  <a:pt x="42985" y="41946"/>
                  <a:pt x="51615" y="38718"/>
                </a:cubicBezTo>
                <a:cubicBezTo>
                  <a:pt x="52694" y="35490"/>
                  <a:pt x="55931" y="33338"/>
                  <a:pt x="59527" y="33338"/>
                </a:cubicBezTo>
                <a:close/>
                <a:moveTo>
                  <a:pt x="16945" y="9374"/>
                </a:moveTo>
                <a:cubicBezTo>
                  <a:pt x="12979" y="9374"/>
                  <a:pt x="9374" y="12619"/>
                  <a:pt x="9374" y="16945"/>
                </a:cubicBezTo>
                <a:lnTo>
                  <a:pt x="9374" y="220289"/>
                </a:lnTo>
                <a:lnTo>
                  <a:pt x="293838" y="220289"/>
                </a:lnTo>
                <a:lnTo>
                  <a:pt x="293838" y="16945"/>
                </a:lnTo>
                <a:cubicBezTo>
                  <a:pt x="293838" y="12619"/>
                  <a:pt x="290233" y="9374"/>
                  <a:pt x="286267" y="9374"/>
                </a:cubicBezTo>
                <a:lnTo>
                  <a:pt x="16945" y="9374"/>
                </a:lnTo>
                <a:close/>
                <a:moveTo>
                  <a:pt x="16945" y="0"/>
                </a:moveTo>
                <a:lnTo>
                  <a:pt x="286267" y="0"/>
                </a:lnTo>
                <a:cubicBezTo>
                  <a:pt x="295280" y="0"/>
                  <a:pt x="302852" y="7571"/>
                  <a:pt x="302852" y="16945"/>
                </a:cubicBezTo>
                <a:lnTo>
                  <a:pt x="302852" y="249493"/>
                </a:lnTo>
                <a:cubicBezTo>
                  <a:pt x="302852" y="258867"/>
                  <a:pt x="295280" y="266078"/>
                  <a:pt x="286267" y="266078"/>
                </a:cubicBezTo>
                <a:lnTo>
                  <a:pt x="211275" y="266078"/>
                </a:lnTo>
                <a:lnTo>
                  <a:pt x="211275" y="293479"/>
                </a:lnTo>
                <a:lnTo>
                  <a:pt x="243363" y="293479"/>
                </a:lnTo>
                <a:cubicBezTo>
                  <a:pt x="245887" y="293479"/>
                  <a:pt x="248050" y="295642"/>
                  <a:pt x="248050" y="298166"/>
                </a:cubicBezTo>
                <a:cubicBezTo>
                  <a:pt x="248050" y="300689"/>
                  <a:pt x="245887" y="302853"/>
                  <a:pt x="243363" y="302853"/>
                </a:cubicBezTo>
                <a:lnTo>
                  <a:pt x="59849" y="302853"/>
                </a:lnTo>
                <a:cubicBezTo>
                  <a:pt x="57325" y="302853"/>
                  <a:pt x="55162" y="300689"/>
                  <a:pt x="55162" y="298166"/>
                </a:cubicBezTo>
                <a:cubicBezTo>
                  <a:pt x="55162" y="295642"/>
                  <a:pt x="57325" y="293479"/>
                  <a:pt x="59849" y="293479"/>
                </a:cubicBezTo>
                <a:lnTo>
                  <a:pt x="91937" y="293479"/>
                </a:lnTo>
                <a:lnTo>
                  <a:pt x="91937" y="266078"/>
                </a:lnTo>
                <a:lnTo>
                  <a:pt x="16945" y="266078"/>
                </a:lnTo>
                <a:cubicBezTo>
                  <a:pt x="7571" y="266078"/>
                  <a:pt x="0" y="258867"/>
                  <a:pt x="0" y="249493"/>
                </a:cubicBezTo>
                <a:lnTo>
                  <a:pt x="0" y="16945"/>
                </a:lnTo>
                <a:cubicBezTo>
                  <a:pt x="0" y="7571"/>
                  <a:pt x="7571" y="0"/>
                  <a:pt x="1694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Poppins Extra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18300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53B02B9D-09F5-9343-9DD3-D2E57D529419}"/>
              </a:ext>
            </a:extLst>
          </p:cNvPr>
          <p:cNvSpPr/>
          <p:nvPr/>
        </p:nvSpPr>
        <p:spPr>
          <a:xfrm>
            <a:off x="11841102" y="10238346"/>
            <a:ext cx="2580430" cy="2015311"/>
          </a:xfrm>
          <a:custGeom>
            <a:avLst/>
            <a:gdLst>
              <a:gd name="connsiteX0" fmla="*/ 0 w 1290551"/>
              <a:gd name="connsiteY0" fmla="*/ 234834 h 1007918"/>
              <a:gd name="connsiteX1" fmla="*/ 27017 w 1290551"/>
              <a:gd name="connsiteY1" fmla="*/ 446809 h 1007918"/>
              <a:gd name="connsiteX2" fmla="*/ 157942 w 1290551"/>
              <a:gd name="connsiteY2" fmla="*/ 571500 h 1007918"/>
              <a:gd name="connsiteX3" fmla="*/ 322119 w 1290551"/>
              <a:gd name="connsiteY3" fmla="*/ 642158 h 1007918"/>
              <a:gd name="connsiteX4" fmla="*/ 511233 w 1290551"/>
              <a:gd name="connsiteY4" fmla="*/ 635923 h 1007918"/>
              <a:gd name="connsiteX5" fmla="*/ 581891 w 1290551"/>
              <a:gd name="connsiteY5" fmla="*/ 658783 h 1007918"/>
              <a:gd name="connsiteX6" fmla="*/ 644237 w 1290551"/>
              <a:gd name="connsiteY6" fmla="*/ 750223 h 1007918"/>
              <a:gd name="connsiteX7" fmla="*/ 743989 w 1290551"/>
              <a:gd name="connsiteY7" fmla="*/ 818803 h 1007918"/>
              <a:gd name="connsiteX8" fmla="*/ 883228 w 1290551"/>
              <a:gd name="connsiteY8" fmla="*/ 887383 h 1007918"/>
              <a:gd name="connsiteX9" fmla="*/ 1012075 w 1290551"/>
              <a:gd name="connsiteY9" fmla="*/ 1007918 h 1007918"/>
              <a:gd name="connsiteX10" fmla="*/ 1290551 w 1290551"/>
              <a:gd name="connsiteY10" fmla="*/ 941416 h 1007918"/>
              <a:gd name="connsiteX11" fmla="*/ 1118062 w 1290551"/>
              <a:gd name="connsiteY11" fmla="*/ 795943 h 1007918"/>
              <a:gd name="connsiteX12" fmla="*/ 1068186 w 1290551"/>
              <a:gd name="connsiteY12" fmla="*/ 766849 h 1007918"/>
              <a:gd name="connsiteX13" fmla="*/ 837508 w 1290551"/>
              <a:gd name="connsiteY13" fmla="*/ 477982 h 1007918"/>
              <a:gd name="connsiteX14" fmla="*/ 762693 w 1290551"/>
              <a:gd name="connsiteY14" fmla="*/ 359525 h 1007918"/>
              <a:gd name="connsiteX15" fmla="*/ 546562 w 1290551"/>
              <a:gd name="connsiteY15" fmla="*/ 141316 h 1007918"/>
              <a:gd name="connsiteX16" fmla="*/ 436419 w 1290551"/>
              <a:gd name="connsiteY16" fmla="*/ 0 h 1007918"/>
              <a:gd name="connsiteX17" fmla="*/ 259773 w 1290551"/>
              <a:gd name="connsiteY17" fmla="*/ 12469 h 1007918"/>
              <a:gd name="connsiteX18" fmla="*/ 89362 w 1290551"/>
              <a:gd name="connsiteY18" fmla="*/ 162098 h 1007918"/>
              <a:gd name="connsiteX19" fmla="*/ 0 w 1290551"/>
              <a:gd name="connsiteY19" fmla="*/ 234834 h 1007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90551" h="1007918">
                <a:moveTo>
                  <a:pt x="0" y="234834"/>
                </a:moveTo>
                <a:lnTo>
                  <a:pt x="27017" y="446809"/>
                </a:lnTo>
                <a:lnTo>
                  <a:pt x="157942" y="571500"/>
                </a:lnTo>
                <a:lnTo>
                  <a:pt x="322119" y="642158"/>
                </a:lnTo>
                <a:lnTo>
                  <a:pt x="511233" y="635923"/>
                </a:lnTo>
                <a:lnTo>
                  <a:pt x="581891" y="658783"/>
                </a:lnTo>
                <a:lnTo>
                  <a:pt x="644237" y="750223"/>
                </a:lnTo>
                <a:lnTo>
                  <a:pt x="743989" y="818803"/>
                </a:lnTo>
                <a:lnTo>
                  <a:pt x="883228" y="887383"/>
                </a:lnTo>
                <a:lnTo>
                  <a:pt x="1012075" y="1007918"/>
                </a:lnTo>
                <a:lnTo>
                  <a:pt x="1290551" y="941416"/>
                </a:lnTo>
                <a:lnTo>
                  <a:pt x="1118062" y="795943"/>
                </a:lnTo>
                <a:lnTo>
                  <a:pt x="1068186" y="766849"/>
                </a:lnTo>
                <a:lnTo>
                  <a:pt x="837508" y="477982"/>
                </a:lnTo>
                <a:lnTo>
                  <a:pt x="762693" y="359525"/>
                </a:lnTo>
                <a:lnTo>
                  <a:pt x="546562" y="141316"/>
                </a:lnTo>
                <a:lnTo>
                  <a:pt x="436419" y="0"/>
                </a:lnTo>
                <a:lnTo>
                  <a:pt x="259773" y="12469"/>
                </a:lnTo>
                <a:lnTo>
                  <a:pt x="89362" y="162098"/>
                </a:lnTo>
                <a:lnTo>
                  <a:pt x="0" y="234834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Poppins ExtraLight" pitchFamily="2" charset="77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E1307C7-F6A6-9145-9F17-234BC0E58B80}"/>
              </a:ext>
            </a:extLst>
          </p:cNvPr>
          <p:cNvGrpSpPr/>
          <p:nvPr/>
        </p:nvGrpSpPr>
        <p:grpSpPr>
          <a:xfrm>
            <a:off x="8618276" y="7115456"/>
            <a:ext cx="7294250" cy="4002633"/>
            <a:chOff x="2652713" y="3106738"/>
            <a:chExt cx="3648075" cy="2001838"/>
          </a:xfrm>
          <a:solidFill>
            <a:schemeClr val="accent4"/>
          </a:solidFill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DCBEDB86-DFA6-5346-B82C-4BC2D983D5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51138" y="3197226"/>
              <a:ext cx="3549650" cy="1911350"/>
            </a:xfrm>
            <a:custGeom>
              <a:avLst/>
              <a:gdLst>
                <a:gd name="T0" fmla="*/ 874 w 938"/>
                <a:gd name="T1" fmla="*/ 209 h 505"/>
                <a:gd name="T2" fmla="*/ 828 w 938"/>
                <a:gd name="T3" fmla="*/ 170 h 505"/>
                <a:gd name="T4" fmla="*/ 786 w 938"/>
                <a:gd name="T5" fmla="*/ 168 h 505"/>
                <a:gd name="T6" fmla="*/ 745 w 938"/>
                <a:gd name="T7" fmla="*/ 194 h 505"/>
                <a:gd name="T8" fmla="*/ 722 w 938"/>
                <a:gd name="T9" fmla="*/ 179 h 505"/>
                <a:gd name="T10" fmla="*/ 669 w 938"/>
                <a:gd name="T11" fmla="*/ 152 h 505"/>
                <a:gd name="T12" fmla="*/ 599 w 938"/>
                <a:gd name="T13" fmla="*/ 152 h 505"/>
                <a:gd name="T14" fmla="*/ 581 w 938"/>
                <a:gd name="T15" fmla="*/ 162 h 505"/>
                <a:gd name="T16" fmla="*/ 567 w 938"/>
                <a:gd name="T17" fmla="*/ 201 h 505"/>
                <a:gd name="T18" fmla="*/ 544 w 938"/>
                <a:gd name="T19" fmla="*/ 225 h 505"/>
                <a:gd name="T20" fmla="*/ 457 w 938"/>
                <a:gd name="T21" fmla="*/ 265 h 505"/>
                <a:gd name="T22" fmla="*/ 543 w 938"/>
                <a:gd name="T23" fmla="*/ 218 h 505"/>
                <a:gd name="T24" fmla="*/ 550 w 938"/>
                <a:gd name="T25" fmla="*/ 212 h 505"/>
                <a:gd name="T26" fmla="*/ 568 w 938"/>
                <a:gd name="T27" fmla="*/ 156 h 505"/>
                <a:gd name="T28" fmla="*/ 636 w 938"/>
                <a:gd name="T29" fmla="*/ 139 h 505"/>
                <a:gd name="T30" fmla="*/ 672 w 938"/>
                <a:gd name="T31" fmla="*/ 145 h 505"/>
                <a:gd name="T32" fmla="*/ 742 w 938"/>
                <a:gd name="T33" fmla="*/ 190 h 505"/>
                <a:gd name="T34" fmla="*/ 757 w 938"/>
                <a:gd name="T35" fmla="*/ 184 h 505"/>
                <a:gd name="T36" fmla="*/ 793 w 938"/>
                <a:gd name="T37" fmla="*/ 158 h 505"/>
                <a:gd name="T38" fmla="*/ 811 w 938"/>
                <a:gd name="T39" fmla="*/ 108 h 505"/>
                <a:gd name="T40" fmla="*/ 767 w 938"/>
                <a:gd name="T41" fmla="*/ 63 h 505"/>
                <a:gd name="T42" fmla="*/ 696 w 938"/>
                <a:gd name="T43" fmla="*/ 18 h 505"/>
                <a:gd name="T44" fmla="*/ 607 w 938"/>
                <a:gd name="T45" fmla="*/ 39 h 505"/>
                <a:gd name="T46" fmla="*/ 479 w 938"/>
                <a:gd name="T47" fmla="*/ 74 h 505"/>
                <a:gd name="T48" fmla="*/ 431 w 938"/>
                <a:gd name="T49" fmla="*/ 113 h 505"/>
                <a:gd name="T50" fmla="*/ 406 w 938"/>
                <a:gd name="T51" fmla="*/ 163 h 505"/>
                <a:gd name="T52" fmla="*/ 371 w 938"/>
                <a:gd name="T53" fmla="*/ 200 h 505"/>
                <a:gd name="T54" fmla="*/ 382 w 938"/>
                <a:gd name="T55" fmla="*/ 192 h 505"/>
                <a:gd name="T56" fmla="*/ 401 w 938"/>
                <a:gd name="T57" fmla="*/ 165 h 505"/>
                <a:gd name="T58" fmla="*/ 400 w 938"/>
                <a:gd name="T59" fmla="*/ 142 h 505"/>
                <a:gd name="T60" fmla="*/ 355 w 938"/>
                <a:gd name="T61" fmla="*/ 129 h 505"/>
                <a:gd name="T62" fmla="*/ 277 w 938"/>
                <a:gd name="T63" fmla="*/ 141 h 505"/>
                <a:gd name="T64" fmla="*/ 205 w 938"/>
                <a:gd name="T65" fmla="*/ 205 h 505"/>
                <a:gd name="T66" fmla="*/ 179 w 938"/>
                <a:gd name="T67" fmla="*/ 301 h 505"/>
                <a:gd name="T68" fmla="*/ 137 w 938"/>
                <a:gd name="T69" fmla="*/ 313 h 505"/>
                <a:gd name="T70" fmla="*/ 86 w 938"/>
                <a:gd name="T71" fmla="*/ 336 h 505"/>
                <a:gd name="T72" fmla="*/ 7 w 938"/>
                <a:gd name="T73" fmla="*/ 404 h 505"/>
                <a:gd name="T74" fmla="*/ 13 w 938"/>
                <a:gd name="T75" fmla="*/ 437 h 505"/>
                <a:gd name="T76" fmla="*/ 162 w 938"/>
                <a:gd name="T77" fmla="*/ 502 h 505"/>
                <a:gd name="T78" fmla="*/ 283 w 938"/>
                <a:gd name="T79" fmla="*/ 500 h 505"/>
                <a:gd name="T80" fmla="*/ 345 w 938"/>
                <a:gd name="T81" fmla="*/ 475 h 505"/>
                <a:gd name="T82" fmla="*/ 466 w 938"/>
                <a:gd name="T83" fmla="*/ 385 h 505"/>
                <a:gd name="T84" fmla="*/ 589 w 938"/>
                <a:gd name="T85" fmla="*/ 361 h 505"/>
                <a:gd name="T86" fmla="*/ 683 w 938"/>
                <a:gd name="T87" fmla="*/ 335 h 505"/>
                <a:gd name="T88" fmla="*/ 733 w 938"/>
                <a:gd name="T89" fmla="*/ 321 h 505"/>
                <a:gd name="T90" fmla="*/ 735 w 938"/>
                <a:gd name="T91" fmla="*/ 301 h 505"/>
                <a:gd name="T92" fmla="*/ 623 w 938"/>
                <a:gd name="T93" fmla="*/ 228 h 505"/>
                <a:gd name="T94" fmla="*/ 725 w 938"/>
                <a:gd name="T95" fmla="*/ 275 h 505"/>
                <a:gd name="T96" fmla="*/ 765 w 938"/>
                <a:gd name="T97" fmla="*/ 308 h 505"/>
                <a:gd name="T98" fmla="*/ 938 w 938"/>
                <a:gd name="T99" fmla="*/ 237 h 505"/>
                <a:gd name="T100" fmla="*/ 340 w 938"/>
                <a:gd name="T101" fmla="*/ 353 h 505"/>
                <a:gd name="T102" fmla="*/ 202 w 938"/>
                <a:gd name="T103" fmla="*/ 422 h 505"/>
                <a:gd name="T104" fmla="*/ 238 w 938"/>
                <a:gd name="T105" fmla="*/ 411 h 505"/>
                <a:gd name="T106" fmla="*/ 335 w 938"/>
                <a:gd name="T107" fmla="*/ 342 h 505"/>
                <a:gd name="T108" fmla="*/ 299 w 938"/>
                <a:gd name="T109" fmla="*/ 319 h 505"/>
                <a:gd name="T110" fmla="*/ 264 w 938"/>
                <a:gd name="T111" fmla="*/ 312 h 505"/>
                <a:gd name="T112" fmla="*/ 457 w 938"/>
                <a:gd name="T113" fmla="*/ 271 h 505"/>
                <a:gd name="T114" fmla="*/ 449 w 938"/>
                <a:gd name="T115" fmla="*/ 273 h 505"/>
                <a:gd name="T116" fmla="*/ 436 w 938"/>
                <a:gd name="T117" fmla="*/ 280 h 505"/>
                <a:gd name="T118" fmla="*/ 457 w 938"/>
                <a:gd name="T119" fmla="*/ 266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38" h="505">
                  <a:moveTo>
                    <a:pt x="933" y="233"/>
                  </a:moveTo>
                  <a:cubicBezTo>
                    <a:pt x="931" y="232"/>
                    <a:pt x="929" y="230"/>
                    <a:pt x="926" y="229"/>
                  </a:cubicBezTo>
                  <a:cubicBezTo>
                    <a:pt x="924" y="227"/>
                    <a:pt x="924" y="227"/>
                    <a:pt x="924" y="227"/>
                  </a:cubicBezTo>
                  <a:cubicBezTo>
                    <a:pt x="921" y="224"/>
                    <a:pt x="917" y="222"/>
                    <a:pt x="914" y="220"/>
                  </a:cubicBezTo>
                  <a:cubicBezTo>
                    <a:pt x="909" y="217"/>
                    <a:pt x="905" y="215"/>
                    <a:pt x="901" y="213"/>
                  </a:cubicBezTo>
                  <a:cubicBezTo>
                    <a:pt x="896" y="212"/>
                    <a:pt x="891" y="211"/>
                    <a:pt x="886" y="210"/>
                  </a:cubicBezTo>
                  <a:cubicBezTo>
                    <a:pt x="883" y="210"/>
                    <a:pt x="883" y="210"/>
                    <a:pt x="883" y="210"/>
                  </a:cubicBezTo>
                  <a:cubicBezTo>
                    <a:pt x="881" y="210"/>
                    <a:pt x="879" y="210"/>
                    <a:pt x="878" y="210"/>
                  </a:cubicBezTo>
                  <a:cubicBezTo>
                    <a:pt x="877" y="209"/>
                    <a:pt x="875" y="209"/>
                    <a:pt x="874" y="209"/>
                  </a:cubicBezTo>
                  <a:cubicBezTo>
                    <a:pt x="873" y="208"/>
                    <a:pt x="873" y="208"/>
                    <a:pt x="873" y="208"/>
                  </a:cubicBezTo>
                  <a:cubicBezTo>
                    <a:pt x="872" y="208"/>
                    <a:pt x="871" y="208"/>
                    <a:pt x="870" y="207"/>
                  </a:cubicBezTo>
                  <a:cubicBezTo>
                    <a:pt x="869" y="207"/>
                    <a:pt x="869" y="207"/>
                    <a:pt x="869" y="207"/>
                  </a:cubicBezTo>
                  <a:cubicBezTo>
                    <a:pt x="863" y="205"/>
                    <a:pt x="858" y="201"/>
                    <a:pt x="854" y="197"/>
                  </a:cubicBezTo>
                  <a:cubicBezTo>
                    <a:pt x="845" y="188"/>
                    <a:pt x="840" y="179"/>
                    <a:pt x="836" y="171"/>
                  </a:cubicBezTo>
                  <a:cubicBezTo>
                    <a:pt x="835" y="169"/>
                    <a:pt x="835" y="169"/>
                    <a:pt x="835" y="169"/>
                  </a:cubicBezTo>
                  <a:cubicBezTo>
                    <a:pt x="833" y="170"/>
                    <a:pt x="833" y="170"/>
                    <a:pt x="833" y="170"/>
                  </a:cubicBezTo>
                  <a:cubicBezTo>
                    <a:pt x="833" y="170"/>
                    <a:pt x="833" y="170"/>
                    <a:pt x="832" y="170"/>
                  </a:cubicBezTo>
                  <a:cubicBezTo>
                    <a:pt x="831" y="170"/>
                    <a:pt x="829" y="170"/>
                    <a:pt x="828" y="170"/>
                  </a:cubicBezTo>
                  <a:cubicBezTo>
                    <a:pt x="823" y="170"/>
                    <a:pt x="818" y="169"/>
                    <a:pt x="813" y="169"/>
                  </a:cubicBezTo>
                  <a:cubicBezTo>
                    <a:pt x="812" y="169"/>
                    <a:pt x="812" y="169"/>
                    <a:pt x="812" y="169"/>
                  </a:cubicBezTo>
                  <a:cubicBezTo>
                    <a:pt x="808" y="168"/>
                    <a:pt x="805" y="168"/>
                    <a:pt x="801" y="167"/>
                  </a:cubicBezTo>
                  <a:cubicBezTo>
                    <a:pt x="799" y="167"/>
                    <a:pt x="796" y="167"/>
                    <a:pt x="794" y="167"/>
                  </a:cubicBezTo>
                  <a:cubicBezTo>
                    <a:pt x="794" y="167"/>
                    <a:pt x="794" y="167"/>
                    <a:pt x="794" y="167"/>
                  </a:cubicBezTo>
                  <a:cubicBezTo>
                    <a:pt x="791" y="167"/>
                    <a:pt x="789" y="167"/>
                    <a:pt x="787" y="168"/>
                  </a:cubicBezTo>
                  <a:cubicBezTo>
                    <a:pt x="787" y="168"/>
                    <a:pt x="787" y="168"/>
                    <a:pt x="787" y="168"/>
                  </a:cubicBezTo>
                  <a:cubicBezTo>
                    <a:pt x="787" y="168"/>
                    <a:pt x="787" y="168"/>
                    <a:pt x="786" y="168"/>
                  </a:cubicBezTo>
                  <a:cubicBezTo>
                    <a:pt x="786" y="168"/>
                    <a:pt x="786" y="168"/>
                    <a:pt x="786" y="168"/>
                  </a:cubicBezTo>
                  <a:cubicBezTo>
                    <a:pt x="786" y="168"/>
                    <a:pt x="785" y="168"/>
                    <a:pt x="785" y="169"/>
                  </a:cubicBezTo>
                  <a:cubicBezTo>
                    <a:pt x="783" y="170"/>
                    <a:pt x="783" y="170"/>
                    <a:pt x="783" y="170"/>
                  </a:cubicBezTo>
                  <a:cubicBezTo>
                    <a:pt x="781" y="171"/>
                    <a:pt x="781" y="171"/>
                    <a:pt x="781" y="171"/>
                  </a:cubicBezTo>
                  <a:cubicBezTo>
                    <a:pt x="780" y="172"/>
                    <a:pt x="778" y="174"/>
                    <a:pt x="776" y="175"/>
                  </a:cubicBezTo>
                  <a:cubicBezTo>
                    <a:pt x="775" y="176"/>
                    <a:pt x="775" y="176"/>
                    <a:pt x="775" y="176"/>
                  </a:cubicBezTo>
                  <a:cubicBezTo>
                    <a:pt x="773" y="178"/>
                    <a:pt x="773" y="178"/>
                    <a:pt x="773" y="178"/>
                  </a:cubicBezTo>
                  <a:cubicBezTo>
                    <a:pt x="769" y="181"/>
                    <a:pt x="764" y="184"/>
                    <a:pt x="760" y="187"/>
                  </a:cubicBezTo>
                  <a:cubicBezTo>
                    <a:pt x="757" y="189"/>
                    <a:pt x="754" y="191"/>
                    <a:pt x="751" y="192"/>
                  </a:cubicBezTo>
                  <a:cubicBezTo>
                    <a:pt x="749" y="193"/>
                    <a:pt x="748" y="194"/>
                    <a:pt x="745" y="194"/>
                  </a:cubicBezTo>
                  <a:cubicBezTo>
                    <a:pt x="745" y="194"/>
                    <a:pt x="745" y="194"/>
                    <a:pt x="744" y="194"/>
                  </a:cubicBezTo>
                  <a:cubicBezTo>
                    <a:pt x="744" y="194"/>
                    <a:pt x="744" y="194"/>
                    <a:pt x="744" y="194"/>
                  </a:cubicBezTo>
                  <a:cubicBezTo>
                    <a:pt x="743" y="194"/>
                    <a:pt x="743" y="194"/>
                    <a:pt x="743" y="194"/>
                  </a:cubicBezTo>
                  <a:cubicBezTo>
                    <a:pt x="743" y="194"/>
                    <a:pt x="742" y="194"/>
                    <a:pt x="742" y="193"/>
                  </a:cubicBezTo>
                  <a:cubicBezTo>
                    <a:pt x="742" y="193"/>
                    <a:pt x="741" y="193"/>
                    <a:pt x="741" y="193"/>
                  </a:cubicBezTo>
                  <a:cubicBezTo>
                    <a:pt x="740" y="193"/>
                    <a:pt x="740" y="193"/>
                    <a:pt x="740" y="193"/>
                  </a:cubicBezTo>
                  <a:cubicBezTo>
                    <a:pt x="739" y="192"/>
                    <a:pt x="739" y="192"/>
                    <a:pt x="739" y="192"/>
                  </a:cubicBezTo>
                  <a:cubicBezTo>
                    <a:pt x="731" y="186"/>
                    <a:pt x="731" y="186"/>
                    <a:pt x="731" y="186"/>
                  </a:cubicBezTo>
                  <a:cubicBezTo>
                    <a:pt x="728" y="184"/>
                    <a:pt x="725" y="182"/>
                    <a:pt x="722" y="179"/>
                  </a:cubicBezTo>
                  <a:cubicBezTo>
                    <a:pt x="715" y="174"/>
                    <a:pt x="709" y="170"/>
                    <a:pt x="703" y="167"/>
                  </a:cubicBezTo>
                  <a:cubicBezTo>
                    <a:pt x="695" y="162"/>
                    <a:pt x="689" y="158"/>
                    <a:pt x="683" y="156"/>
                  </a:cubicBezTo>
                  <a:cubicBezTo>
                    <a:pt x="681" y="155"/>
                    <a:pt x="679" y="154"/>
                    <a:pt x="677" y="154"/>
                  </a:cubicBezTo>
                  <a:cubicBezTo>
                    <a:pt x="675" y="153"/>
                    <a:pt x="674" y="152"/>
                    <a:pt x="672" y="152"/>
                  </a:cubicBezTo>
                  <a:cubicBezTo>
                    <a:pt x="672" y="152"/>
                    <a:pt x="672" y="152"/>
                    <a:pt x="672" y="152"/>
                  </a:cubicBezTo>
                  <a:cubicBezTo>
                    <a:pt x="671" y="152"/>
                    <a:pt x="671" y="152"/>
                    <a:pt x="671" y="152"/>
                  </a:cubicBezTo>
                  <a:cubicBezTo>
                    <a:pt x="671" y="152"/>
                    <a:pt x="671" y="152"/>
                    <a:pt x="671" y="152"/>
                  </a:cubicBezTo>
                  <a:cubicBezTo>
                    <a:pt x="670" y="152"/>
                    <a:pt x="670" y="152"/>
                    <a:pt x="670" y="152"/>
                  </a:cubicBezTo>
                  <a:cubicBezTo>
                    <a:pt x="669" y="152"/>
                    <a:pt x="669" y="152"/>
                    <a:pt x="669" y="152"/>
                  </a:cubicBezTo>
                  <a:cubicBezTo>
                    <a:pt x="669" y="152"/>
                    <a:pt x="669" y="152"/>
                    <a:pt x="669" y="152"/>
                  </a:cubicBezTo>
                  <a:cubicBezTo>
                    <a:pt x="668" y="152"/>
                    <a:pt x="667" y="152"/>
                    <a:pt x="666" y="152"/>
                  </a:cubicBezTo>
                  <a:cubicBezTo>
                    <a:pt x="664" y="152"/>
                    <a:pt x="662" y="152"/>
                    <a:pt x="660" y="152"/>
                  </a:cubicBezTo>
                  <a:cubicBezTo>
                    <a:pt x="656" y="151"/>
                    <a:pt x="656" y="151"/>
                    <a:pt x="656" y="151"/>
                  </a:cubicBezTo>
                  <a:cubicBezTo>
                    <a:pt x="649" y="151"/>
                    <a:pt x="642" y="150"/>
                    <a:pt x="635" y="150"/>
                  </a:cubicBezTo>
                  <a:cubicBezTo>
                    <a:pt x="631" y="150"/>
                    <a:pt x="628" y="150"/>
                    <a:pt x="625" y="150"/>
                  </a:cubicBezTo>
                  <a:cubicBezTo>
                    <a:pt x="624" y="150"/>
                    <a:pt x="623" y="150"/>
                    <a:pt x="623" y="150"/>
                  </a:cubicBezTo>
                  <a:cubicBezTo>
                    <a:pt x="618" y="150"/>
                    <a:pt x="614" y="150"/>
                    <a:pt x="611" y="150"/>
                  </a:cubicBezTo>
                  <a:cubicBezTo>
                    <a:pt x="606" y="151"/>
                    <a:pt x="602" y="151"/>
                    <a:pt x="599" y="152"/>
                  </a:cubicBezTo>
                  <a:cubicBezTo>
                    <a:pt x="595" y="153"/>
                    <a:pt x="591" y="154"/>
                    <a:pt x="588" y="156"/>
                  </a:cubicBezTo>
                  <a:cubicBezTo>
                    <a:pt x="587" y="156"/>
                    <a:pt x="586" y="157"/>
                    <a:pt x="584" y="158"/>
                  </a:cubicBezTo>
                  <a:cubicBezTo>
                    <a:pt x="584" y="159"/>
                    <a:pt x="584" y="159"/>
                    <a:pt x="584" y="159"/>
                  </a:cubicBezTo>
                  <a:cubicBezTo>
                    <a:pt x="583" y="159"/>
                    <a:pt x="583" y="159"/>
                    <a:pt x="582" y="160"/>
                  </a:cubicBezTo>
                  <a:cubicBezTo>
                    <a:pt x="582" y="161"/>
                    <a:pt x="582" y="161"/>
                    <a:pt x="582" y="161"/>
                  </a:cubicBezTo>
                  <a:cubicBezTo>
                    <a:pt x="582" y="161"/>
                    <a:pt x="582" y="161"/>
                    <a:pt x="582" y="161"/>
                  </a:cubicBezTo>
                  <a:cubicBezTo>
                    <a:pt x="582" y="161"/>
                    <a:pt x="582" y="161"/>
                    <a:pt x="582" y="161"/>
                  </a:cubicBezTo>
                  <a:cubicBezTo>
                    <a:pt x="582" y="161"/>
                    <a:pt x="582" y="161"/>
                    <a:pt x="582" y="161"/>
                  </a:cubicBezTo>
                  <a:cubicBezTo>
                    <a:pt x="581" y="162"/>
                    <a:pt x="581" y="162"/>
                    <a:pt x="581" y="162"/>
                  </a:cubicBezTo>
                  <a:cubicBezTo>
                    <a:pt x="580" y="163"/>
                    <a:pt x="580" y="163"/>
                    <a:pt x="579" y="163"/>
                  </a:cubicBezTo>
                  <a:cubicBezTo>
                    <a:pt x="579" y="164"/>
                    <a:pt x="579" y="164"/>
                    <a:pt x="579" y="164"/>
                  </a:cubicBezTo>
                  <a:cubicBezTo>
                    <a:pt x="579" y="164"/>
                    <a:pt x="578" y="165"/>
                    <a:pt x="578" y="165"/>
                  </a:cubicBezTo>
                  <a:cubicBezTo>
                    <a:pt x="578" y="166"/>
                    <a:pt x="578" y="166"/>
                    <a:pt x="577" y="166"/>
                  </a:cubicBezTo>
                  <a:cubicBezTo>
                    <a:pt x="577" y="166"/>
                    <a:pt x="577" y="166"/>
                    <a:pt x="577" y="166"/>
                  </a:cubicBezTo>
                  <a:cubicBezTo>
                    <a:pt x="576" y="168"/>
                    <a:pt x="576" y="169"/>
                    <a:pt x="575" y="171"/>
                  </a:cubicBezTo>
                  <a:cubicBezTo>
                    <a:pt x="574" y="174"/>
                    <a:pt x="573" y="177"/>
                    <a:pt x="572" y="182"/>
                  </a:cubicBezTo>
                  <a:cubicBezTo>
                    <a:pt x="569" y="194"/>
                    <a:pt x="569" y="194"/>
                    <a:pt x="569" y="194"/>
                  </a:cubicBezTo>
                  <a:cubicBezTo>
                    <a:pt x="568" y="197"/>
                    <a:pt x="568" y="199"/>
                    <a:pt x="567" y="201"/>
                  </a:cubicBezTo>
                  <a:cubicBezTo>
                    <a:pt x="567" y="203"/>
                    <a:pt x="566" y="205"/>
                    <a:pt x="565" y="207"/>
                  </a:cubicBezTo>
                  <a:cubicBezTo>
                    <a:pt x="564" y="209"/>
                    <a:pt x="562" y="211"/>
                    <a:pt x="561" y="213"/>
                  </a:cubicBezTo>
                  <a:cubicBezTo>
                    <a:pt x="559" y="215"/>
                    <a:pt x="558" y="217"/>
                    <a:pt x="556" y="218"/>
                  </a:cubicBezTo>
                  <a:cubicBezTo>
                    <a:pt x="555" y="219"/>
                    <a:pt x="554" y="220"/>
                    <a:pt x="553" y="220"/>
                  </a:cubicBezTo>
                  <a:cubicBezTo>
                    <a:pt x="553" y="220"/>
                    <a:pt x="552" y="221"/>
                    <a:pt x="552" y="221"/>
                  </a:cubicBezTo>
                  <a:cubicBezTo>
                    <a:pt x="551" y="221"/>
                    <a:pt x="551" y="222"/>
                    <a:pt x="550" y="222"/>
                  </a:cubicBezTo>
                  <a:cubicBezTo>
                    <a:pt x="548" y="223"/>
                    <a:pt x="548" y="223"/>
                    <a:pt x="548" y="223"/>
                  </a:cubicBezTo>
                  <a:cubicBezTo>
                    <a:pt x="546" y="224"/>
                    <a:pt x="546" y="224"/>
                    <a:pt x="546" y="224"/>
                  </a:cubicBezTo>
                  <a:cubicBezTo>
                    <a:pt x="546" y="224"/>
                    <a:pt x="545" y="224"/>
                    <a:pt x="544" y="225"/>
                  </a:cubicBezTo>
                  <a:cubicBezTo>
                    <a:pt x="541" y="226"/>
                    <a:pt x="537" y="228"/>
                    <a:pt x="534" y="229"/>
                  </a:cubicBezTo>
                  <a:cubicBezTo>
                    <a:pt x="533" y="229"/>
                    <a:pt x="533" y="229"/>
                    <a:pt x="533" y="229"/>
                  </a:cubicBezTo>
                  <a:cubicBezTo>
                    <a:pt x="529" y="230"/>
                    <a:pt x="525" y="232"/>
                    <a:pt x="521" y="233"/>
                  </a:cubicBezTo>
                  <a:cubicBezTo>
                    <a:pt x="510" y="236"/>
                    <a:pt x="510" y="236"/>
                    <a:pt x="510" y="236"/>
                  </a:cubicBezTo>
                  <a:cubicBezTo>
                    <a:pt x="501" y="239"/>
                    <a:pt x="495" y="241"/>
                    <a:pt x="488" y="244"/>
                  </a:cubicBezTo>
                  <a:cubicBezTo>
                    <a:pt x="485" y="245"/>
                    <a:pt x="482" y="246"/>
                    <a:pt x="478" y="248"/>
                  </a:cubicBezTo>
                  <a:cubicBezTo>
                    <a:pt x="475" y="249"/>
                    <a:pt x="472" y="251"/>
                    <a:pt x="469" y="253"/>
                  </a:cubicBezTo>
                  <a:cubicBezTo>
                    <a:pt x="466" y="255"/>
                    <a:pt x="463" y="257"/>
                    <a:pt x="461" y="259"/>
                  </a:cubicBezTo>
                  <a:cubicBezTo>
                    <a:pt x="460" y="261"/>
                    <a:pt x="458" y="263"/>
                    <a:pt x="457" y="265"/>
                  </a:cubicBezTo>
                  <a:cubicBezTo>
                    <a:pt x="457" y="266"/>
                    <a:pt x="457" y="266"/>
                    <a:pt x="457" y="266"/>
                  </a:cubicBezTo>
                  <a:cubicBezTo>
                    <a:pt x="458" y="264"/>
                    <a:pt x="458" y="264"/>
                    <a:pt x="458" y="264"/>
                  </a:cubicBezTo>
                  <a:cubicBezTo>
                    <a:pt x="458" y="263"/>
                    <a:pt x="459" y="261"/>
                    <a:pt x="461" y="259"/>
                  </a:cubicBezTo>
                  <a:cubicBezTo>
                    <a:pt x="463" y="256"/>
                    <a:pt x="465" y="254"/>
                    <a:pt x="469" y="252"/>
                  </a:cubicBezTo>
                  <a:cubicBezTo>
                    <a:pt x="475" y="248"/>
                    <a:pt x="482" y="245"/>
                    <a:pt x="488" y="242"/>
                  </a:cubicBezTo>
                  <a:cubicBezTo>
                    <a:pt x="494" y="240"/>
                    <a:pt x="499" y="237"/>
                    <a:pt x="506" y="235"/>
                  </a:cubicBezTo>
                  <a:cubicBezTo>
                    <a:pt x="514" y="232"/>
                    <a:pt x="522" y="229"/>
                    <a:pt x="531" y="225"/>
                  </a:cubicBezTo>
                  <a:cubicBezTo>
                    <a:pt x="534" y="223"/>
                    <a:pt x="538" y="221"/>
                    <a:pt x="541" y="219"/>
                  </a:cubicBezTo>
                  <a:cubicBezTo>
                    <a:pt x="542" y="219"/>
                    <a:pt x="543" y="218"/>
                    <a:pt x="543" y="218"/>
                  </a:cubicBezTo>
                  <a:cubicBezTo>
                    <a:pt x="545" y="217"/>
                    <a:pt x="545" y="217"/>
                    <a:pt x="545" y="217"/>
                  </a:cubicBezTo>
                  <a:cubicBezTo>
                    <a:pt x="544" y="216"/>
                    <a:pt x="544" y="216"/>
                    <a:pt x="544" y="216"/>
                  </a:cubicBezTo>
                  <a:cubicBezTo>
                    <a:pt x="545" y="217"/>
                    <a:pt x="545" y="217"/>
                    <a:pt x="545" y="217"/>
                  </a:cubicBezTo>
                  <a:cubicBezTo>
                    <a:pt x="546" y="216"/>
                    <a:pt x="546" y="216"/>
                    <a:pt x="546" y="216"/>
                  </a:cubicBezTo>
                  <a:cubicBezTo>
                    <a:pt x="546" y="216"/>
                    <a:pt x="546" y="216"/>
                    <a:pt x="546" y="216"/>
                  </a:cubicBezTo>
                  <a:cubicBezTo>
                    <a:pt x="547" y="215"/>
                    <a:pt x="547" y="215"/>
                    <a:pt x="548" y="215"/>
                  </a:cubicBezTo>
                  <a:cubicBezTo>
                    <a:pt x="548" y="215"/>
                    <a:pt x="548" y="214"/>
                    <a:pt x="548" y="214"/>
                  </a:cubicBezTo>
                  <a:cubicBezTo>
                    <a:pt x="548" y="214"/>
                    <a:pt x="548" y="214"/>
                    <a:pt x="548" y="214"/>
                  </a:cubicBezTo>
                  <a:cubicBezTo>
                    <a:pt x="549" y="213"/>
                    <a:pt x="550" y="213"/>
                    <a:pt x="550" y="212"/>
                  </a:cubicBezTo>
                  <a:cubicBezTo>
                    <a:pt x="553" y="209"/>
                    <a:pt x="555" y="206"/>
                    <a:pt x="556" y="203"/>
                  </a:cubicBezTo>
                  <a:cubicBezTo>
                    <a:pt x="557" y="200"/>
                    <a:pt x="557" y="196"/>
                    <a:pt x="558" y="192"/>
                  </a:cubicBezTo>
                  <a:cubicBezTo>
                    <a:pt x="558" y="191"/>
                    <a:pt x="558" y="189"/>
                    <a:pt x="558" y="188"/>
                  </a:cubicBezTo>
                  <a:cubicBezTo>
                    <a:pt x="559" y="185"/>
                    <a:pt x="559" y="182"/>
                    <a:pt x="559" y="179"/>
                  </a:cubicBezTo>
                  <a:cubicBezTo>
                    <a:pt x="560" y="177"/>
                    <a:pt x="560" y="175"/>
                    <a:pt x="560" y="173"/>
                  </a:cubicBezTo>
                  <a:cubicBezTo>
                    <a:pt x="561" y="170"/>
                    <a:pt x="562" y="168"/>
                    <a:pt x="563" y="166"/>
                  </a:cubicBezTo>
                  <a:cubicBezTo>
                    <a:pt x="563" y="164"/>
                    <a:pt x="564" y="162"/>
                    <a:pt x="566" y="159"/>
                  </a:cubicBezTo>
                  <a:cubicBezTo>
                    <a:pt x="566" y="158"/>
                    <a:pt x="566" y="158"/>
                    <a:pt x="566" y="158"/>
                  </a:cubicBezTo>
                  <a:cubicBezTo>
                    <a:pt x="567" y="158"/>
                    <a:pt x="567" y="157"/>
                    <a:pt x="568" y="156"/>
                  </a:cubicBezTo>
                  <a:cubicBezTo>
                    <a:pt x="568" y="155"/>
                    <a:pt x="570" y="154"/>
                    <a:pt x="570" y="153"/>
                  </a:cubicBezTo>
                  <a:cubicBezTo>
                    <a:pt x="571" y="152"/>
                    <a:pt x="571" y="152"/>
                    <a:pt x="571" y="152"/>
                  </a:cubicBezTo>
                  <a:cubicBezTo>
                    <a:pt x="571" y="152"/>
                    <a:pt x="571" y="152"/>
                    <a:pt x="571" y="152"/>
                  </a:cubicBezTo>
                  <a:cubicBezTo>
                    <a:pt x="573" y="150"/>
                    <a:pt x="573" y="150"/>
                    <a:pt x="573" y="150"/>
                  </a:cubicBezTo>
                  <a:cubicBezTo>
                    <a:pt x="574" y="149"/>
                    <a:pt x="575" y="148"/>
                    <a:pt x="576" y="148"/>
                  </a:cubicBezTo>
                  <a:cubicBezTo>
                    <a:pt x="578" y="146"/>
                    <a:pt x="580" y="145"/>
                    <a:pt x="582" y="144"/>
                  </a:cubicBezTo>
                  <a:cubicBezTo>
                    <a:pt x="592" y="139"/>
                    <a:pt x="602" y="138"/>
                    <a:pt x="610" y="138"/>
                  </a:cubicBezTo>
                  <a:cubicBezTo>
                    <a:pt x="611" y="138"/>
                    <a:pt x="612" y="138"/>
                    <a:pt x="613" y="138"/>
                  </a:cubicBezTo>
                  <a:cubicBezTo>
                    <a:pt x="620" y="138"/>
                    <a:pt x="627" y="138"/>
                    <a:pt x="636" y="139"/>
                  </a:cubicBezTo>
                  <a:cubicBezTo>
                    <a:pt x="643" y="140"/>
                    <a:pt x="649" y="141"/>
                    <a:pt x="655" y="142"/>
                  </a:cubicBezTo>
                  <a:cubicBezTo>
                    <a:pt x="657" y="143"/>
                    <a:pt x="659" y="143"/>
                    <a:pt x="661" y="143"/>
                  </a:cubicBezTo>
                  <a:cubicBezTo>
                    <a:pt x="663" y="144"/>
                    <a:pt x="665" y="144"/>
                    <a:pt x="667" y="144"/>
                  </a:cubicBezTo>
                  <a:cubicBezTo>
                    <a:pt x="667" y="144"/>
                    <a:pt x="668" y="145"/>
                    <a:pt x="668" y="145"/>
                  </a:cubicBezTo>
                  <a:cubicBezTo>
                    <a:pt x="668" y="145"/>
                    <a:pt x="668" y="145"/>
                    <a:pt x="668" y="145"/>
                  </a:cubicBezTo>
                  <a:cubicBezTo>
                    <a:pt x="669" y="145"/>
                    <a:pt x="669" y="145"/>
                    <a:pt x="669" y="145"/>
                  </a:cubicBezTo>
                  <a:cubicBezTo>
                    <a:pt x="669" y="145"/>
                    <a:pt x="669" y="145"/>
                    <a:pt x="669" y="145"/>
                  </a:cubicBezTo>
                  <a:cubicBezTo>
                    <a:pt x="670" y="145"/>
                    <a:pt x="670" y="145"/>
                    <a:pt x="670" y="145"/>
                  </a:cubicBezTo>
                  <a:cubicBezTo>
                    <a:pt x="672" y="145"/>
                    <a:pt x="672" y="145"/>
                    <a:pt x="672" y="145"/>
                  </a:cubicBezTo>
                  <a:cubicBezTo>
                    <a:pt x="672" y="145"/>
                    <a:pt x="672" y="145"/>
                    <a:pt x="673" y="145"/>
                  </a:cubicBezTo>
                  <a:cubicBezTo>
                    <a:pt x="673" y="145"/>
                    <a:pt x="673" y="145"/>
                    <a:pt x="673" y="145"/>
                  </a:cubicBezTo>
                  <a:cubicBezTo>
                    <a:pt x="675" y="146"/>
                    <a:pt x="677" y="146"/>
                    <a:pt x="680" y="147"/>
                  </a:cubicBezTo>
                  <a:cubicBezTo>
                    <a:pt x="682" y="148"/>
                    <a:pt x="683" y="149"/>
                    <a:pt x="685" y="150"/>
                  </a:cubicBezTo>
                  <a:cubicBezTo>
                    <a:pt x="685" y="150"/>
                    <a:pt x="685" y="150"/>
                    <a:pt x="685" y="150"/>
                  </a:cubicBezTo>
                  <a:cubicBezTo>
                    <a:pt x="692" y="154"/>
                    <a:pt x="699" y="158"/>
                    <a:pt x="706" y="163"/>
                  </a:cubicBezTo>
                  <a:cubicBezTo>
                    <a:pt x="712" y="168"/>
                    <a:pt x="719" y="172"/>
                    <a:pt x="724" y="176"/>
                  </a:cubicBezTo>
                  <a:cubicBezTo>
                    <a:pt x="742" y="189"/>
                    <a:pt x="742" y="189"/>
                    <a:pt x="742" y="189"/>
                  </a:cubicBezTo>
                  <a:cubicBezTo>
                    <a:pt x="742" y="190"/>
                    <a:pt x="742" y="190"/>
                    <a:pt x="742" y="190"/>
                  </a:cubicBezTo>
                  <a:cubicBezTo>
                    <a:pt x="743" y="190"/>
                    <a:pt x="743" y="190"/>
                    <a:pt x="743" y="190"/>
                  </a:cubicBezTo>
                  <a:cubicBezTo>
                    <a:pt x="743" y="190"/>
                    <a:pt x="743" y="190"/>
                    <a:pt x="743" y="190"/>
                  </a:cubicBezTo>
                  <a:cubicBezTo>
                    <a:pt x="743" y="191"/>
                    <a:pt x="743" y="191"/>
                    <a:pt x="743" y="191"/>
                  </a:cubicBezTo>
                  <a:cubicBezTo>
                    <a:pt x="745" y="190"/>
                    <a:pt x="745" y="190"/>
                    <a:pt x="745" y="190"/>
                  </a:cubicBezTo>
                  <a:cubicBezTo>
                    <a:pt x="745" y="190"/>
                    <a:pt x="745" y="190"/>
                    <a:pt x="745" y="190"/>
                  </a:cubicBezTo>
                  <a:cubicBezTo>
                    <a:pt x="745" y="190"/>
                    <a:pt x="745" y="190"/>
                    <a:pt x="745" y="190"/>
                  </a:cubicBezTo>
                  <a:cubicBezTo>
                    <a:pt x="745" y="190"/>
                    <a:pt x="745" y="190"/>
                    <a:pt x="745" y="190"/>
                  </a:cubicBezTo>
                  <a:cubicBezTo>
                    <a:pt x="747" y="190"/>
                    <a:pt x="749" y="189"/>
                    <a:pt x="749" y="189"/>
                  </a:cubicBezTo>
                  <a:cubicBezTo>
                    <a:pt x="752" y="187"/>
                    <a:pt x="755" y="185"/>
                    <a:pt x="757" y="184"/>
                  </a:cubicBezTo>
                  <a:cubicBezTo>
                    <a:pt x="759" y="182"/>
                    <a:pt x="762" y="180"/>
                    <a:pt x="764" y="178"/>
                  </a:cubicBezTo>
                  <a:cubicBezTo>
                    <a:pt x="766" y="175"/>
                    <a:pt x="769" y="173"/>
                    <a:pt x="771" y="171"/>
                  </a:cubicBezTo>
                  <a:cubicBezTo>
                    <a:pt x="773" y="169"/>
                    <a:pt x="775" y="167"/>
                    <a:pt x="777" y="165"/>
                  </a:cubicBezTo>
                  <a:cubicBezTo>
                    <a:pt x="778" y="164"/>
                    <a:pt x="778" y="164"/>
                    <a:pt x="778" y="164"/>
                  </a:cubicBezTo>
                  <a:cubicBezTo>
                    <a:pt x="780" y="162"/>
                    <a:pt x="780" y="162"/>
                    <a:pt x="780" y="162"/>
                  </a:cubicBezTo>
                  <a:cubicBezTo>
                    <a:pt x="781" y="162"/>
                    <a:pt x="781" y="162"/>
                    <a:pt x="781" y="162"/>
                  </a:cubicBezTo>
                  <a:cubicBezTo>
                    <a:pt x="781" y="161"/>
                    <a:pt x="782" y="161"/>
                    <a:pt x="782" y="161"/>
                  </a:cubicBezTo>
                  <a:cubicBezTo>
                    <a:pt x="783" y="161"/>
                    <a:pt x="784" y="160"/>
                    <a:pt x="785" y="160"/>
                  </a:cubicBezTo>
                  <a:cubicBezTo>
                    <a:pt x="788" y="159"/>
                    <a:pt x="790" y="158"/>
                    <a:pt x="793" y="158"/>
                  </a:cubicBezTo>
                  <a:cubicBezTo>
                    <a:pt x="795" y="157"/>
                    <a:pt x="798" y="157"/>
                    <a:pt x="800" y="157"/>
                  </a:cubicBezTo>
                  <a:cubicBezTo>
                    <a:pt x="802" y="156"/>
                    <a:pt x="804" y="156"/>
                    <a:pt x="806" y="156"/>
                  </a:cubicBezTo>
                  <a:cubicBezTo>
                    <a:pt x="808" y="156"/>
                    <a:pt x="811" y="155"/>
                    <a:pt x="813" y="155"/>
                  </a:cubicBezTo>
                  <a:cubicBezTo>
                    <a:pt x="818" y="154"/>
                    <a:pt x="822" y="154"/>
                    <a:pt x="825" y="153"/>
                  </a:cubicBezTo>
                  <a:cubicBezTo>
                    <a:pt x="828" y="152"/>
                    <a:pt x="828" y="152"/>
                    <a:pt x="828" y="152"/>
                  </a:cubicBezTo>
                  <a:cubicBezTo>
                    <a:pt x="827" y="149"/>
                    <a:pt x="827" y="149"/>
                    <a:pt x="827" y="149"/>
                  </a:cubicBezTo>
                  <a:cubicBezTo>
                    <a:pt x="825" y="145"/>
                    <a:pt x="824" y="142"/>
                    <a:pt x="823" y="138"/>
                  </a:cubicBezTo>
                  <a:cubicBezTo>
                    <a:pt x="822" y="136"/>
                    <a:pt x="822" y="136"/>
                    <a:pt x="822" y="136"/>
                  </a:cubicBezTo>
                  <a:cubicBezTo>
                    <a:pt x="819" y="127"/>
                    <a:pt x="815" y="117"/>
                    <a:pt x="811" y="108"/>
                  </a:cubicBezTo>
                  <a:cubicBezTo>
                    <a:pt x="808" y="103"/>
                    <a:pt x="806" y="98"/>
                    <a:pt x="803" y="95"/>
                  </a:cubicBezTo>
                  <a:cubicBezTo>
                    <a:pt x="802" y="93"/>
                    <a:pt x="802" y="93"/>
                    <a:pt x="802" y="93"/>
                  </a:cubicBezTo>
                  <a:cubicBezTo>
                    <a:pt x="800" y="92"/>
                    <a:pt x="800" y="92"/>
                    <a:pt x="800" y="92"/>
                  </a:cubicBezTo>
                  <a:cubicBezTo>
                    <a:pt x="800" y="91"/>
                    <a:pt x="799" y="91"/>
                    <a:pt x="798" y="90"/>
                  </a:cubicBezTo>
                  <a:cubicBezTo>
                    <a:pt x="797" y="89"/>
                    <a:pt x="797" y="89"/>
                    <a:pt x="797" y="89"/>
                  </a:cubicBezTo>
                  <a:cubicBezTo>
                    <a:pt x="796" y="88"/>
                    <a:pt x="796" y="88"/>
                    <a:pt x="796" y="88"/>
                  </a:cubicBezTo>
                  <a:cubicBezTo>
                    <a:pt x="794" y="87"/>
                    <a:pt x="794" y="87"/>
                    <a:pt x="794" y="87"/>
                  </a:cubicBezTo>
                  <a:cubicBezTo>
                    <a:pt x="791" y="85"/>
                    <a:pt x="791" y="85"/>
                    <a:pt x="791" y="85"/>
                  </a:cubicBezTo>
                  <a:cubicBezTo>
                    <a:pt x="783" y="78"/>
                    <a:pt x="775" y="71"/>
                    <a:pt x="767" y="63"/>
                  </a:cubicBezTo>
                  <a:cubicBezTo>
                    <a:pt x="760" y="55"/>
                    <a:pt x="753" y="46"/>
                    <a:pt x="747" y="37"/>
                  </a:cubicBezTo>
                  <a:cubicBezTo>
                    <a:pt x="740" y="27"/>
                    <a:pt x="736" y="17"/>
                    <a:pt x="733" y="7"/>
                  </a:cubicBezTo>
                  <a:cubicBezTo>
                    <a:pt x="732" y="6"/>
                    <a:pt x="732" y="5"/>
                    <a:pt x="732" y="4"/>
                  </a:cubicBezTo>
                  <a:cubicBezTo>
                    <a:pt x="731" y="0"/>
                    <a:pt x="731" y="0"/>
                    <a:pt x="731" y="0"/>
                  </a:cubicBezTo>
                  <a:cubicBezTo>
                    <a:pt x="728" y="2"/>
                    <a:pt x="728" y="2"/>
                    <a:pt x="728" y="2"/>
                  </a:cubicBezTo>
                  <a:cubicBezTo>
                    <a:pt x="726" y="3"/>
                    <a:pt x="723" y="4"/>
                    <a:pt x="720" y="6"/>
                  </a:cubicBezTo>
                  <a:cubicBezTo>
                    <a:pt x="712" y="10"/>
                    <a:pt x="712" y="10"/>
                    <a:pt x="712" y="10"/>
                  </a:cubicBezTo>
                  <a:cubicBezTo>
                    <a:pt x="704" y="14"/>
                    <a:pt x="704" y="14"/>
                    <a:pt x="704" y="14"/>
                  </a:cubicBezTo>
                  <a:cubicBezTo>
                    <a:pt x="701" y="16"/>
                    <a:pt x="699" y="17"/>
                    <a:pt x="696" y="18"/>
                  </a:cubicBezTo>
                  <a:cubicBezTo>
                    <a:pt x="693" y="20"/>
                    <a:pt x="693" y="20"/>
                    <a:pt x="693" y="20"/>
                  </a:cubicBezTo>
                  <a:cubicBezTo>
                    <a:pt x="692" y="20"/>
                    <a:pt x="691" y="21"/>
                    <a:pt x="689" y="22"/>
                  </a:cubicBezTo>
                  <a:cubicBezTo>
                    <a:pt x="687" y="23"/>
                    <a:pt x="685" y="24"/>
                    <a:pt x="682" y="25"/>
                  </a:cubicBezTo>
                  <a:cubicBezTo>
                    <a:pt x="681" y="26"/>
                    <a:pt x="681" y="26"/>
                    <a:pt x="681" y="26"/>
                  </a:cubicBezTo>
                  <a:cubicBezTo>
                    <a:pt x="677" y="28"/>
                    <a:pt x="674" y="30"/>
                    <a:pt x="670" y="32"/>
                  </a:cubicBezTo>
                  <a:cubicBezTo>
                    <a:pt x="666" y="34"/>
                    <a:pt x="662" y="35"/>
                    <a:pt x="656" y="36"/>
                  </a:cubicBezTo>
                  <a:cubicBezTo>
                    <a:pt x="647" y="38"/>
                    <a:pt x="637" y="39"/>
                    <a:pt x="624" y="39"/>
                  </a:cubicBezTo>
                  <a:cubicBezTo>
                    <a:pt x="622" y="39"/>
                    <a:pt x="619" y="39"/>
                    <a:pt x="616" y="39"/>
                  </a:cubicBezTo>
                  <a:cubicBezTo>
                    <a:pt x="613" y="39"/>
                    <a:pt x="610" y="39"/>
                    <a:pt x="607" y="39"/>
                  </a:cubicBezTo>
                  <a:cubicBezTo>
                    <a:pt x="603" y="39"/>
                    <a:pt x="603" y="39"/>
                    <a:pt x="603" y="39"/>
                  </a:cubicBezTo>
                  <a:cubicBezTo>
                    <a:pt x="600" y="39"/>
                    <a:pt x="600" y="39"/>
                    <a:pt x="600" y="39"/>
                  </a:cubicBezTo>
                  <a:cubicBezTo>
                    <a:pt x="599" y="39"/>
                    <a:pt x="599" y="39"/>
                    <a:pt x="599" y="39"/>
                  </a:cubicBezTo>
                  <a:cubicBezTo>
                    <a:pt x="596" y="39"/>
                    <a:pt x="593" y="40"/>
                    <a:pt x="591" y="41"/>
                  </a:cubicBezTo>
                  <a:cubicBezTo>
                    <a:pt x="580" y="43"/>
                    <a:pt x="569" y="46"/>
                    <a:pt x="559" y="49"/>
                  </a:cubicBezTo>
                  <a:cubicBezTo>
                    <a:pt x="557" y="50"/>
                    <a:pt x="557" y="50"/>
                    <a:pt x="557" y="50"/>
                  </a:cubicBezTo>
                  <a:cubicBezTo>
                    <a:pt x="545" y="53"/>
                    <a:pt x="534" y="57"/>
                    <a:pt x="523" y="60"/>
                  </a:cubicBezTo>
                  <a:cubicBezTo>
                    <a:pt x="491" y="70"/>
                    <a:pt x="491" y="70"/>
                    <a:pt x="491" y="70"/>
                  </a:cubicBezTo>
                  <a:cubicBezTo>
                    <a:pt x="487" y="72"/>
                    <a:pt x="483" y="73"/>
                    <a:pt x="479" y="74"/>
                  </a:cubicBezTo>
                  <a:cubicBezTo>
                    <a:pt x="473" y="76"/>
                    <a:pt x="467" y="78"/>
                    <a:pt x="461" y="80"/>
                  </a:cubicBezTo>
                  <a:cubicBezTo>
                    <a:pt x="460" y="80"/>
                    <a:pt x="460" y="80"/>
                    <a:pt x="460" y="80"/>
                  </a:cubicBezTo>
                  <a:cubicBezTo>
                    <a:pt x="460" y="80"/>
                    <a:pt x="460" y="80"/>
                    <a:pt x="460" y="80"/>
                  </a:cubicBezTo>
                  <a:cubicBezTo>
                    <a:pt x="459" y="80"/>
                    <a:pt x="459" y="80"/>
                    <a:pt x="459" y="81"/>
                  </a:cubicBezTo>
                  <a:cubicBezTo>
                    <a:pt x="459" y="81"/>
                    <a:pt x="458" y="81"/>
                    <a:pt x="458" y="81"/>
                  </a:cubicBezTo>
                  <a:cubicBezTo>
                    <a:pt x="457" y="82"/>
                    <a:pt x="456" y="82"/>
                    <a:pt x="455" y="83"/>
                  </a:cubicBezTo>
                  <a:cubicBezTo>
                    <a:pt x="454" y="84"/>
                    <a:pt x="452" y="85"/>
                    <a:pt x="450" y="87"/>
                  </a:cubicBezTo>
                  <a:cubicBezTo>
                    <a:pt x="447" y="91"/>
                    <a:pt x="444" y="94"/>
                    <a:pt x="442" y="97"/>
                  </a:cubicBezTo>
                  <a:cubicBezTo>
                    <a:pt x="438" y="103"/>
                    <a:pt x="435" y="108"/>
                    <a:pt x="431" y="113"/>
                  </a:cubicBezTo>
                  <a:cubicBezTo>
                    <a:pt x="430" y="114"/>
                    <a:pt x="429" y="116"/>
                    <a:pt x="429" y="117"/>
                  </a:cubicBezTo>
                  <a:cubicBezTo>
                    <a:pt x="424" y="124"/>
                    <a:pt x="421" y="129"/>
                    <a:pt x="418" y="133"/>
                  </a:cubicBezTo>
                  <a:cubicBezTo>
                    <a:pt x="415" y="136"/>
                    <a:pt x="412" y="140"/>
                    <a:pt x="409" y="142"/>
                  </a:cubicBezTo>
                  <a:cubicBezTo>
                    <a:pt x="409" y="143"/>
                    <a:pt x="408" y="143"/>
                    <a:pt x="408" y="144"/>
                  </a:cubicBezTo>
                  <a:cubicBezTo>
                    <a:pt x="406" y="145"/>
                    <a:pt x="406" y="145"/>
                    <a:pt x="406" y="145"/>
                  </a:cubicBezTo>
                  <a:cubicBezTo>
                    <a:pt x="407" y="146"/>
                    <a:pt x="407" y="146"/>
                    <a:pt x="407" y="146"/>
                  </a:cubicBezTo>
                  <a:cubicBezTo>
                    <a:pt x="408" y="151"/>
                    <a:pt x="408" y="155"/>
                    <a:pt x="407" y="160"/>
                  </a:cubicBezTo>
                  <a:cubicBezTo>
                    <a:pt x="407" y="160"/>
                    <a:pt x="407" y="161"/>
                    <a:pt x="407" y="161"/>
                  </a:cubicBezTo>
                  <a:cubicBezTo>
                    <a:pt x="407" y="162"/>
                    <a:pt x="406" y="162"/>
                    <a:pt x="406" y="163"/>
                  </a:cubicBezTo>
                  <a:cubicBezTo>
                    <a:pt x="405" y="166"/>
                    <a:pt x="405" y="166"/>
                    <a:pt x="405" y="166"/>
                  </a:cubicBezTo>
                  <a:cubicBezTo>
                    <a:pt x="405" y="167"/>
                    <a:pt x="405" y="167"/>
                    <a:pt x="405" y="168"/>
                  </a:cubicBezTo>
                  <a:cubicBezTo>
                    <a:pt x="405" y="168"/>
                    <a:pt x="404" y="169"/>
                    <a:pt x="404" y="169"/>
                  </a:cubicBezTo>
                  <a:cubicBezTo>
                    <a:pt x="404" y="169"/>
                    <a:pt x="404" y="170"/>
                    <a:pt x="404" y="170"/>
                  </a:cubicBezTo>
                  <a:cubicBezTo>
                    <a:pt x="404" y="171"/>
                    <a:pt x="403" y="171"/>
                    <a:pt x="403" y="172"/>
                  </a:cubicBezTo>
                  <a:cubicBezTo>
                    <a:pt x="400" y="178"/>
                    <a:pt x="396" y="184"/>
                    <a:pt x="390" y="189"/>
                  </a:cubicBezTo>
                  <a:cubicBezTo>
                    <a:pt x="386" y="192"/>
                    <a:pt x="381" y="195"/>
                    <a:pt x="376" y="198"/>
                  </a:cubicBezTo>
                  <a:cubicBezTo>
                    <a:pt x="376" y="198"/>
                    <a:pt x="376" y="198"/>
                    <a:pt x="376" y="198"/>
                  </a:cubicBezTo>
                  <a:cubicBezTo>
                    <a:pt x="374" y="199"/>
                    <a:pt x="372" y="200"/>
                    <a:pt x="371" y="200"/>
                  </a:cubicBezTo>
                  <a:cubicBezTo>
                    <a:pt x="366" y="202"/>
                    <a:pt x="366" y="202"/>
                    <a:pt x="366" y="202"/>
                  </a:cubicBezTo>
                  <a:cubicBezTo>
                    <a:pt x="366" y="202"/>
                    <a:pt x="366" y="202"/>
                    <a:pt x="366" y="202"/>
                  </a:cubicBezTo>
                  <a:cubicBezTo>
                    <a:pt x="370" y="200"/>
                    <a:pt x="370" y="200"/>
                    <a:pt x="370" y="200"/>
                  </a:cubicBezTo>
                  <a:cubicBezTo>
                    <a:pt x="371" y="199"/>
                    <a:pt x="371" y="199"/>
                    <a:pt x="371" y="199"/>
                  </a:cubicBezTo>
                  <a:cubicBezTo>
                    <a:pt x="371" y="199"/>
                    <a:pt x="372" y="199"/>
                    <a:pt x="373" y="198"/>
                  </a:cubicBezTo>
                  <a:cubicBezTo>
                    <a:pt x="374" y="198"/>
                    <a:pt x="375" y="197"/>
                    <a:pt x="376" y="197"/>
                  </a:cubicBezTo>
                  <a:cubicBezTo>
                    <a:pt x="377" y="196"/>
                    <a:pt x="377" y="196"/>
                    <a:pt x="377" y="196"/>
                  </a:cubicBezTo>
                  <a:cubicBezTo>
                    <a:pt x="377" y="195"/>
                    <a:pt x="378" y="195"/>
                    <a:pt x="378" y="195"/>
                  </a:cubicBezTo>
                  <a:cubicBezTo>
                    <a:pt x="378" y="195"/>
                    <a:pt x="382" y="192"/>
                    <a:pt x="382" y="192"/>
                  </a:cubicBezTo>
                  <a:cubicBezTo>
                    <a:pt x="383" y="192"/>
                    <a:pt x="384" y="191"/>
                    <a:pt x="385" y="190"/>
                  </a:cubicBezTo>
                  <a:cubicBezTo>
                    <a:pt x="385" y="190"/>
                    <a:pt x="385" y="190"/>
                    <a:pt x="385" y="190"/>
                  </a:cubicBezTo>
                  <a:cubicBezTo>
                    <a:pt x="385" y="189"/>
                    <a:pt x="386" y="189"/>
                    <a:pt x="386" y="189"/>
                  </a:cubicBezTo>
                  <a:cubicBezTo>
                    <a:pt x="387" y="188"/>
                    <a:pt x="388" y="187"/>
                    <a:pt x="388" y="187"/>
                  </a:cubicBezTo>
                  <a:cubicBezTo>
                    <a:pt x="393" y="182"/>
                    <a:pt x="397" y="176"/>
                    <a:pt x="400" y="170"/>
                  </a:cubicBezTo>
                  <a:cubicBezTo>
                    <a:pt x="400" y="170"/>
                    <a:pt x="400" y="169"/>
                    <a:pt x="400" y="169"/>
                  </a:cubicBezTo>
                  <a:cubicBezTo>
                    <a:pt x="400" y="168"/>
                    <a:pt x="400" y="168"/>
                    <a:pt x="401" y="168"/>
                  </a:cubicBezTo>
                  <a:cubicBezTo>
                    <a:pt x="401" y="167"/>
                    <a:pt x="401" y="167"/>
                    <a:pt x="401" y="167"/>
                  </a:cubicBezTo>
                  <a:cubicBezTo>
                    <a:pt x="401" y="166"/>
                    <a:pt x="401" y="166"/>
                    <a:pt x="401" y="165"/>
                  </a:cubicBezTo>
                  <a:cubicBezTo>
                    <a:pt x="402" y="162"/>
                    <a:pt x="402" y="162"/>
                    <a:pt x="402" y="162"/>
                  </a:cubicBezTo>
                  <a:cubicBezTo>
                    <a:pt x="402" y="162"/>
                    <a:pt x="402" y="161"/>
                    <a:pt x="402" y="160"/>
                  </a:cubicBezTo>
                  <a:cubicBezTo>
                    <a:pt x="402" y="160"/>
                    <a:pt x="402" y="160"/>
                    <a:pt x="402" y="159"/>
                  </a:cubicBezTo>
                  <a:cubicBezTo>
                    <a:pt x="403" y="155"/>
                    <a:pt x="403" y="151"/>
                    <a:pt x="402" y="147"/>
                  </a:cubicBezTo>
                  <a:cubicBezTo>
                    <a:pt x="402" y="147"/>
                    <a:pt x="402" y="146"/>
                    <a:pt x="401" y="146"/>
                  </a:cubicBezTo>
                  <a:cubicBezTo>
                    <a:pt x="401" y="146"/>
                    <a:pt x="401" y="145"/>
                    <a:pt x="401" y="145"/>
                  </a:cubicBezTo>
                  <a:cubicBezTo>
                    <a:pt x="401" y="145"/>
                    <a:pt x="401" y="144"/>
                    <a:pt x="401" y="144"/>
                  </a:cubicBezTo>
                  <a:cubicBezTo>
                    <a:pt x="400" y="142"/>
                    <a:pt x="400" y="142"/>
                    <a:pt x="400" y="142"/>
                  </a:cubicBezTo>
                  <a:cubicBezTo>
                    <a:pt x="400" y="142"/>
                    <a:pt x="400" y="142"/>
                    <a:pt x="400" y="142"/>
                  </a:cubicBezTo>
                  <a:cubicBezTo>
                    <a:pt x="400" y="142"/>
                    <a:pt x="400" y="142"/>
                    <a:pt x="400" y="142"/>
                  </a:cubicBezTo>
                  <a:cubicBezTo>
                    <a:pt x="399" y="140"/>
                    <a:pt x="399" y="140"/>
                    <a:pt x="399" y="140"/>
                  </a:cubicBezTo>
                  <a:cubicBezTo>
                    <a:pt x="399" y="140"/>
                    <a:pt x="399" y="140"/>
                    <a:pt x="399" y="140"/>
                  </a:cubicBezTo>
                  <a:cubicBezTo>
                    <a:pt x="398" y="140"/>
                    <a:pt x="398" y="140"/>
                    <a:pt x="398" y="140"/>
                  </a:cubicBezTo>
                  <a:cubicBezTo>
                    <a:pt x="397" y="139"/>
                    <a:pt x="397" y="139"/>
                    <a:pt x="397" y="139"/>
                  </a:cubicBezTo>
                  <a:cubicBezTo>
                    <a:pt x="396" y="138"/>
                    <a:pt x="396" y="138"/>
                    <a:pt x="396" y="138"/>
                  </a:cubicBezTo>
                  <a:cubicBezTo>
                    <a:pt x="394" y="137"/>
                    <a:pt x="392" y="136"/>
                    <a:pt x="390" y="135"/>
                  </a:cubicBezTo>
                  <a:cubicBezTo>
                    <a:pt x="388" y="134"/>
                    <a:pt x="386" y="134"/>
                    <a:pt x="384" y="133"/>
                  </a:cubicBezTo>
                  <a:cubicBezTo>
                    <a:pt x="375" y="131"/>
                    <a:pt x="366" y="130"/>
                    <a:pt x="355" y="129"/>
                  </a:cubicBezTo>
                  <a:cubicBezTo>
                    <a:pt x="352" y="129"/>
                    <a:pt x="349" y="129"/>
                    <a:pt x="347" y="129"/>
                  </a:cubicBezTo>
                  <a:cubicBezTo>
                    <a:pt x="340" y="129"/>
                    <a:pt x="333" y="129"/>
                    <a:pt x="325" y="130"/>
                  </a:cubicBezTo>
                  <a:cubicBezTo>
                    <a:pt x="315" y="131"/>
                    <a:pt x="305" y="133"/>
                    <a:pt x="296" y="135"/>
                  </a:cubicBezTo>
                  <a:cubicBezTo>
                    <a:pt x="294" y="135"/>
                    <a:pt x="294" y="135"/>
                    <a:pt x="294" y="135"/>
                  </a:cubicBezTo>
                  <a:cubicBezTo>
                    <a:pt x="293" y="135"/>
                    <a:pt x="293" y="135"/>
                    <a:pt x="293" y="135"/>
                  </a:cubicBezTo>
                  <a:cubicBezTo>
                    <a:pt x="289" y="137"/>
                    <a:pt x="289" y="137"/>
                    <a:pt x="289" y="137"/>
                  </a:cubicBezTo>
                  <a:cubicBezTo>
                    <a:pt x="287" y="137"/>
                    <a:pt x="287" y="137"/>
                    <a:pt x="287" y="137"/>
                  </a:cubicBezTo>
                  <a:cubicBezTo>
                    <a:pt x="285" y="138"/>
                    <a:pt x="284" y="138"/>
                    <a:pt x="282" y="139"/>
                  </a:cubicBezTo>
                  <a:cubicBezTo>
                    <a:pt x="280" y="140"/>
                    <a:pt x="279" y="140"/>
                    <a:pt x="277" y="141"/>
                  </a:cubicBezTo>
                  <a:cubicBezTo>
                    <a:pt x="277" y="141"/>
                    <a:pt x="276" y="142"/>
                    <a:pt x="276" y="142"/>
                  </a:cubicBezTo>
                  <a:cubicBezTo>
                    <a:pt x="275" y="142"/>
                    <a:pt x="275" y="142"/>
                    <a:pt x="275" y="142"/>
                  </a:cubicBezTo>
                  <a:cubicBezTo>
                    <a:pt x="275" y="142"/>
                    <a:pt x="274" y="143"/>
                    <a:pt x="274" y="143"/>
                  </a:cubicBezTo>
                  <a:cubicBezTo>
                    <a:pt x="272" y="144"/>
                    <a:pt x="271" y="145"/>
                    <a:pt x="269" y="145"/>
                  </a:cubicBezTo>
                  <a:cubicBezTo>
                    <a:pt x="262" y="150"/>
                    <a:pt x="255" y="155"/>
                    <a:pt x="248" y="161"/>
                  </a:cubicBezTo>
                  <a:cubicBezTo>
                    <a:pt x="242" y="166"/>
                    <a:pt x="236" y="172"/>
                    <a:pt x="230" y="178"/>
                  </a:cubicBezTo>
                  <a:cubicBezTo>
                    <a:pt x="224" y="183"/>
                    <a:pt x="220" y="189"/>
                    <a:pt x="215" y="193"/>
                  </a:cubicBezTo>
                  <a:cubicBezTo>
                    <a:pt x="212" y="197"/>
                    <a:pt x="208" y="201"/>
                    <a:pt x="206" y="204"/>
                  </a:cubicBezTo>
                  <a:cubicBezTo>
                    <a:pt x="205" y="205"/>
                    <a:pt x="205" y="205"/>
                    <a:pt x="205" y="205"/>
                  </a:cubicBezTo>
                  <a:cubicBezTo>
                    <a:pt x="203" y="208"/>
                    <a:pt x="201" y="210"/>
                    <a:pt x="200" y="211"/>
                  </a:cubicBezTo>
                  <a:cubicBezTo>
                    <a:pt x="199" y="212"/>
                    <a:pt x="199" y="212"/>
                    <a:pt x="199" y="212"/>
                  </a:cubicBezTo>
                  <a:cubicBezTo>
                    <a:pt x="199" y="213"/>
                    <a:pt x="199" y="213"/>
                    <a:pt x="199" y="213"/>
                  </a:cubicBezTo>
                  <a:cubicBezTo>
                    <a:pt x="200" y="216"/>
                    <a:pt x="200" y="219"/>
                    <a:pt x="200" y="221"/>
                  </a:cubicBezTo>
                  <a:cubicBezTo>
                    <a:pt x="201" y="230"/>
                    <a:pt x="201" y="238"/>
                    <a:pt x="201" y="246"/>
                  </a:cubicBezTo>
                  <a:cubicBezTo>
                    <a:pt x="200" y="256"/>
                    <a:pt x="199" y="265"/>
                    <a:pt x="196" y="273"/>
                  </a:cubicBezTo>
                  <a:cubicBezTo>
                    <a:pt x="193" y="283"/>
                    <a:pt x="188" y="291"/>
                    <a:pt x="182" y="298"/>
                  </a:cubicBezTo>
                  <a:cubicBezTo>
                    <a:pt x="181" y="299"/>
                    <a:pt x="181" y="299"/>
                    <a:pt x="180" y="300"/>
                  </a:cubicBezTo>
                  <a:cubicBezTo>
                    <a:pt x="180" y="300"/>
                    <a:pt x="179" y="300"/>
                    <a:pt x="179" y="301"/>
                  </a:cubicBezTo>
                  <a:cubicBezTo>
                    <a:pt x="177" y="303"/>
                    <a:pt x="177" y="303"/>
                    <a:pt x="177" y="303"/>
                  </a:cubicBezTo>
                  <a:cubicBezTo>
                    <a:pt x="174" y="305"/>
                    <a:pt x="174" y="305"/>
                    <a:pt x="174" y="305"/>
                  </a:cubicBezTo>
                  <a:cubicBezTo>
                    <a:pt x="172" y="307"/>
                    <a:pt x="172" y="307"/>
                    <a:pt x="172" y="307"/>
                  </a:cubicBezTo>
                  <a:cubicBezTo>
                    <a:pt x="171" y="308"/>
                    <a:pt x="171" y="308"/>
                    <a:pt x="171" y="308"/>
                  </a:cubicBezTo>
                  <a:cubicBezTo>
                    <a:pt x="167" y="311"/>
                    <a:pt x="162" y="313"/>
                    <a:pt x="158" y="314"/>
                  </a:cubicBezTo>
                  <a:cubicBezTo>
                    <a:pt x="156" y="315"/>
                    <a:pt x="153" y="315"/>
                    <a:pt x="151" y="315"/>
                  </a:cubicBezTo>
                  <a:cubicBezTo>
                    <a:pt x="150" y="315"/>
                    <a:pt x="150" y="315"/>
                    <a:pt x="149" y="315"/>
                  </a:cubicBezTo>
                  <a:cubicBezTo>
                    <a:pt x="148" y="315"/>
                    <a:pt x="146" y="315"/>
                    <a:pt x="144" y="315"/>
                  </a:cubicBezTo>
                  <a:cubicBezTo>
                    <a:pt x="142" y="314"/>
                    <a:pt x="139" y="314"/>
                    <a:pt x="137" y="313"/>
                  </a:cubicBezTo>
                  <a:cubicBezTo>
                    <a:pt x="135" y="312"/>
                    <a:pt x="134" y="311"/>
                    <a:pt x="132" y="310"/>
                  </a:cubicBezTo>
                  <a:cubicBezTo>
                    <a:pt x="130" y="308"/>
                    <a:pt x="130" y="308"/>
                    <a:pt x="130" y="308"/>
                  </a:cubicBezTo>
                  <a:cubicBezTo>
                    <a:pt x="129" y="310"/>
                    <a:pt x="129" y="310"/>
                    <a:pt x="129" y="310"/>
                  </a:cubicBezTo>
                  <a:cubicBezTo>
                    <a:pt x="128" y="310"/>
                    <a:pt x="128" y="311"/>
                    <a:pt x="127" y="311"/>
                  </a:cubicBezTo>
                  <a:cubicBezTo>
                    <a:pt x="126" y="312"/>
                    <a:pt x="126" y="312"/>
                    <a:pt x="126" y="312"/>
                  </a:cubicBezTo>
                  <a:cubicBezTo>
                    <a:pt x="125" y="313"/>
                    <a:pt x="125" y="313"/>
                    <a:pt x="125" y="313"/>
                  </a:cubicBezTo>
                  <a:cubicBezTo>
                    <a:pt x="124" y="314"/>
                    <a:pt x="124" y="314"/>
                    <a:pt x="124" y="314"/>
                  </a:cubicBezTo>
                  <a:cubicBezTo>
                    <a:pt x="120" y="317"/>
                    <a:pt x="113" y="321"/>
                    <a:pt x="105" y="326"/>
                  </a:cubicBezTo>
                  <a:cubicBezTo>
                    <a:pt x="99" y="329"/>
                    <a:pt x="93" y="333"/>
                    <a:pt x="86" y="336"/>
                  </a:cubicBezTo>
                  <a:cubicBezTo>
                    <a:pt x="84" y="338"/>
                    <a:pt x="81" y="339"/>
                    <a:pt x="78" y="341"/>
                  </a:cubicBezTo>
                  <a:cubicBezTo>
                    <a:pt x="73" y="343"/>
                    <a:pt x="68" y="346"/>
                    <a:pt x="63" y="349"/>
                  </a:cubicBezTo>
                  <a:cubicBezTo>
                    <a:pt x="58" y="352"/>
                    <a:pt x="53" y="355"/>
                    <a:pt x="49" y="358"/>
                  </a:cubicBezTo>
                  <a:cubicBezTo>
                    <a:pt x="46" y="360"/>
                    <a:pt x="44" y="361"/>
                    <a:pt x="42" y="363"/>
                  </a:cubicBezTo>
                  <a:cubicBezTo>
                    <a:pt x="42" y="363"/>
                    <a:pt x="42" y="363"/>
                    <a:pt x="41" y="363"/>
                  </a:cubicBezTo>
                  <a:cubicBezTo>
                    <a:pt x="40" y="365"/>
                    <a:pt x="40" y="365"/>
                    <a:pt x="40" y="365"/>
                  </a:cubicBezTo>
                  <a:cubicBezTo>
                    <a:pt x="36" y="368"/>
                    <a:pt x="36" y="368"/>
                    <a:pt x="36" y="368"/>
                  </a:cubicBezTo>
                  <a:cubicBezTo>
                    <a:pt x="32" y="372"/>
                    <a:pt x="28" y="376"/>
                    <a:pt x="24" y="380"/>
                  </a:cubicBezTo>
                  <a:cubicBezTo>
                    <a:pt x="17" y="389"/>
                    <a:pt x="11" y="396"/>
                    <a:pt x="7" y="404"/>
                  </a:cubicBezTo>
                  <a:cubicBezTo>
                    <a:pt x="5" y="407"/>
                    <a:pt x="3" y="411"/>
                    <a:pt x="2" y="414"/>
                  </a:cubicBezTo>
                  <a:cubicBezTo>
                    <a:pt x="1" y="417"/>
                    <a:pt x="0" y="420"/>
                    <a:pt x="0" y="423"/>
                  </a:cubicBezTo>
                  <a:cubicBezTo>
                    <a:pt x="0" y="424"/>
                    <a:pt x="0" y="425"/>
                    <a:pt x="0" y="425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1" y="427"/>
                    <a:pt x="1" y="427"/>
                    <a:pt x="1" y="427"/>
                  </a:cubicBezTo>
                  <a:cubicBezTo>
                    <a:pt x="2" y="428"/>
                    <a:pt x="2" y="429"/>
                    <a:pt x="3" y="429"/>
                  </a:cubicBezTo>
                  <a:cubicBezTo>
                    <a:pt x="4" y="430"/>
                    <a:pt x="4" y="430"/>
                    <a:pt x="4" y="430"/>
                  </a:cubicBezTo>
                  <a:cubicBezTo>
                    <a:pt x="6" y="432"/>
                    <a:pt x="8" y="433"/>
                    <a:pt x="10" y="435"/>
                  </a:cubicBezTo>
                  <a:cubicBezTo>
                    <a:pt x="11" y="435"/>
                    <a:pt x="12" y="436"/>
                    <a:pt x="13" y="437"/>
                  </a:cubicBezTo>
                  <a:cubicBezTo>
                    <a:pt x="23" y="444"/>
                    <a:pt x="34" y="450"/>
                    <a:pt x="49" y="457"/>
                  </a:cubicBezTo>
                  <a:cubicBezTo>
                    <a:pt x="55" y="460"/>
                    <a:pt x="61" y="463"/>
                    <a:pt x="67" y="465"/>
                  </a:cubicBezTo>
                  <a:cubicBezTo>
                    <a:pt x="72" y="467"/>
                    <a:pt x="72" y="467"/>
                    <a:pt x="72" y="467"/>
                  </a:cubicBezTo>
                  <a:cubicBezTo>
                    <a:pt x="77" y="469"/>
                    <a:pt x="83" y="472"/>
                    <a:pt x="88" y="474"/>
                  </a:cubicBezTo>
                  <a:cubicBezTo>
                    <a:pt x="97" y="478"/>
                    <a:pt x="97" y="478"/>
                    <a:pt x="97" y="478"/>
                  </a:cubicBezTo>
                  <a:cubicBezTo>
                    <a:pt x="107" y="482"/>
                    <a:pt x="107" y="482"/>
                    <a:pt x="107" y="482"/>
                  </a:cubicBezTo>
                  <a:cubicBezTo>
                    <a:pt x="109" y="483"/>
                    <a:pt x="111" y="484"/>
                    <a:pt x="113" y="485"/>
                  </a:cubicBezTo>
                  <a:cubicBezTo>
                    <a:pt x="117" y="487"/>
                    <a:pt x="121" y="489"/>
                    <a:pt x="125" y="491"/>
                  </a:cubicBezTo>
                  <a:cubicBezTo>
                    <a:pt x="139" y="497"/>
                    <a:pt x="151" y="501"/>
                    <a:pt x="162" y="502"/>
                  </a:cubicBezTo>
                  <a:cubicBezTo>
                    <a:pt x="168" y="503"/>
                    <a:pt x="174" y="504"/>
                    <a:pt x="180" y="504"/>
                  </a:cubicBezTo>
                  <a:cubicBezTo>
                    <a:pt x="182" y="504"/>
                    <a:pt x="182" y="504"/>
                    <a:pt x="182" y="504"/>
                  </a:cubicBezTo>
                  <a:cubicBezTo>
                    <a:pt x="187" y="504"/>
                    <a:pt x="187" y="504"/>
                    <a:pt x="187" y="504"/>
                  </a:cubicBezTo>
                  <a:cubicBezTo>
                    <a:pt x="189" y="504"/>
                    <a:pt x="190" y="504"/>
                    <a:pt x="192" y="504"/>
                  </a:cubicBezTo>
                  <a:cubicBezTo>
                    <a:pt x="198" y="504"/>
                    <a:pt x="198" y="504"/>
                    <a:pt x="198" y="504"/>
                  </a:cubicBezTo>
                  <a:cubicBezTo>
                    <a:pt x="203" y="504"/>
                    <a:pt x="203" y="504"/>
                    <a:pt x="203" y="504"/>
                  </a:cubicBezTo>
                  <a:cubicBezTo>
                    <a:pt x="212" y="504"/>
                    <a:pt x="221" y="505"/>
                    <a:pt x="231" y="505"/>
                  </a:cubicBezTo>
                  <a:cubicBezTo>
                    <a:pt x="236" y="505"/>
                    <a:pt x="240" y="505"/>
                    <a:pt x="244" y="505"/>
                  </a:cubicBezTo>
                  <a:cubicBezTo>
                    <a:pt x="258" y="504"/>
                    <a:pt x="271" y="503"/>
                    <a:pt x="283" y="500"/>
                  </a:cubicBezTo>
                  <a:cubicBezTo>
                    <a:pt x="295" y="498"/>
                    <a:pt x="307" y="494"/>
                    <a:pt x="319" y="489"/>
                  </a:cubicBezTo>
                  <a:cubicBezTo>
                    <a:pt x="323" y="487"/>
                    <a:pt x="323" y="487"/>
                    <a:pt x="323" y="487"/>
                  </a:cubicBezTo>
                  <a:cubicBezTo>
                    <a:pt x="324" y="486"/>
                    <a:pt x="325" y="486"/>
                    <a:pt x="326" y="485"/>
                  </a:cubicBezTo>
                  <a:cubicBezTo>
                    <a:pt x="326" y="485"/>
                    <a:pt x="327" y="485"/>
                    <a:pt x="327" y="485"/>
                  </a:cubicBezTo>
                  <a:cubicBezTo>
                    <a:pt x="328" y="484"/>
                    <a:pt x="329" y="484"/>
                    <a:pt x="330" y="483"/>
                  </a:cubicBezTo>
                  <a:cubicBezTo>
                    <a:pt x="332" y="482"/>
                    <a:pt x="334" y="481"/>
                    <a:pt x="336" y="480"/>
                  </a:cubicBezTo>
                  <a:cubicBezTo>
                    <a:pt x="340" y="478"/>
                    <a:pt x="340" y="478"/>
                    <a:pt x="340" y="478"/>
                  </a:cubicBezTo>
                  <a:cubicBezTo>
                    <a:pt x="344" y="475"/>
                    <a:pt x="344" y="475"/>
                    <a:pt x="344" y="475"/>
                  </a:cubicBezTo>
                  <a:cubicBezTo>
                    <a:pt x="345" y="475"/>
                    <a:pt x="345" y="475"/>
                    <a:pt x="345" y="475"/>
                  </a:cubicBezTo>
                  <a:cubicBezTo>
                    <a:pt x="347" y="473"/>
                    <a:pt x="350" y="472"/>
                    <a:pt x="352" y="470"/>
                  </a:cubicBezTo>
                  <a:cubicBezTo>
                    <a:pt x="362" y="463"/>
                    <a:pt x="372" y="456"/>
                    <a:pt x="383" y="447"/>
                  </a:cubicBezTo>
                  <a:cubicBezTo>
                    <a:pt x="393" y="439"/>
                    <a:pt x="402" y="430"/>
                    <a:pt x="412" y="421"/>
                  </a:cubicBezTo>
                  <a:cubicBezTo>
                    <a:pt x="416" y="417"/>
                    <a:pt x="421" y="413"/>
                    <a:pt x="426" y="408"/>
                  </a:cubicBezTo>
                  <a:cubicBezTo>
                    <a:pt x="431" y="404"/>
                    <a:pt x="437" y="400"/>
                    <a:pt x="443" y="396"/>
                  </a:cubicBezTo>
                  <a:cubicBezTo>
                    <a:pt x="447" y="393"/>
                    <a:pt x="450" y="392"/>
                    <a:pt x="453" y="390"/>
                  </a:cubicBezTo>
                  <a:cubicBezTo>
                    <a:pt x="456" y="389"/>
                    <a:pt x="456" y="389"/>
                    <a:pt x="456" y="389"/>
                  </a:cubicBezTo>
                  <a:cubicBezTo>
                    <a:pt x="463" y="387"/>
                    <a:pt x="463" y="387"/>
                    <a:pt x="463" y="387"/>
                  </a:cubicBezTo>
                  <a:cubicBezTo>
                    <a:pt x="466" y="385"/>
                    <a:pt x="466" y="385"/>
                    <a:pt x="466" y="385"/>
                  </a:cubicBezTo>
                  <a:cubicBezTo>
                    <a:pt x="471" y="384"/>
                    <a:pt x="476" y="382"/>
                    <a:pt x="481" y="380"/>
                  </a:cubicBezTo>
                  <a:cubicBezTo>
                    <a:pt x="494" y="375"/>
                    <a:pt x="506" y="372"/>
                    <a:pt x="517" y="369"/>
                  </a:cubicBezTo>
                  <a:cubicBezTo>
                    <a:pt x="529" y="366"/>
                    <a:pt x="542" y="364"/>
                    <a:pt x="554" y="362"/>
                  </a:cubicBezTo>
                  <a:cubicBezTo>
                    <a:pt x="563" y="362"/>
                    <a:pt x="563" y="362"/>
                    <a:pt x="563" y="362"/>
                  </a:cubicBezTo>
                  <a:cubicBezTo>
                    <a:pt x="565" y="361"/>
                    <a:pt x="567" y="361"/>
                    <a:pt x="569" y="361"/>
                  </a:cubicBezTo>
                  <a:cubicBezTo>
                    <a:pt x="570" y="361"/>
                    <a:pt x="571" y="361"/>
                    <a:pt x="572" y="361"/>
                  </a:cubicBezTo>
                  <a:cubicBezTo>
                    <a:pt x="574" y="361"/>
                    <a:pt x="576" y="361"/>
                    <a:pt x="578" y="361"/>
                  </a:cubicBezTo>
                  <a:cubicBezTo>
                    <a:pt x="579" y="361"/>
                    <a:pt x="580" y="361"/>
                    <a:pt x="581" y="361"/>
                  </a:cubicBezTo>
                  <a:cubicBezTo>
                    <a:pt x="589" y="361"/>
                    <a:pt x="589" y="361"/>
                    <a:pt x="589" y="361"/>
                  </a:cubicBezTo>
                  <a:cubicBezTo>
                    <a:pt x="590" y="361"/>
                    <a:pt x="591" y="361"/>
                    <a:pt x="591" y="361"/>
                  </a:cubicBezTo>
                  <a:cubicBezTo>
                    <a:pt x="595" y="360"/>
                    <a:pt x="595" y="360"/>
                    <a:pt x="595" y="360"/>
                  </a:cubicBezTo>
                  <a:cubicBezTo>
                    <a:pt x="597" y="360"/>
                    <a:pt x="597" y="360"/>
                    <a:pt x="597" y="360"/>
                  </a:cubicBezTo>
                  <a:cubicBezTo>
                    <a:pt x="599" y="360"/>
                    <a:pt x="601" y="360"/>
                    <a:pt x="603" y="360"/>
                  </a:cubicBezTo>
                  <a:cubicBezTo>
                    <a:pt x="605" y="359"/>
                    <a:pt x="605" y="359"/>
                    <a:pt x="605" y="359"/>
                  </a:cubicBezTo>
                  <a:cubicBezTo>
                    <a:pt x="610" y="359"/>
                    <a:pt x="615" y="358"/>
                    <a:pt x="620" y="356"/>
                  </a:cubicBezTo>
                  <a:cubicBezTo>
                    <a:pt x="629" y="354"/>
                    <a:pt x="639" y="351"/>
                    <a:pt x="650" y="348"/>
                  </a:cubicBezTo>
                  <a:cubicBezTo>
                    <a:pt x="659" y="344"/>
                    <a:pt x="668" y="341"/>
                    <a:pt x="678" y="337"/>
                  </a:cubicBezTo>
                  <a:cubicBezTo>
                    <a:pt x="683" y="335"/>
                    <a:pt x="683" y="335"/>
                    <a:pt x="683" y="335"/>
                  </a:cubicBezTo>
                  <a:cubicBezTo>
                    <a:pt x="691" y="332"/>
                    <a:pt x="698" y="329"/>
                    <a:pt x="706" y="326"/>
                  </a:cubicBezTo>
                  <a:cubicBezTo>
                    <a:pt x="711" y="324"/>
                    <a:pt x="716" y="323"/>
                    <a:pt x="721" y="322"/>
                  </a:cubicBezTo>
                  <a:cubicBezTo>
                    <a:pt x="723" y="321"/>
                    <a:pt x="723" y="321"/>
                    <a:pt x="723" y="321"/>
                  </a:cubicBezTo>
                  <a:cubicBezTo>
                    <a:pt x="724" y="321"/>
                    <a:pt x="724" y="321"/>
                    <a:pt x="725" y="321"/>
                  </a:cubicBezTo>
                  <a:cubicBezTo>
                    <a:pt x="726" y="321"/>
                    <a:pt x="726" y="321"/>
                    <a:pt x="726" y="321"/>
                  </a:cubicBezTo>
                  <a:cubicBezTo>
                    <a:pt x="727" y="321"/>
                    <a:pt x="729" y="321"/>
                    <a:pt x="730" y="321"/>
                  </a:cubicBezTo>
                  <a:cubicBezTo>
                    <a:pt x="732" y="321"/>
                    <a:pt x="732" y="321"/>
                    <a:pt x="732" y="321"/>
                  </a:cubicBezTo>
                  <a:cubicBezTo>
                    <a:pt x="732" y="321"/>
                    <a:pt x="733" y="321"/>
                    <a:pt x="733" y="321"/>
                  </a:cubicBezTo>
                  <a:cubicBezTo>
                    <a:pt x="733" y="321"/>
                    <a:pt x="733" y="321"/>
                    <a:pt x="733" y="321"/>
                  </a:cubicBezTo>
                  <a:cubicBezTo>
                    <a:pt x="733" y="321"/>
                    <a:pt x="733" y="321"/>
                    <a:pt x="733" y="321"/>
                  </a:cubicBezTo>
                  <a:cubicBezTo>
                    <a:pt x="733" y="321"/>
                    <a:pt x="734" y="320"/>
                    <a:pt x="734" y="320"/>
                  </a:cubicBezTo>
                  <a:cubicBezTo>
                    <a:pt x="734" y="320"/>
                    <a:pt x="735" y="320"/>
                    <a:pt x="735" y="320"/>
                  </a:cubicBezTo>
                  <a:cubicBezTo>
                    <a:pt x="738" y="320"/>
                    <a:pt x="740" y="319"/>
                    <a:pt x="742" y="317"/>
                  </a:cubicBezTo>
                  <a:cubicBezTo>
                    <a:pt x="743" y="316"/>
                    <a:pt x="744" y="315"/>
                    <a:pt x="744" y="314"/>
                  </a:cubicBezTo>
                  <a:cubicBezTo>
                    <a:pt x="744" y="313"/>
                    <a:pt x="744" y="312"/>
                    <a:pt x="744" y="311"/>
                  </a:cubicBezTo>
                  <a:cubicBezTo>
                    <a:pt x="744" y="310"/>
                    <a:pt x="743" y="309"/>
                    <a:pt x="743" y="308"/>
                  </a:cubicBezTo>
                  <a:cubicBezTo>
                    <a:pt x="741" y="306"/>
                    <a:pt x="739" y="304"/>
                    <a:pt x="737" y="302"/>
                  </a:cubicBezTo>
                  <a:cubicBezTo>
                    <a:pt x="735" y="301"/>
                    <a:pt x="735" y="301"/>
                    <a:pt x="735" y="301"/>
                  </a:cubicBezTo>
                  <a:cubicBezTo>
                    <a:pt x="735" y="301"/>
                    <a:pt x="735" y="301"/>
                    <a:pt x="735" y="301"/>
                  </a:cubicBezTo>
                  <a:cubicBezTo>
                    <a:pt x="735" y="301"/>
                    <a:pt x="735" y="301"/>
                    <a:pt x="735" y="301"/>
                  </a:cubicBezTo>
                  <a:cubicBezTo>
                    <a:pt x="732" y="299"/>
                    <a:pt x="732" y="299"/>
                    <a:pt x="732" y="299"/>
                  </a:cubicBezTo>
                  <a:cubicBezTo>
                    <a:pt x="727" y="297"/>
                    <a:pt x="727" y="297"/>
                    <a:pt x="727" y="297"/>
                  </a:cubicBezTo>
                  <a:cubicBezTo>
                    <a:pt x="717" y="291"/>
                    <a:pt x="717" y="291"/>
                    <a:pt x="717" y="291"/>
                  </a:cubicBezTo>
                  <a:cubicBezTo>
                    <a:pt x="699" y="281"/>
                    <a:pt x="699" y="281"/>
                    <a:pt x="699" y="281"/>
                  </a:cubicBezTo>
                  <a:cubicBezTo>
                    <a:pt x="693" y="278"/>
                    <a:pt x="687" y="274"/>
                    <a:pt x="682" y="271"/>
                  </a:cubicBezTo>
                  <a:cubicBezTo>
                    <a:pt x="660" y="259"/>
                    <a:pt x="644" y="248"/>
                    <a:pt x="634" y="239"/>
                  </a:cubicBezTo>
                  <a:cubicBezTo>
                    <a:pt x="629" y="235"/>
                    <a:pt x="625" y="231"/>
                    <a:pt x="623" y="228"/>
                  </a:cubicBezTo>
                  <a:cubicBezTo>
                    <a:pt x="622" y="226"/>
                    <a:pt x="621" y="225"/>
                    <a:pt x="621" y="224"/>
                  </a:cubicBezTo>
                  <a:cubicBezTo>
                    <a:pt x="621" y="224"/>
                    <a:pt x="621" y="224"/>
                    <a:pt x="621" y="224"/>
                  </a:cubicBezTo>
                  <a:cubicBezTo>
                    <a:pt x="622" y="225"/>
                    <a:pt x="622" y="225"/>
                    <a:pt x="622" y="225"/>
                  </a:cubicBezTo>
                  <a:cubicBezTo>
                    <a:pt x="622" y="225"/>
                    <a:pt x="622" y="225"/>
                    <a:pt x="622" y="225"/>
                  </a:cubicBezTo>
                  <a:cubicBezTo>
                    <a:pt x="622" y="225"/>
                    <a:pt x="623" y="226"/>
                    <a:pt x="624" y="227"/>
                  </a:cubicBezTo>
                  <a:cubicBezTo>
                    <a:pt x="627" y="230"/>
                    <a:pt x="631" y="232"/>
                    <a:pt x="636" y="235"/>
                  </a:cubicBezTo>
                  <a:cubicBezTo>
                    <a:pt x="649" y="242"/>
                    <a:pt x="668" y="251"/>
                    <a:pt x="688" y="259"/>
                  </a:cubicBezTo>
                  <a:cubicBezTo>
                    <a:pt x="691" y="261"/>
                    <a:pt x="695" y="262"/>
                    <a:pt x="698" y="264"/>
                  </a:cubicBezTo>
                  <a:cubicBezTo>
                    <a:pt x="707" y="268"/>
                    <a:pt x="715" y="271"/>
                    <a:pt x="725" y="275"/>
                  </a:cubicBezTo>
                  <a:cubicBezTo>
                    <a:pt x="735" y="280"/>
                    <a:pt x="735" y="280"/>
                    <a:pt x="735" y="280"/>
                  </a:cubicBezTo>
                  <a:cubicBezTo>
                    <a:pt x="737" y="281"/>
                    <a:pt x="739" y="282"/>
                    <a:pt x="741" y="283"/>
                  </a:cubicBezTo>
                  <a:cubicBezTo>
                    <a:pt x="744" y="284"/>
                    <a:pt x="744" y="284"/>
                    <a:pt x="744" y="284"/>
                  </a:cubicBezTo>
                  <a:cubicBezTo>
                    <a:pt x="745" y="285"/>
                    <a:pt x="745" y="285"/>
                    <a:pt x="745" y="285"/>
                  </a:cubicBezTo>
                  <a:cubicBezTo>
                    <a:pt x="747" y="286"/>
                    <a:pt x="747" y="286"/>
                    <a:pt x="747" y="286"/>
                  </a:cubicBezTo>
                  <a:cubicBezTo>
                    <a:pt x="751" y="289"/>
                    <a:pt x="755" y="292"/>
                    <a:pt x="759" y="296"/>
                  </a:cubicBezTo>
                  <a:cubicBezTo>
                    <a:pt x="761" y="298"/>
                    <a:pt x="762" y="301"/>
                    <a:pt x="763" y="304"/>
                  </a:cubicBezTo>
                  <a:cubicBezTo>
                    <a:pt x="763" y="304"/>
                    <a:pt x="764" y="305"/>
                    <a:pt x="764" y="305"/>
                  </a:cubicBezTo>
                  <a:cubicBezTo>
                    <a:pt x="765" y="308"/>
                    <a:pt x="765" y="308"/>
                    <a:pt x="765" y="308"/>
                  </a:cubicBezTo>
                  <a:cubicBezTo>
                    <a:pt x="768" y="306"/>
                    <a:pt x="768" y="306"/>
                    <a:pt x="768" y="306"/>
                  </a:cubicBezTo>
                  <a:cubicBezTo>
                    <a:pt x="769" y="306"/>
                    <a:pt x="769" y="306"/>
                    <a:pt x="769" y="305"/>
                  </a:cubicBezTo>
                  <a:cubicBezTo>
                    <a:pt x="772" y="303"/>
                    <a:pt x="775" y="301"/>
                    <a:pt x="778" y="299"/>
                  </a:cubicBezTo>
                  <a:cubicBezTo>
                    <a:pt x="780" y="297"/>
                    <a:pt x="782" y="296"/>
                    <a:pt x="783" y="295"/>
                  </a:cubicBezTo>
                  <a:cubicBezTo>
                    <a:pt x="789" y="290"/>
                    <a:pt x="795" y="286"/>
                    <a:pt x="801" y="283"/>
                  </a:cubicBezTo>
                  <a:cubicBezTo>
                    <a:pt x="811" y="276"/>
                    <a:pt x="827" y="267"/>
                    <a:pt x="848" y="260"/>
                  </a:cubicBezTo>
                  <a:cubicBezTo>
                    <a:pt x="866" y="254"/>
                    <a:pt x="885" y="249"/>
                    <a:pt x="905" y="245"/>
                  </a:cubicBezTo>
                  <a:cubicBezTo>
                    <a:pt x="913" y="243"/>
                    <a:pt x="921" y="241"/>
                    <a:pt x="929" y="239"/>
                  </a:cubicBezTo>
                  <a:cubicBezTo>
                    <a:pt x="938" y="237"/>
                    <a:pt x="938" y="237"/>
                    <a:pt x="938" y="237"/>
                  </a:cubicBezTo>
                  <a:lnTo>
                    <a:pt x="933" y="233"/>
                  </a:lnTo>
                  <a:close/>
                  <a:moveTo>
                    <a:pt x="345" y="339"/>
                  </a:moveTo>
                  <a:cubicBezTo>
                    <a:pt x="345" y="340"/>
                    <a:pt x="345" y="342"/>
                    <a:pt x="344" y="344"/>
                  </a:cubicBezTo>
                  <a:cubicBezTo>
                    <a:pt x="344" y="344"/>
                    <a:pt x="344" y="344"/>
                    <a:pt x="344" y="345"/>
                  </a:cubicBezTo>
                  <a:cubicBezTo>
                    <a:pt x="343" y="345"/>
                    <a:pt x="343" y="345"/>
                    <a:pt x="343" y="346"/>
                  </a:cubicBezTo>
                  <a:cubicBezTo>
                    <a:pt x="343" y="346"/>
                    <a:pt x="343" y="346"/>
                    <a:pt x="343" y="346"/>
                  </a:cubicBezTo>
                  <a:cubicBezTo>
                    <a:pt x="340" y="351"/>
                    <a:pt x="340" y="351"/>
                    <a:pt x="340" y="351"/>
                  </a:cubicBezTo>
                  <a:cubicBezTo>
                    <a:pt x="340" y="351"/>
                    <a:pt x="340" y="351"/>
                    <a:pt x="340" y="351"/>
                  </a:cubicBezTo>
                  <a:cubicBezTo>
                    <a:pt x="340" y="353"/>
                    <a:pt x="340" y="353"/>
                    <a:pt x="340" y="353"/>
                  </a:cubicBezTo>
                  <a:cubicBezTo>
                    <a:pt x="339" y="353"/>
                    <a:pt x="339" y="354"/>
                    <a:pt x="339" y="354"/>
                  </a:cubicBezTo>
                  <a:cubicBezTo>
                    <a:pt x="336" y="358"/>
                    <a:pt x="333" y="362"/>
                    <a:pt x="329" y="366"/>
                  </a:cubicBezTo>
                  <a:cubicBezTo>
                    <a:pt x="322" y="373"/>
                    <a:pt x="314" y="380"/>
                    <a:pt x="306" y="386"/>
                  </a:cubicBezTo>
                  <a:cubicBezTo>
                    <a:pt x="298" y="392"/>
                    <a:pt x="289" y="397"/>
                    <a:pt x="280" y="402"/>
                  </a:cubicBezTo>
                  <a:cubicBezTo>
                    <a:pt x="271" y="407"/>
                    <a:pt x="262" y="411"/>
                    <a:pt x="253" y="414"/>
                  </a:cubicBezTo>
                  <a:cubicBezTo>
                    <a:pt x="249" y="415"/>
                    <a:pt x="244" y="417"/>
                    <a:pt x="239" y="418"/>
                  </a:cubicBezTo>
                  <a:cubicBezTo>
                    <a:pt x="226" y="419"/>
                    <a:pt x="226" y="419"/>
                    <a:pt x="226" y="419"/>
                  </a:cubicBezTo>
                  <a:cubicBezTo>
                    <a:pt x="223" y="420"/>
                    <a:pt x="220" y="420"/>
                    <a:pt x="217" y="421"/>
                  </a:cubicBezTo>
                  <a:cubicBezTo>
                    <a:pt x="212" y="421"/>
                    <a:pt x="207" y="422"/>
                    <a:pt x="202" y="422"/>
                  </a:cubicBezTo>
                  <a:cubicBezTo>
                    <a:pt x="181" y="425"/>
                    <a:pt x="181" y="425"/>
                    <a:pt x="181" y="425"/>
                  </a:cubicBezTo>
                  <a:cubicBezTo>
                    <a:pt x="166" y="427"/>
                    <a:pt x="166" y="427"/>
                    <a:pt x="166" y="427"/>
                  </a:cubicBezTo>
                  <a:cubicBezTo>
                    <a:pt x="152" y="428"/>
                    <a:pt x="152" y="428"/>
                    <a:pt x="152" y="428"/>
                  </a:cubicBezTo>
                  <a:cubicBezTo>
                    <a:pt x="165" y="425"/>
                    <a:pt x="165" y="425"/>
                    <a:pt x="165" y="425"/>
                  </a:cubicBezTo>
                  <a:cubicBezTo>
                    <a:pt x="181" y="422"/>
                    <a:pt x="181" y="422"/>
                    <a:pt x="181" y="422"/>
                  </a:cubicBezTo>
                  <a:cubicBezTo>
                    <a:pt x="201" y="418"/>
                    <a:pt x="201" y="418"/>
                    <a:pt x="201" y="418"/>
                  </a:cubicBezTo>
                  <a:cubicBezTo>
                    <a:pt x="206" y="417"/>
                    <a:pt x="211" y="416"/>
                    <a:pt x="216" y="415"/>
                  </a:cubicBezTo>
                  <a:cubicBezTo>
                    <a:pt x="219" y="415"/>
                    <a:pt x="222" y="414"/>
                    <a:pt x="225" y="414"/>
                  </a:cubicBezTo>
                  <a:cubicBezTo>
                    <a:pt x="238" y="411"/>
                    <a:pt x="238" y="411"/>
                    <a:pt x="238" y="411"/>
                  </a:cubicBezTo>
                  <a:cubicBezTo>
                    <a:pt x="242" y="411"/>
                    <a:pt x="247" y="409"/>
                    <a:pt x="250" y="407"/>
                  </a:cubicBezTo>
                  <a:cubicBezTo>
                    <a:pt x="258" y="404"/>
                    <a:pt x="266" y="401"/>
                    <a:pt x="276" y="395"/>
                  </a:cubicBezTo>
                  <a:cubicBezTo>
                    <a:pt x="285" y="390"/>
                    <a:pt x="293" y="385"/>
                    <a:pt x="301" y="379"/>
                  </a:cubicBezTo>
                  <a:cubicBezTo>
                    <a:pt x="309" y="373"/>
                    <a:pt x="317" y="366"/>
                    <a:pt x="322" y="360"/>
                  </a:cubicBezTo>
                  <a:cubicBezTo>
                    <a:pt x="326" y="356"/>
                    <a:pt x="329" y="353"/>
                    <a:pt x="331" y="349"/>
                  </a:cubicBezTo>
                  <a:cubicBezTo>
                    <a:pt x="331" y="348"/>
                    <a:pt x="332" y="348"/>
                    <a:pt x="332" y="347"/>
                  </a:cubicBezTo>
                  <a:cubicBezTo>
                    <a:pt x="332" y="347"/>
                    <a:pt x="332" y="347"/>
                    <a:pt x="333" y="347"/>
                  </a:cubicBezTo>
                  <a:cubicBezTo>
                    <a:pt x="333" y="346"/>
                    <a:pt x="334" y="345"/>
                    <a:pt x="334" y="344"/>
                  </a:cubicBezTo>
                  <a:cubicBezTo>
                    <a:pt x="335" y="342"/>
                    <a:pt x="335" y="342"/>
                    <a:pt x="335" y="342"/>
                  </a:cubicBezTo>
                  <a:cubicBezTo>
                    <a:pt x="335" y="342"/>
                    <a:pt x="335" y="342"/>
                    <a:pt x="335" y="342"/>
                  </a:cubicBezTo>
                  <a:cubicBezTo>
                    <a:pt x="335" y="342"/>
                    <a:pt x="335" y="342"/>
                    <a:pt x="335" y="341"/>
                  </a:cubicBezTo>
                  <a:cubicBezTo>
                    <a:pt x="335" y="341"/>
                    <a:pt x="335" y="341"/>
                    <a:pt x="335" y="340"/>
                  </a:cubicBezTo>
                  <a:cubicBezTo>
                    <a:pt x="336" y="340"/>
                    <a:pt x="336" y="339"/>
                    <a:pt x="336" y="338"/>
                  </a:cubicBezTo>
                  <a:cubicBezTo>
                    <a:pt x="336" y="337"/>
                    <a:pt x="336" y="335"/>
                    <a:pt x="335" y="334"/>
                  </a:cubicBezTo>
                  <a:cubicBezTo>
                    <a:pt x="335" y="333"/>
                    <a:pt x="334" y="331"/>
                    <a:pt x="332" y="330"/>
                  </a:cubicBezTo>
                  <a:cubicBezTo>
                    <a:pt x="329" y="328"/>
                    <a:pt x="325" y="326"/>
                    <a:pt x="322" y="325"/>
                  </a:cubicBezTo>
                  <a:cubicBezTo>
                    <a:pt x="318" y="323"/>
                    <a:pt x="315" y="322"/>
                    <a:pt x="311" y="321"/>
                  </a:cubicBezTo>
                  <a:cubicBezTo>
                    <a:pt x="307" y="320"/>
                    <a:pt x="303" y="320"/>
                    <a:pt x="299" y="319"/>
                  </a:cubicBezTo>
                  <a:cubicBezTo>
                    <a:pt x="292" y="318"/>
                    <a:pt x="285" y="317"/>
                    <a:pt x="279" y="316"/>
                  </a:cubicBezTo>
                  <a:cubicBezTo>
                    <a:pt x="273" y="316"/>
                    <a:pt x="268" y="315"/>
                    <a:pt x="264" y="315"/>
                  </a:cubicBezTo>
                  <a:cubicBezTo>
                    <a:pt x="254" y="314"/>
                    <a:pt x="254" y="314"/>
                    <a:pt x="254" y="314"/>
                  </a:cubicBezTo>
                  <a:cubicBezTo>
                    <a:pt x="250" y="314"/>
                    <a:pt x="250" y="314"/>
                    <a:pt x="250" y="314"/>
                  </a:cubicBezTo>
                  <a:cubicBezTo>
                    <a:pt x="250" y="316"/>
                    <a:pt x="250" y="316"/>
                    <a:pt x="250" y="316"/>
                  </a:cubicBezTo>
                  <a:cubicBezTo>
                    <a:pt x="250" y="314"/>
                    <a:pt x="250" y="314"/>
                    <a:pt x="250" y="314"/>
                  </a:cubicBezTo>
                  <a:cubicBezTo>
                    <a:pt x="250" y="314"/>
                    <a:pt x="250" y="314"/>
                    <a:pt x="250" y="314"/>
                  </a:cubicBezTo>
                  <a:cubicBezTo>
                    <a:pt x="250" y="314"/>
                    <a:pt x="251" y="313"/>
                    <a:pt x="254" y="313"/>
                  </a:cubicBezTo>
                  <a:cubicBezTo>
                    <a:pt x="256" y="313"/>
                    <a:pt x="259" y="312"/>
                    <a:pt x="264" y="312"/>
                  </a:cubicBezTo>
                  <a:cubicBezTo>
                    <a:pt x="269" y="312"/>
                    <a:pt x="274" y="312"/>
                    <a:pt x="279" y="311"/>
                  </a:cubicBezTo>
                  <a:cubicBezTo>
                    <a:pt x="281" y="311"/>
                    <a:pt x="282" y="311"/>
                    <a:pt x="283" y="311"/>
                  </a:cubicBezTo>
                  <a:cubicBezTo>
                    <a:pt x="289" y="311"/>
                    <a:pt x="294" y="312"/>
                    <a:pt x="300" y="312"/>
                  </a:cubicBezTo>
                  <a:cubicBezTo>
                    <a:pt x="308" y="313"/>
                    <a:pt x="316" y="314"/>
                    <a:pt x="325" y="317"/>
                  </a:cubicBezTo>
                  <a:cubicBezTo>
                    <a:pt x="329" y="318"/>
                    <a:pt x="333" y="320"/>
                    <a:pt x="338" y="323"/>
                  </a:cubicBezTo>
                  <a:cubicBezTo>
                    <a:pt x="340" y="325"/>
                    <a:pt x="342" y="327"/>
                    <a:pt x="343" y="330"/>
                  </a:cubicBezTo>
                  <a:cubicBezTo>
                    <a:pt x="344" y="331"/>
                    <a:pt x="345" y="333"/>
                    <a:pt x="345" y="334"/>
                  </a:cubicBezTo>
                  <a:cubicBezTo>
                    <a:pt x="345" y="336"/>
                    <a:pt x="345" y="338"/>
                    <a:pt x="345" y="339"/>
                  </a:cubicBezTo>
                  <a:close/>
                  <a:moveTo>
                    <a:pt x="457" y="271"/>
                  </a:moveTo>
                  <a:cubicBezTo>
                    <a:pt x="457" y="271"/>
                    <a:pt x="456" y="272"/>
                    <a:pt x="456" y="273"/>
                  </a:cubicBezTo>
                  <a:cubicBezTo>
                    <a:pt x="456" y="273"/>
                    <a:pt x="456" y="273"/>
                    <a:pt x="456" y="273"/>
                  </a:cubicBezTo>
                  <a:cubicBezTo>
                    <a:pt x="456" y="273"/>
                    <a:pt x="456" y="273"/>
                    <a:pt x="456" y="273"/>
                  </a:cubicBezTo>
                  <a:cubicBezTo>
                    <a:pt x="456" y="270"/>
                    <a:pt x="456" y="270"/>
                    <a:pt x="456" y="270"/>
                  </a:cubicBezTo>
                  <a:cubicBezTo>
                    <a:pt x="452" y="272"/>
                    <a:pt x="452" y="272"/>
                    <a:pt x="452" y="272"/>
                  </a:cubicBezTo>
                  <a:cubicBezTo>
                    <a:pt x="452" y="272"/>
                    <a:pt x="452" y="272"/>
                    <a:pt x="452" y="272"/>
                  </a:cubicBezTo>
                  <a:cubicBezTo>
                    <a:pt x="451" y="272"/>
                    <a:pt x="450" y="272"/>
                    <a:pt x="450" y="272"/>
                  </a:cubicBezTo>
                  <a:cubicBezTo>
                    <a:pt x="449" y="273"/>
                    <a:pt x="449" y="273"/>
                    <a:pt x="449" y="273"/>
                  </a:cubicBezTo>
                  <a:cubicBezTo>
                    <a:pt x="449" y="273"/>
                    <a:pt x="449" y="273"/>
                    <a:pt x="449" y="273"/>
                  </a:cubicBezTo>
                  <a:cubicBezTo>
                    <a:pt x="448" y="274"/>
                    <a:pt x="447" y="274"/>
                    <a:pt x="446" y="274"/>
                  </a:cubicBezTo>
                  <a:cubicBezTo>
                    <a:pt x="446" y="275"/>
                    <a:pt x="445" y="275"/>
                    <a:pt x="445" y="275"/>
                  </a:cubicBezTo>
                  <a:cubicBezTo>
                    <a:pt x="443" y="277"/>
                    <a:pt x="440" y="279"/>
                    <a:pt x="438" y="281"/>
                  </a:cubicBezTo>
                  <a:cubicBezTo>
                    <a:pt x="435" y="283"/>
                    <a:pt x="432" y="286"/>
                    <a:pt x="429" y="289"/>
                  </a:cubicBezTo>
                  <a:cubicBezTo>
                    <a:pt x="426" y="292"/>
                    <a:pt x="424" y="295"/>
                    <a:pt x="420" y="298"/>
                  </a:cubicBezTo>
                  <a:cubicBezTo>
                    <a:pt x="419" y="300"/>
                    <a:pt x="419" y="300"/>
                    <a:pt x="419" y="300"/>
                  </a:cubicBezTo>
                  <a:cubicBezTo>
                    <a:pt x="420" y="299"/>
                    <a:pt x="420" y="299"/>
                    <a:pt x="420" y="298"/>
                  </a:cubicBezTo>
                  <a:cubicBezTo>
                    <a:pt x="423" y="295"/>
                    <a:pt x="426" y="292"/>
                    <a:pt x="428" y="288"/>
                  </a:cubicBezTo>
                  <a:cubicBezTo>
                    <a:pt x="431" y="285"/>
                    <a:pt x="434" y="282"/>
                    <a:pt x="436" y="280"/>
                  </a:cubicBezTo>
                  <a:cubicBezTo>
                    <a:pt x="438" y="278"/>
                    <a:pt x="441" y="275"/>
                    <a:pt x="444" y="273"/>
                  </a:cubicBezTo>
                  <a:cubicBezTo>
                    <a:pt x="445" y="272"/>
                    <a:pt x="445" y="272"/>
                    <a:pt x="445" y="272"/>
                  </a:cubicBezTo>
                  <a:cubicBezTo>
                    <a:pt x="445" y="272"/>
                    <a:pt x="446" y="271"/>
                    <a:pt x="447" y="271"/>
                  </a:cubicBezTo>
                  <a:cubicBezTo>
                    <a:pt x="448" y="270"/>
                    <a:pt x="448" y="270"/>
                    <a:pt x="448" y="270"/>
                  </a:cubicBezTo>
                  <a:cubicBezTo>
                    <a:pt x="449" y="270"/>
                    <a:pt x="449" y="269"/>
                    <a:pt x="450" y="269"/>
                  </a:cubicBezTo>
                  <a:cubicBezTo>
                    <a:pt x="453" y="267"/>
                    <a:pt x="453" y="267"/>
                    <a:pt x="453" y="267"/>
                  </a:cubicBezTo>
                  <a:cubicBezTo>
                    <a:pt x="453" y="267"/>
                    <a:pt x="454" y="267"/>
                    <a:pt x="454" y="267"/>
                  </a:cubicBezTo>
                  <a:cubicBezTo>
                    <a:pt x="454" y="267"/>
                    <a:pt x="455" y="267"/>
                    <a:pt x="455" y="267"/>
                  </a:cubicBezTo>
                  <a:cubicBezTo>
                    <a:pt x="457" y="266"/>
                    <a:pt x="457" y="266"/>
                    <a:pt x="457" y="266"/>
                  </a:cubicBezTo>
                  <a:cubicBezTo>
                    <a:pt x="457" y="268"/>
                    <a:pt x="457" y="268"/>
                    <a:pt x="457" y="268"/>
                  </a:cubicBezTo>
                  <a:lnTo>
                    <a:pt x="457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Poppins ExtraLight" pitchFamily="2" charset="77"/>
              </a:endParaRPr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CC0D986-F8D1-8E4B-B192-502F873300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2713" y="3106738"/>
              <a:ext cx="2860675" cy="1703388"/>
            </a:xfrm>
            <a:custGeom>
              <a:avLst/>
              <a:gdLst>
                <a:gd name="T0" fmla="*/ 60 w 756"/>
                <a:gd name="T1" fmla="*/ 380 h 450"/>
                <a:gd name="T2" fmla="*/ 95 w 756"/>
                <a:gd name="T3" fmla="*/ 351 h 450"/>
                <a:gd name="T4" fmla="*/ 135 w 756"/>
                <a:gd name="T5" fmla="*/ 320 h 450"/>
                <a:gd name="T6" fmla="*/ 139 w 756"/>
                <a:gd name="T7" fmla="*/ 320 h 450"/>
                <a:gd name="T8" fmla="*/ 122 w 756"/>
                <a:gd name="T9" fmla="*/ 261 h 450"/>
                <a:gd name="T10" fmla="*/ 120 w 756"/>
                <a:gd name="T11" fmla="*/ 249 h 450"/>
                <a:gd name="T12" fmla="*/ 143 w 756"/>
                <a:gd name="T13" fmla="*/ 313 h 450"/>
                <a:gd name="T14" fmla="*/ 174 w 756"/>
                <a:gd name="T15" fmla="*/ 336 h 450"/>
                <a:gd name="T16" fmla="*/ 200 w 756"/>
                <a:gd name="T17" fmla="*/ 324 h 450"/>
                <a:gd name="T18" fmla="*/ 204 w 756"/>
                <a:gd name="T19" fmla="*/ 319 h 450"/>
                <a:gd name="T20" fmla="*/ 215 w 756"/>
                <a:gd name="T21" fmla="*/ 224 h 450"/>
                <a:gd name="T22" fmla="*/ 199 w 756"/>
                <a:gd name="T23" fmla="*/ 184 h 450"/>
                <a:gd name="T24" fmla="*/ 202 w 756"/>
                <a:gd name="T25" fmla="*/ 175 h 450"/>
                <a:gd name="T26" fmla="*/ 208 w 756"/>
                <a:gd name="T27" fmla="*/ 181 h 450"/>
                <a:gd name="T28" fmla="*/ 225 w 756"/>
                <a:gd name="T29" fmla="*/ 235 h 450"/>
                <a:gd name="T30" fmla="*/ 269 w 756"/>
                <a:gd name="T31" fmla="*/ 180 h 450"/>
                <a:gd name="T32" fmla="*/ 300 w 756"/>
                <a:gd name="T33" fmla="*/ 159 h 450"/>
                <a:gd name="T34" fmla="*/ 317 w 756"/>
                <a:gd name="T35" fmla="*/ 152 h 450"/>
                <a:gd name="T36" fmla="*/ 381 w 756"/>
                <a:gd name="T37" fmla="*/ 146 h 450"/>
                <a:gd name="T38" fmla="*/ 428 w 756"/>
                <a:gd name="T39" fmla="*/ 157 h 450"/>
                <a:gd name="T40" fmla="*/ 461 w 756"/>
                <a:gd name="T41" fmla="*/ 116 h 450"/>
                <a:gd name="T42" fmla="*/ 483 w 756"/>
                <a:gd name="T43" fmla="*/ 98 h 450"/>
                <a:gd name="T44" fmla="*/ 498 w 756"/>
                <a:gd name="T45" fmla="*/ 94 h 450"/>
                <a:gd name="T46" fmla="*/ 554 w 756"/>
                <a:gd name="T47" fmla="*/ 78 h 450"/>
                <a:gd name="T48" fmla="*/ 625 w 756"/>
                <a:gd name="T49" fmla="*/ 62 h 450"/>
                <a:gd name="T50" fmla="*/ 650 w 756"/>
                <a:gd name="T51" fmla="*/ 62 h 450"/>
                <a:gd name="T52" fmla="*/ 707 w 756"/>
                <a:gd name="T53" fmla="*/ 49 h 450"/>
                <a:gd name="T54" fmla="*/ 729 w 756"/>
                <a:gd name="T55" fmla="*/ 37 h 450"/>
                <a:gd name="T56" fmla="*/ 756 w 756"/>
                <a:gd name="T57" fmla="*/ 19 h 450"/>
                <a:gd name="T58" fmla="*/ 756 w 756"/>
                <a:gd name="T59" fmla="*/ 8 h 450"/>
                <a:gd name="T60" fmla="*/ 533 w 756"/>
                <a:gd name="T61" fmla="*/ 0 h 450"/>
                <a:gd name="T62" fmla="*/ 464 w 756"/>
                <a:gd name="T63" fmla="*/ 5 h 450"/>
                <a:gd name="T64" fmla="*/ 429 w 756"/>
                <a:gd name="T65" fmla="*/ 11 h 450"/>
                <a:gd name="T66" fmla="*/ 420 w 756"/>
                <a:gd name="T67" fmla="*/ 14 h 450"/>
                <a:gd name="T68" fmla="*/ 335 w 756"/>
                <a:gd name="T69" fmla="*/ 52 h 450"/>
                <a:gd name="T70" fmla="*/ 310 w 756"/>
                <a:gd name="T71" fmla="*/ 60 h 450"/>
                <a:gd name="T72" fmla="*/ 247 w 756"/>
                <a:gd name="T73" fmla="*/ 83 h 450"/>
                <a:gd name="T74" fmla="*/ 239 w 756"/>
                <a:gd name="T75" fmla="*/ 88 h 450"/>
                <a:gd name="T76" fmla="*/ 233 w 756"/>
                <a:gd name="T77" fmla="*/ 93 h 450"/>
                <a:gd name="T78" fmla="*/ 155 w 756"/>
                <a:gd name="T79" fmla="*/ 158 h 450"/>
                <a:gd name="T80" fmla="*/ 136 w 756"/>
                <a:gd name="T81" fmla="*/ 170 h 450"/>
                <a:gd name="T82" fmla="*/ 130 w 756"/>
                <a:gd name="T83" fmla="*/ 172 h 450"/>
                <a:gd name="T84" fmla="*/ 81 w 756"/>
                <a:gd name="T85" fmla="*/ 214 h 450"/>
                <a:gd name="T86" fmla="*/ 63 w 756"/>
                <a:gd name="T87" fmla="*/ 241 h 450"/>
                <a:gd name="T88" fmla="*/ 62 w 756"/>
                <a:gd name="T89" fmla="*/ 244 h 450"/>
                <a:gd name="T90" fmla="*/ 44 w 756"/>
                <a:gd name="T91" fmla="*/ 303 h 450"/>
                <a:gd name="T92" fmla="*/ 38 w 756"/>
                <a:gd name="T93" fmla="*/ 312 h 450"/>
                <a:gd name="T94" fmla="*/ 1 w 756"/>
                <a:gd name="T95" fmla="*/ 414 h 450"/>
                <a:gd name="T96" fmla="*/ 3 w 756"/>
                <a:gd name="T97" fmla="*/ 421 h 450"/>
                <a:gd name="T98" fmla="*/ 10 w 756"/>
                <a:gd name="T99" fmla="*/ 432 h 450"/>
                <a:gd name="T100" fmla="*/ 19 w 756"/>
                <a:gd name="T101" fmla="*/ 444 h 450"/>
                <a:gd name="T102" fmla="*/ 26 w 756"/>
                <a:gd name="T103" fmla="*/ 438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56" h="450">
                  <a:moveTo>
                    <a:pt x="44" y="399"/>
                  </a:moveTo>
                  <a:cubicBezTo>
                    <a:pt x="48" y="395"/>
                    <a:pt x="51" y="390"/>
                    <a:pt x="55" y="386"/>
                  </a:cubicBezTo>
                  <a:cubicBezTo>
                    <a:pt x="58" y="381"/>
                    <a:pt x="58" y="381"/>
                    <a:pt x="58" y="381"/>
                  </a:cubicBezTo>
                  <a:cubicBezTo>
                    <a:pt x="60" y="380"/>
                    <a:pt x="60" y="380"/>
                    <a:pt x="60" y="380"/>
                  </a:cubicBezTo>
                  <a:cubicBezTo>
                    <a:pt x="60" y="379"/>
                    <a:pt x="60" y="379"/>
                    <a:pt x="61" y="379"/>
                  </a:cubicBezTo>
                  <a:cubicBezTo>
                    <a:pt x="63" y="377"/>
                    <a:pt x="65" y="375"/>
                    <a:pt x="67" y="372"/>
                  </a:cubicBezTo>
                  <a:cubicBezTo>
                    <a:pt x="71" y="369"/>
                    <a:pt x="76" y="365"/>
                    <a:pt x="81" y="361"/>
                  </a:cubicBezTo>
                  <a:cubicBezTo>
                    <a:pt x="86" y="357"/>
                    <a:pt x="91" y="354"/>
                    <a:pt x="95" y="351"/>
                  </a:cubicBezTo>
                  <a:cubicBezTo>
                    <a:pt x="98" y="349"/>
                    <a:pt x="100" y="347"/>
                    <a:pt x="103" y="345"/>
                  </a:cubicBezTo>
                  <a:cubicBezTo>
                    <a:pt x="109" y="341"/>
                    <a:pt x="115" y="337"/>
                    <a:pt x="120" y="333"/>
                  </a:cubicBezTo>
                  <a:cubicBezTo>
                    <a:pt x="123" y="330"/>
                    <a:pt x="126" y="328"/>
                    <a:pt x="129" y="326"/>
                  </a:cubicBezTo>
                  <a:cubicBezTo>
                    <a:pt x="131" y="324"/>
                    <a:pt x="133" y="322"/>
                    <a:pt x="135" y="320"/>
                  </a:cubicBezTo>
                  <a:cubicBezTo>
                    <a:pt x="136" y="319"/>
                    <a:pt x="136" y="319"/>
                    <a:pt x="136" y="319"/>
                  </a:cubicBezTo>
                  <a:cubicBezTo>
                    <a:pt x="136" y="319"/>
                    <a:pt x="136" y="319"/>
                    <a:pt x="136" y="319"/>
                  </a:cubicBezTo>
                  <a:cubicBezTo>
                    <a:pt x="137" y="318"/>
                    <a:pt x="137" y="318"/>
                    <a:pt x="137" y="318"/>
                  </a:cubicBezTo>
                  <a:cubicBezTo>
                    <a:pt x="139" y="320"/>
                    <a:pt x="139" y="320"/>
                    <a:pt x="139" y="320"/>
                  </a:cubicBezTo>
                  <a:cubicBezTo>
                    <a:pt x="143" y="316"/>
                    <a:pt x="143" y="316"/>
                    <a:pt x="143" y="316"/>
                  </a:cubicBezTo>
                  <a:cubicBezTo>
                    <a:pt x="142" y="315"/>
                    <a:pt x="142" y="315"/>
                    <a:pt x="141" y="314"/>
                  </a:cubicBezTo>
                  <a:cubicBezTo>
                    <a:pt x="138" y="308"/>
                    <a:pt x="135" y="301"/>
                    <a:pt x="132" y="293"/>
                  </a:cubicBezTo>
                  <a:cubicBezTo>
                    <a:pt x="128" y="283"/>
                    <a:pt x="124" y="272"/>
                    <a:pt x="122" y="261"/>
                  </a:cubicBezTo>
                  <a:cubicBezTo>
                    <a:pt x="121" y="257"/>
                    <a:pt x="121" y="254"/>
                    <a:pt x="120" y="252"/>
                  </a:cubicBezTo>
                  <a:cubicBezTo>
                    <a:pt x="120" y="251"/>
                    <a:pt x="120" y="250"/>
                    <a:pt x="120" y="249"/>
                  </a:cubicBezTo>
                  <a:cubicBezTo>
                    <a:pt x="120" y="249"/>
                    <a:pt x="120" y="249"/>
                    <a:pt x="120" y="249"/>
                  </a:cubicBezTo>
                  <a:cubicBezTo>
                    <a:pt x="120" y="249"/>
                    <a:pt x="120" y="249"/>
                    <a:pt x="120" y="249"/>
                  </a:cubicBezTo>
                  <a:cubicBezTo>
                    <a:pt x="120" y="250"/>
                    <a:pt x="120" y="251"/>
                    <a:pt x="121" y="252"/>
                  </a:cubicBezTo>
                  <a:cubicBezTo>
                    <a:pt x="121" y="254"/>
                    <a:pt x="121" y="257"/>
                    <a:pt x="122" y="261"/>
                  </a:cubicBezTo>
                  <a:cubicBezTo>
                    <a:pt x="125" y="272"/>
                    <a:pt x="129" y="283"/>
                    <a:pt x="133" y="293"/>
                  </a:cubicBezTo>
                  <a:cubicBezTo>
                    <a:pt x="136" y="300"/>
                    <a:pt x="139" y="307"/>
                    <a:pt x="143" y="313"/>
                  </a:cubicBezTo>
                  <a:cubicBezTo>
                    <a:pt x="148" y="321"/>
                    <a:pt x="153" y="327"/>
                    <a:pt x="159" y="331"/>
                  </a:cubicBezTo>
                  <a:cubicBezTo>
                    <a:pt x="161" y="332"/>
                    <a:pt x="163" y="333"/>
                    <a:pt x="165" y="334"/>
                  </a:cubicBezTo>
                  <a:cubicBezTo>
                    <a:pt x="167" y="335"/>
                    <a:pt x="169" y="335"/>
                    <a:pt x="171" y="336"/>
                  </a:cubicBezTo>
                  <a:cubicBezTo>
                    <a:pt x="172" y="336"/>
                    <a:pt x="173" y="336"/>
                    <a:pt x="174" y="336"/>
                  </a:cubicBezTo>
                  <a:cubicBezTo>
                    <a:pt x="177" y="336"/>
                    <a:pt x="180" y="335"/>
                    <a:pt x="183" y="334"/>
                  </a:cubicBezTo>
                  <a:cubicBezTo>
                    <a:pt x="187" y="333"/>
                    <a:pt x="191" y="331"/>
                    <a:pt x="194" y="328"/>
                  </a:cubicBezTo>
                  <a:cubicBezTo>
                    <a:pt x="196" y="327"/>
                    <a:pt x="196" y="327"/>
                    <a:pt x="196" y="327"/>
                  </a:cubicBezTo>
                  <a:cubicBezTo>
                    <a:pt x="200" y="324"/>
                    <a:pt x="200" y="324"/>
                    <a:pt x="200" y="324"/>
                  </a:cubicBezTo>
                  <a:cubicBezTo>
                    <a:pt x="200" y="323"/>
                    <a:pt x="200" y="323"/>
                    <a:pt x="200" y="323"/>
                  </a:cubicBezTo>
                  <a:cubicBezTo>
                    <a:pt x="202" y="321"/>
                    <a:pt x="202" y="321"/>
                    <a:pt x="202" y="321"/>
                  </a:cubicBezTo>
                  <a:cubicBezTo>
                    <a:pt x="202" y="321"/>
                    <a:pt x="202" y="321"/>
                    <a:pt x="203" y="320"/>
                  </a:cubicBezTo>
                  <a:cubicBezTo>
                    <a:pt x="203" y="320"/>
                    <a:pt x="204" y="319"/>
                    <a:pt x="204" y="319"/>
                  </a:cubicBezTo>
                  <a:cubicBezTo>
                    <a:pt x="210" y="312"/>
                    <a:pt x="214" y="305"/>
                    <a:pt x="217" y="296"/>
                  </a:cubicBezTo>
                  <a:cubicBezTo>
                    <a:pt x="219" y="288"/>
                    <a:pt x="220" y="279"/>
                    <a:pt x="220" y="270"/>
                  </a:cubicBezTo>
                  <a:cubicBezTo>
                    <a:pt x="221" y="262"/>
                    <a:pt x="220" y="254"/>
                    <a:pt x="219" y="246"/>
                  </a:cubicBezTo>
                  <a:cubicBezTo>
                    <a:pt x="218" y="239"/>
                    <a:pt x="217" y="231"/>
                    <a:pt x="215" y="224"/>
                  </a:cubicBezTo>
                  <a:cubicBezTo>
                    <a:pt x="211" y="209"/>
                    <a:pt x="207" y="198"/>
                    <a:pt x="204" y="193"/>
                  </a:cubicBezTo>
                  <a:cubicBezTo>
                    <a:pt x="203" y="189"/>
                    <a:pt x="201" y="187"/>
                    <a:pt x="200" y="185"/>
                  </a:cubicBezTo>
                  <a:cubicBezTo>
                    <a:pt x="200" y="184"/>
                    <a:pt x="200" y="184"/>
                    <a:pt x="200" y="184"/>
                  </a:cubicBezTo>
                  <a:cubicBezTo>
                    <a:pt x="199" y="184"/>
                    <a:pt x="199" y="184"/>
                    <a:pt x="199" y="184"/>
                  </a:cubicBezTo>
                  <a:cubicBezTo>
                    <a:pt x="198" y="183"/>
                    <a:pt x="198" y="183"/>
                    <a:pt x="198" y="183"/>
                  </a:cubicBezTo>
                  <a:cubicBezTo>
                    <a:pt x="198" y="182"/>
                    <a:pt x="197" y="180"/>
                    <a:pt x="198" y="179"/>
                  </a:cubicBezTo>
                  <a:cubicBezTo>
                    <a:pt x="198" y="178"/>
                    <a:pt x="199" y="177"/>
                    <a:pt x="200" y="176"/>
                  </a:cubicBezTo>
                  <a:cubicBezTo>
                    <a:pt x="200" y="175"/>
                    <a:pt x="201" y="175"/>
                    <a:pt x="202" y="175"/>
                  </a:cubicBezTo>
                  <a:cubicBezTo>
                    <a:pt x="204" y="175"/>
                    <a:pt x="205" y="176"/>
                    <a:pt x="206" y="177"/>
                  </a:cubicBezTo>
                  <a:cubicBezTo>
                    <a:pt x="207" y="178"/>
                    <a:pt x="207" y="178"/>
                    <a:pt x="207" y="178"/>
                  </a:cubicBezTo>
                  <a:cubicBezTo>
                    <a:pt x="207" y="179"/>
                    <a:pt x="207" y="179"/>
                    <a:pt x="207" y="179"/>
                  </a:cubicBezTo>
                  <a:cubicBezTo>
                    <a:pt x="208" y="181"/>
                    <a:pt x="208" y="181"/>
                    <a:pt x="208" y="181"/>
                  </a:cubicBezTo>
                  <a:cubicBezTo>
                    <a:pt x="209" y="182"/>
                    <a:pt x="211" y="185"/>
                    <a:pt x="213" y="190"/>
                  </a:cubicBezTo>
                  <a:cubicBezTo>
                    <a:pt x="215" y="196"/>
                    <a:pt x="219" y="208"/>
                    <a:pt x="223" y="222"/>
                  </a:cubicBezTo>
                  <a:cubicBezTo>
                    <a:pt x="223" y="224"/>
                    <a:pt x="223" y="226"/>
                    <a:pt x="224" y="228"/>
                  </a:cubicBezTo>
                  <a:cubicBezTo>
                    <a:pt x="225" y="235"/>
                    <a:pt x="225" y="235"/>
                    <a:pt x="225" y="235"/>
                  </a:cubicBezTo>
                  <a:cubicBezTo>
                    <a:pt x="229" y="228"/>
                    <a:pt x="229" y="228"/>
                    <a:pt x="229" y="228"/>
                  </a:cubicBezTo>
                  <a:cubicBezTo>
                    <a:pt x="232" y="224"/>
                    <a:pt x="235" y="220"/>
                    <a:pt x="239" y="215"/>
                  </a:cubicBezTo>
                  <a:cubicBezTo>
                    <a:pt x="242" y="210"/>
                    <a:pt x="247" y="204"/>
                    <a:pt x="252" y="198"/>
                  </a:cubicBezTo>
                  <a:cubicBezTo>
                    <a:pt x="258" y="191"/>
                    <a:pt x="264" y="186"/>
                    <a:pt x="269" y="180"/>
                  </a:cubicBezTo>
                  <a:cubicBezTo>
                    <a:pt x="278" y="173"/>
                    <a:pt x="284" y="168"/>
                    <a:pt x="292" y="163"/>
                  </a:cubicBezTo>
                  <a:cubicBezTo>
                    <a:pt x="293" y="162"/>
                    <a:pt x="295" y="161"/>
                    <a:pt x="296" y="160"/>
                  </a:cubicBezTo>
                  <a:cubicBezTo>
                    <a:pt x="297" y="160"/>
                    <a:pt x="298" y="160"/>
                    <a:pt x="298" y="159"/>
                  </a:cubicBezTo>
                  <a:cubicBezTo>
                    <a:pt x="299" y="159"/>
                    <a:pt x="299" y="159"/>
                    <a:pt x="300" y="159"/>
                  </a:cubicBezTo>
                  <a:cubicBezTo>
                    <a:pt x="301" y="158"/>
                    <a:pt x="303" y="157"/>
                    <a:pt x="305" y="156"/>
                  </a:cubicBezTo>
                  <a:cubicBezTo>
                    <a:pt x="307" y="155"/>
                    <a:pt x="309" y="154"/>
                    <a:pt x="311" y="154"/>
                  </a:cubicBezTo>
                  <a:cubicBezTo>
                    <a:pt x="312" y="153"/>
                    <a:pt x="312" y="153"/>
                    <a:pt x="312" y="153"/>
                  </a:cubicBezTo>
                  <a:cubicBezTo>
                    <a:pt x="317" y="152"/>
                    <a:pt x="317" y="152"/>
                    <a:pt x="317" y="152"/>
                  </a:cubicBezTo>
                  <a:cubicBezTo>
                    <a:pt x="320" y="151"/>
                    <a:pt x="320" y="151"/>
                    <a:pt x="320" y="151"/>
                  </a:cubicBezTo>
                  <a:cubicBezTo>
                    <a:pt x="329" y="149"/>
                    <a:pt x="340" y="148"/>
                    <a:pt x="351" y="147"/>
                  </a:cubicBezTo>
                  <a:cubicBezTo>
                    <a:pt x="356" y="146"/>
                    <a:pt x="362" y="146"/>
                    <a:pt x="368" y="146"/>
                  </a:cubicBezTo>
                  <a:cubicBezTo>
                    <a:pt x="372" y="146"/>
                    <a:pt x="377" y="146"/>
                    <a:pt x="381" y="146"/>
                  </a:cubicBezTo>
                  <a:cubicBezTo>
                    <a:pt x="394" y="147"/>
                    <a:pt x="403" y="149"/>
                    <a:pt x="411" y="151"/>
                  </a:cubicBezTo>
                  <a:cubicBezTo>
                    <a:pt x="415" y="152"/>
                    <a:pt x="420" y="154"/>
                    <a:pt x="425" y="157"/>
                  </a:cubicBezTo>
                  <a:cubicBezTo>
                    <a:pt x="426" y="158"/>
                    <a:pt x="426" y="158"/>
                    <a:pt x="426" y="158"/>
                  </a:cubicBezTo>
                  <a:cubicBezTo>
                    <a:pt x="428" y="157"/>
                    <a:pt x="428" y="157"/>
                    <a:pt x="428" y="157"/>
                  </a:cubicBezTo>
                  <a:cubicBezTo>
                    <a:pt x="429" y="156"/>
                    <a:pt x="432" y="153"/>
                    <a:pt x="435" y="150"/>
                  </a:cubicBezTo>
                  <a:cubicBezTo>
                    <a:pt x="438" y="146"/>
                    <a:pt x="441" y="142"/>
                    <a:pt x="446" y="135"/>
                  </a:cubicBezTo>
                  <a:cubicBezTo>
                    <a:pt x="448" y="134"/>
                    <a:pt x="449" y="133"/>
                    <a:pt x="450" y="131"/>
                  </a:cubicBezTo>
                  <a:cubicBezTo>
                    <a:pt x="453" y="127"/>
                    <a:pt x="457" y="122"/>
                    <a:pt x="461" y="116"/>
                  </a:cubicBezTo>
                  <a:cubicBezTo>
                    <a:pt x="464" y="113"/>
                    <a:pt x="467" y="109"/>
                    <a:pt x="471" y="106"/>
                  </a:cubicBezTo>
                  <a:cubicBezTo>
                    <a:pt x="473" y="104"/>
                    <a:pt x="475" y="102"/>
                    <a:pt x="477" y="101"/>
                  </a:cubicBezTo>
                  <a:cubicBezTo>
                    <a:pt x="478" y="100"/>
                    <a:pt x="480" y="99"/>
                    <a:pt x="481" y="99"/>
                  </a:cubicBezTo>
                  <a:cubicBezTo>
                    <a:pt x="481" y="98"/>
                    <a:pt x="482" y="98"/>
                    <a:pt x="483" y="98"/>
                  </a:cubicBezTo>
                  <a:cubicBezTo>
                    <a:pt x="483" y="98"/>
                    <a:pt x="483" y="98"/>
                    <a:pt x="484" y="98"/>
                  </a:cubicBezTo>
                  <a:cubicBezTo>
                    <a:pt x="484" y="98"/>
                    <a:pt x="484" y="98"/>
                    <a:pt x="484" y="98"/>
                  </a:cubicBezTo>
                  <a:cubicBezTo>
                    <a:pt x="485" y="97"/>
                    <a:pt x="485" y="97"/>
                    <a:pt x="485" y="97"/>
                  </a:cubicBezTo>
                  <a:cubicBezTo>
                    <a:pt x="489" y="96"/>
                    <a:pt x="493" y="95"/>
                    <a:pt x="498" y="94"/>
                  </a:cubicBezTo>
                  <a:cubicBezTo>
                    <a:pt x="500" y="93"/>
                    <a:pt x="500" y="93"/>
                    <a:pt x="500" y="93"/>
                  </a:cubicBezTo>
                  <a:cubicBezTo>
                    <a:pt x="515" y="89"/>
                    <a:pt x="515" y="89"/>
                    <a:pt x="515" y="89"/>
                  </a:cubicBezTo>
                  <a:cubicBezTo>
                    <a:pt x="548" y="80"/>
                    <a:pt x="548" y="80"/>
                    <a:pt x="548" y="80"/>
                  </a:cubicBezTo>
                  <a:cubicBezTo>
                    <a:pt x="554" y="78"/>
                    <a:pt x="554" y="78"/>
                    <a:pt x="554" y="78"/>
                  </a:cubicBezTo>
                  <a:cubicBezTo>
                    <a:pt x="563" y="76"/>
                    <a:pt x="573" y="73"/>
                    <a:pt x="582" y="71"/>
                  </a:cubicBezTo>
                  <a:cubicBezTo>
                    <a:pt x="593" y="68"/>
                    <a:pt x="605" y="65"/>
                    <a:pt x="616" y="63"/>
                  </a:cubicBezTo>
                  <a:cubicBezTo>
                    <a:pt x="617" y="63"/>
                    <a:pt x="617" y="63"/>
                    <a:pt x="617" y="63"/>
                  </a:cubicBezTo>
                  <a:cubicBezTo>
                    <a:pt x="619" y="62"/>
                    <a:pt x="622" y="62"/>
                    <a:pt x="625" y="62"/>
                  </a:cubicBezTo>
                  <a:cubicBezTo>
                    <a:pt x="626" y="61"/>
                    <a:pt x="626" y="61"/>
                    <a:pt x="626" y="61"/>
                  </a:cubicBezTo>
                  <a:cubicBezTo>
                    <a:pt x="629" y="62"/>
                    <a:pt x="629" y="62"/>
                    <a:pt x="629" y="62"/>
                  </a:cubicBezTo>
                  <a:cubicBezTo>
                    <a:pt x="634" y="62"/>
                    <a:pt x="634" y="62"/>
                    <a:pt x="634" y="62"/>
                  </a:cubicBezTo>
                  <a:cubicBezTo>
                    <a:pt x="640" y="62"/>
                    <a:pt x="645" y="62"/>
                    <a:pt x="650" y="62"/>
                  </a:cubicBezTo>
                  <a:cubicBezTo>
                    <a:pt x="651" y="62"/>
                    <a:pt x="651" y="62"/>
                    <a:pt x="651" y="62"/>
                  </a:cubicBezTo>
                  <a:cubicBezTo>
                    <a:pt x="661" y="62"/>
                    <a:pt x="672" y="62"/>
                    <a:pt x="682" y="60"/>
                  </a:cubicBezTo>
                  <a:cubicBezTo>
                    <a:pt x="688" y="59"/>
                    <a:pt x="692" y="57"/>
                    <a:pt x="696" y="55"/>
                  </a:cubicBezTo>
                  <a:cubicBezTo>
                    <a:pt x="700" y="53"/>
                    <a:pt x="703" y="51"/>
                    <a:pt x="707" y="49"/>
                  </a:cubicBezTo>
                  <a:cubicBezTo>
                    <a:pt x="708" y="49"/>
                    <a:pt x="708" y="49"/>
                    <a:pt x="708" y="49"/>
                  </a:cubicBezTo>
                  <a:cubicBezTo>
                    <a:pt x="710" y="47"/>
                    <a:pt x="713" y="46"/>
                    <a:pt x="716" y="44"/>
                  </a:cubicBezTo>
                  <a:cubicBezTo>
                    <a:pt x="717" y="44"/>
                    <a:pt x="720" y="42"/>
                    <a:pt x="720" y="42"/>
                  </a:cubicBezTo>
                  <a:cubicBezTo>
                    <a:pt x="723" y="40"/>
                    <a:pt x="726" y="38"/>
                    <a:pt x="729" y="37"/>
                  </a:cubicBezTo>
                  <a:cubicBezTo>
                    <a:pt x="737" y="31"/>
                    <a:pt x="737" y="31"/>
                    <a:pt x="737" y="31"/>
                  </a:cubicBezTo>
                  <a:cubicBezTo>
                    <a:pt x="744" y="27"/>
                    <a:pt x="744" y="27"/>
                    <a:pt x="744" y="27"/>
                  </a:cubicBezTo>
                  <a:cubicBezTo>
                    <a:pt x="749" y="24"/>
                    <a:pt x="752" y="22"/>
                    <a:pt x="755" y="20"/>
                  </a:cubicBezTo>
                  <a:cubicBezTo>
                    <a:pt x="756" y="19"/>
                    <a:pt x="756" y="19"/>
                    <a:pt x="756" y="19"/>
                  </a:cubicBezTo>
                  <a:cubicBezTo>
                    <a:pt x="756" y="14"/>
                    <a:pt x="756" y="14"/>
                    <a:pt x="756" y="14"/>
                  </a:cubicBezTo>
                  <a:cubicBezTo>
                    <a:pt x="756" y="14"/>
                    <a:pt x="756" y="14"/>
                    <a:pt x="756" y="14"/>
                  </a:cubicBezTo>
                  <a:cubicBezTo>
                    <a:pt x="756" y="11"/>
                    <a:pt x="756" y="11"/>
                    <a:pt x="756" y="11"/>
                  </a:cubicBezTo>
                  <a:cubicBezTo>
                    <a:pt x="756" y="8"/>
                    <a:pt x="756" y="8"/>
                    <a:pt x="756" y="8"/>
                  </a:cubicBezTo>
                  <a:cubicBezTo>
                    <a:pt x="753" y="8"/>
                    <a:pt x="753" y="8"/>
                    <a:pt x="753" y="8"/>
                  </a:cubicBezTo>
                  <a:cubicBezTo>
                    <a:pt x="742" y="9"/>
                    <a:pt x="701" y="11"/>
                    <a:pt x="655" y="11"/>
                  </a:cubicBezTo>
                  <a:cubicBezTo>
                    <a:pt x="604" y="11"/>
                    <a:pt x="566" y="8"/>
                    <a:pt x="541" y="2"/>
                  </a:cubicBezTo>
                  <a:cubicBezTo>
                    <a:pt x="537" y="1"/>
                    <a:pt x="535" y="0"/>
                    <a:pt x="533" y="0"/>
                  </a:cubicBezTo>
                  <a:cubicBezTo>
                    <a:pt x="531" y="0"/>
                    <a:pt x="530" y="1"/>
                    <a:pt x="529" y="1"/>
                  </a:cubicBezTo>
                  <a:cubicBezTo>
                    <a:pt x="528" y="1"/>
                    <a:pt x="527" y="2"/>
                    <a:pt x="525" y="2"/>
                  </a:cubicBezTo>
                  <a:cubicBezTo>
                    <a:pt x="514" y="2"/>
                    <a:pt x="494" y="2"/>
                    <a:pt x="468" y="4"/>
                  </a:cubicBezTo>
                  <a:cubicBezTo>
                    <a:pt x="464" y="5"/>
                    <a:pt x="464" y="5"/>
                    <a:pt x="464" y="5"/>
                  </a:cubicBezTo>
                  <a:cubicBezTo>
                    <a:pt x="459" y="5"/>
                    <a:pt x="459" y="5"/>
                    <a:pt x="459" y="5"/>
                  </a:cubicBezTo>
                  <a:cubicBezTo>
                    <a:pt x="456" y="6"/>
                    <a:pt x="454" y="6"/>
                    <a:pt x="451" y="6"/>
                  </a:cubicBezTo>
                  <a:cubicBezTo>
                    <a:pt x="449" y="7"/>
                    <a:pt x="449" y="7"/>
                    <a:pt x="449" y="7"/>
                  </a:cubicBezTo>
                  <a:cubicBezTo>
                    <a:pt x="442" y="8"/>
                    <a:pt x="435" y="9"/>
                    <a:pt x="429" y="11"/>
                  </a:cubicBezTo>
                  <a:cubicBezTo>
                    <a:pt x="428" y="11"/>
                    <a:pt x="428" y="11"/>
                    <a:pt x="428" y="11"/>
                  </a:cubicBezTo>
                  <a:cubicBezTo>
                    <a:pt x="427" y="11"/>
                    <a:pt x="427" y="12"/>
                    <a:pt x="427" y="12"/>
                  </a:cubicBezTo>
                  <a:cubicBezTo>
                    <a:pt x="424" y="13"/>
                    <a:pt x="424" y="13"/>
                    <a:pt x="424" y="13"/>
                  </a:cubicBezTo>
                  <a:cubicBezTo>
                    <a:pt x="423" y="13"/>
                    <a:pt x="422" y="14"/>
                    <a:pt x="420" y="14"/>
                  </a:cubicBezTo>
                  <a:cubicBezTo>
                    <a:pt x="420" y="14"/>
                    <a:pt x="419" y="15"/>
                    <a:pt x="419" y="15"/>
                  </a:cubicBezTo>
                  <a:cubicBezTo>
                    <a:pt x="408" y="20"/>
                    <a:pt x="408" y="20"/>
                    <a:pt x="408" y="20"/>
                  </a:cubicBezTo>
                  <a:cubicBezTo>
                    <a:pt x="385" y="30"/>
                    <a:pt x="385" y="30"/>
                    <a:pt x="385" y="30"/>
                  </a:cubicBezTo>
                  <a:cubicBezTo>
                    <a:pt x="370" y="37"/>
                    <a:pt x="353" y="44"/>
                    <a:pt x="335" y="52"/>
                  </a:cubicBezTo>
                  <a:cubicBezTo>
                    <a:pt x="330" y="53"/>
                    <a:pt x="326" y="55"/>
                    <a:pt x="321" y="57"/>
                  </a:cubicBezTo>
                  <a:cubicBezTo>
                    <a:pt x="317" y="58"/>
                    <a:pt x="317" y="58"/>
                    <a:pt x="317" y="58"/>
                  </a:cubicBezTo>
                  <a:cubicBezTo>
                    <a:pt x="314" y="59"/>
                    <a:pt x="314" y="59"/>
                    <a:pt x="314" y="59"/>
                  </a:cubicBezTo>
                  <a:cubicBezTo>
                    <a:pt x="313" y="59"/>
                    <a:pt x="311" y="60"/>
                    <a:pt x="310" y="60"/>
                  </a:cubicBezTo>
                  <a:cubicBezTo>
                    <a:pt x="309" y="60"/>
                    <a:pt x="308" y="61"/>
                    <a:pt x="306" y="61"/>
                  </a:cubicBezTo>
                  <a:cubicBezTo>
                    <a:pt x="297" y="64"/>
                    <a:pt x="287" y="67"/>
                    <a:pt x="277" y="70"/>
                  </a:cubicBezTo>
                  <a:cubicBezTo>
                    <a:pt x="266" y="74"/>
                    <a:pt x="257" y="78"/>
                    <a:pt x="248" y="83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5" y="84"/>
                    <a:pt x="243" y="85"/>
                    <a:pt x="242" y="86"/>
                  </a:cubicBezTo>
                  <a:cubicBezTo>
                    <a:pt x="241" y="87"/>
                    <a:pt x="241" y="87"/>
                    <a:pt x="241" y="87"/>
                  </a:cubicBezTo>
                  <a:cubicBezTo>
                    <a:pt x="241" y="87"/>
                    <a:pt x="240" y="87"/>
                    <a:pt x="240" y="87"/>
                  </a:cubicBezTo>
                  <a:cubicBezTo>
                    <a:pt x="239" y="88"/>
                    <a:pt x="239" y="88"/>
                    <a:pt x="239" y="88"/>
                  </a:cubicBezTo>
                  <a:cubicBezTo>
                    <a:pt x="237" y="89"/>
                    <a:pt x="237" y="89"/>
                    <a:pt x="237" y="89"/>
                  </a:cubicBezTo>
                  <a:cubicBezTo>
                    <a:pt x="236" y="90"/>
                    <a:pt x="236" y="90"/>
                    <a:pt x="236" y="90"/>
                  </a:cubicBezTo>
                  <a:cubicBezTo>
                    <a:pt x="235" y="91"/>
                    <a:pt x="235" y="91"/>
                    <a:pt x="235" y="91"/>
                  </a:cubicBezTo>
                  <a:cubicBezTo>
                    <a:pt x="233" y="93"/>
                    <a:pt x="233" y="93"/>
                    <a:pt x="233" y="93"/>
                  </a:cubicBezTo>
                  <a:cubicBezTo>
                    <a:pt x="230" y="96"/>
                    <a:pt x="230" y="96"/>
                    <a:pt x="230" y="96"/>
                  </a:cubicBezTo>
                  <a:cubicBezTo>
                    <a:pt x="223" y="102"/>
                    <a:pt x="223" y="102"/>
                    <a:pt x="223" y="102"/>
                  </a:cubicBezTo>
                  <a:cubicBezTo>
                    <a:pt x="203" y="120"/>
                    <a:pt x="186" y="135"/>
                    <a:pt x="169" y="148"/>
                  </a:cubicBezTo>
                  <a:cubicBezTo>
                    <a:pt x="164" y="152"/>
                    <a:pt x="159" y="155"/>
                    <a:pt x="155" y="158"/>
                  </a:cubicBezTo>
                  <a:cubicBezTo>
                    <a:pt x="152" y="160"/>
                    <a:pt x="149" y="162"/>
                    <a:pt x="147" y="164"/>
                  </a:cubicBezTo>
                  <a:cubicBezTo>
                    <a:pt x="143" y="166"/>
                    <a:pt x="141" y="167"/>
                    <a:pt x="138" y="169"/>
                  </a:cubicBezTo>
                  <a:cubicBezTo>
                    <a:pt x="137" y="169"/>
                    <a:pt x="137" y="169"/>
                    <a:pt x="137" y="169"/>
                  </a:cubicBezTo>
                  <a:cubicBezTo>
                    <a:pt x="137" y="169"/>
                    <a:pt x="136" y="170"/>
                    <a:pt x="136" y="170"/>
                  </a:cubicBezTo>
                  <a:cubicBezTo>
                    <a:pt x="133" y="171"/>
                    <a:pt x="133" y="171"/>
                    <a:pt x="133" y="171"/>
                  </a:cubicBezTo>
                  <a:cubicBezTo>
                    <a:pt x="132" y="171"/>
                    <a:pt x="132" y="171"/>
                    <a:pt x="132" y="171"/>
                  </a:cubicBezTo>
                  <a:cubicBezTo>
                    <a:pt x="131" y="171"/>
                    <a:pt x="131" y="172"/>
                    <a:pt x="131" y="172"/>
                  </a:cubicBezTo>
                  <a:cubicBezTo>
                    <a:pt x="131" y="172"/>
                    <a:pt x="130" y="172"/>
                    <a:pt x="130" y="172"/>
                  </a:cubicBezTo>
                  <a:cubicBezTo>
                    <a:pt x="130" y="172"/>
                    <a:pt x="130" y="172"/>
                    <a:pt x="129" y="172"/>
                  </a:cubicBezTo>
                  <a:cubicBezTo>
                    <a:pt x="127" y="173"/>
                    <a:pt x="125" y="175"/>
                    <a:pt x="122" y="177"/>
                  </a:cubicBezTo>
                  <a:cubicBezTo>
                    <a:pt x="118" y="180"/>
                    <a:pt x="113" y="183"/>
                    <a:pt x="107" y="188"/>
                  </a:cubicBezTo>
                  <a:cubicBezTo>
                    <a:pt x="98" y="196"/>
                    <a:pt x="89" y="205"/>
                    <a:pt x="81" y="214"/>
                  </a:cubicBezTo>
                  <a:cubicBezTo>
                    <a:pt x="76" y="220"/>
                    <a:pt x="73" y="224"/>
                    <a:pt x="70" y="229"/>
                  </a:cubicBezTo>
                  <a:cubicBezTo>
                    <a:pt x="68" y="232"/>
                    <a:pt x="66" y="234"/>
                    <a:pt x="65" y="237"/>
                  </a:cubicBezTo>
                  <a:cubicBezTo>
                    <a:pt x="65" y="237"/>
                    <a:pt x="64" y="238"/>
                    <a:pt x="64" y="239"/>
                  </a:cubicBezTo>
                  <a:cubicBezTo>
                    <a:pt x="64" y="239"/>
                    <a:pt x="63" y="240"/>
                    <a:pt x="63" y="241"/>
                  </a:cubicBezTo>
                  <a:cubicBezTo>
                    <a:pt x="63" y="241"/>
                    <a:pt x="63" y="241"/>
                    <a:pt x="63" y="241"/>
                  </a:cubicBezTo>
                  <a:cubicBezTo>
                    <a:pt x="63" y="242"/>
                    <a:pt x="62" y="242"/>
                    <a:pt x="62" y="243"/>
                  </a:cubicBezTo>
                  <a:cubicBezTo>
                    <a:pt x="62" y="244"/>
                    <a:pt x="62" y="244"/>
                    <a:pt x="62" y="244"/>
                  </a:cubicBezTo>
                  <a:cubicBezTo>
                    <a:pt x="62" y="244"/>
                    <a:pt x="62" y="244"/>
                    <a:pt x="62" y="244"/>
                  </a:cubicBezTo>
                  <a:cubicBezTo>
                    <a:pt x="62" y="245"/>
                    <a:pt x="62" y="245"/>
                    <a:pt x="62" y="245"/>
                  </a:cubicBezTo>
                  <a:cubicBezTo>
                    <a:pt x="61" y="249"/>
                    <a:pt x="60" y="253"/>
                    <a:pt x="59" y="256"/>
                  </a:cubicBezTo>
                  <a:cubicBezTo>
                    <a:pt x="56" y="265"/>
                    <a:pt x="54" y="274"/>
                    <a:pt x="51" y="284"/>
                  </a:cubicBezTo>
                  <a:cubicBezTo>
                    <a:pt x="49" y="291"/>
                    <a:pt x="47" y="297"/>
                    <a:pt x="44" y="303"/>
                  </a:cubicBezTo>
                  <a:cubicBezTo>
                    <a:pt x="43" y="304"/>
                    <a:pt x="43" y="305"/>
                    <a:pt x="42" y="307"/>
                  </a:cubicBezTo>
                  <a:cubicBezTo>
                    <a:pt x="41" y="308"/>
                    <a:pt x="41" y="308"/>
                    <a:pt x="41" y="308"/>
                  </a:cubicBezTo>
                  <a:cubicBezTo>
                    <a:pt x="41" y="309"/>
                    <a:pt x="41" y="309"/>
                    <a:pt x="41" y="309"/>
                  </a:cubicBezTo>
                  <a:cubicBezTo>
                    <a:pt x="40" y="310"/>
                    <a:pt x="39" y="311"/>
                    <a:pt x="38" y="312"/>
                  </a:cubicBezTo>
                  <a:cubicBezTo>
                    <a:pt x="36" y="315"/>
                    <a:pt x="35" y="318"/>
                    <a:pt x="33" y="321"/>
                  </a:cubicBezTo>
                  <a:cubicBezTo>
                    <a:pt x="25" y="333"/>
                    <a:pt x="19" y="345"/>
                    <a:pt x="14" y="356"/>
                  </a:cubicBezTo>
                  <a:cubicBezTo>
                    <a:pt x="7" y="371"/>
                    <a:pt x="3" y="383"/>
                    <a:pt x="1" y="394"/>
                  </a:cubicBezTo>
                  <a:cubicBezTo>
                    <a:pt x="0" y="401"/>
                    <a:pt x="0" y="408"/>
                    <a:pt x="1" y="414"/>
                  </a:cubicBezTo>
                  <a:cubicBezTo>
                    <a:pt x="1" y="415"/>
                    <a:pt x="2" y="415"/>
                    <a:pt x="2" y="416"/>
                  </a:cubicBezTo>
                  <a:cubicBezTo>
                    <a:pt x="2" y="416"/>
                    <a:pt x="2" y="416"/>
                    <a:pt x="2" y="417"/>
                  </a:cubicBezTo>
                  <a:cubicBezTo>
                    <a:pt x="2" y="417"/>
                    <a:pt x="2" y="418"/>
                    <a:pt x="3" y="419"/>
                  </a:cubicBezTo>
                  <a:cubicBezTo>
                    <a:pt x="3" y="421"/>
                    <a:pt x="3" y="421"/>
                    <a:pt x="3" y="421"/>
                  </a:cubicBezTo>
                  <a:cubicBezTo>
                    <a:pt x="5" y="424"/>
                    <a:pt x="5" y="424"/>
                    <a:pt x="5" y="424"/>
                  </a:cubicBezTo>
                  <a:cubicBezTo>
                    <a:pt x="8" y="430"/>
                    <a:pt x="8" y="430"/>
                    <a:pt x="8" y="430"/>
                  </a:cubicBezTo>
                  <a:cubicBezTo>
                    <a:pt x="9" y="431"/>
                    <a:pt x="9" y="431"/>
                    <a:pt x="9" y="432"/>
                  </a:cubicBezTo>
                  <a:cubicBezTo>
                    <a:pt x="9" y="432"/>
                    <a:pt x="10" y="432"/>
                    <a:pt x="10" y="432"/>
                  </a:cubicBezTo>
                  <a:cubicBezTo>
                    <a:pt x="13" y="436"/>
                    <a:pt x="13" y="436"/>
                    <a:pt x="13" y="436"/>
                  </a:cubicBezTo>
                  <a:cubicBezTo>
                    <a:pt x="16" y="440"/>
                    <a:pt x="16" y="440"/>
                    <a:pt x="16" y="440"/>
                  </a:cubicBezTo>
                  <a:cubicBezTo>
                    <a:pt x="17" y="441"/>
                    <a:pt x="18" y="442"/>
                    <a:pt x="19" y="443"/>
                  </a:cubicBezTo>
                  <a:cubicBezTo>
                    <a:pt x="19" y="444"/>
                    <a:pt x="19" y="444"/>
                    <a:pt x="19" y="444"/>
                  </a:cubicBezTo>
                  <a:cubicBezTo>
                    <a:pt x="20" y="444"/>
                    <a:pt x="20" y="445"/>
                    <a:pt x="20" y="445"/>
                  </a:cubicBezTo>
                  <a:cubicBezTo>
                    <a:pt x="25" y="450"/>
                    <a:pt x="25" y="450"/>
                    <a:pt x="25" y="450"/>
                  </a:cubicBezTo>
                  <a:cubicBezTo>
                    <a:pt x="25" y="443"/>
                    <a:pt x="25" y="443"/>
                    <a:pt x="25" y="443"/>
                  </a:cubicBezTo>
                  <a:cubicBezTo>
                    <a:pt x="25" y="441"/>
                    <a:pt x="25" y="440"/>
                    <a:pt x="26" y="438"/>
                  </a:cubicBezTo>
                  <a:cubicBezTo>
                    <a:pt x="26" y="434"/>
                    <a:pt x="28" y="430"/>
                    <a:pt x="29" y="426"/>
                  </a:cubicBezTo>
                  <a:cubicBezTo>
                    <a:pt x="32" y="418"/>
                    <a:pt x="38" y="409"/>
                    <a:pt x="44" y="3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Poppins ExtraLight" pitchFamily="2" charset="77"/>
              </a:endParaRPr>
            </a:p>
          </p:txBody>
        </p:sp>
      </p:grpSp>
      <p:sp>
        <p:nvSpPr>
          <p:cNvPr id="6" name="Freeform 5">
            <a:extLst>
              <a:ext uri="{FF2B5EF4-FFF2-40B4-BE49-F238E27FC236}">
                <a16:creationId xmlns:a16="http://schemas.microsoft.com/office/drawing/2014/main" id="{E49506EE-9EDA-3749-B064-1F2D4645E01D}"/>
              </a:ext>
            </a:extLst>
          </p:cNvPr>
          <p:cNvSpPr>
            <a:spLocks/>
          </p:cNvSpPr>
          <p:nvPr/>
        </p:nvSpPr>
        <p:spPr bwMode="auto">
          <a:xfrm>
            <a:off x="9056312" y="3852406"/>
            <a:ext cx="7764028" cy="4399404"/>
          </a:xfrm>
          <a:custGeom>
            <a:avLst/>
            <a:gdLst>
              <a:gd name="T0" fmla="*/ 41 w 1026"/>
              <a:gd name="T1" fmla="*/ 481 h 581"/>
              <a:gd name="T2" fmla="*/ 46 w 1026"/>
              <a:gd name="T3" fmla="*/ 292 h 581"/>
              <a:gd name="T4" fmla="*/ 35 w 1026"/>
              <a:gd name="T5" fmla="*/ 76 h 581"/>
              <a:gd name="T6" fmla="*/ 112 w 1026"/>
              <a:gd name="T7" fmla="*/ 133 h 581"/>
              <a:gd name="T8" fmla="*/ 149 w 1026"/>
              <a:gd name="T9" fmla="*/ 50 h 581"/>
              <a:gd name="T10" fmla="*/ 262 w 1026"/>
              <a:gd name="T11" fmla="*/ 3 h 581"/>
              <a:gd name="T12" fmla="*/ 271 w 1026"/>
              <a:gd name="T13" fmla="*/ 86 h 581"/>
              <a:gd name="T14" fmla="*/ 257 w 1026"/>
              <a:gd name="T15" fmla="*/ 132 h 581"/>
              <a:gd name="T16" fmla="*/ 235 w 1026"/>
              <a:gd name="T17" fmla="*/ 129 h 581"/>
              <a:gd name="T18" fmla="*/ 225 w 1026"/>
              <a:gd name="T19" fmla="*/ 113 h 581"/>
              <a:gd name="T20" fmla="*/ 204 w 1026"/>
              <a:gd name="T21" fmla="*/ 103 h 581"/>
              <a:gd name="T22" fmla="*/ 190 w 1026"/>
              <a:gd name="T23" fmla="*/ 103 h 581"/>
              <a:gd name="T24" fmla="*/ 209 w 1026"/>
              <a:gd name="T25" fmla="*/ 117 h 581"/>
              <a:gd name="T26" fmla="*/ 215 w 1026"/>
              <a:gd name="T27" fmla="*/ 129 h 581"/>
              <a:gd name="T28" fmla="*/ 212 w 1026"/>
              <a:gd name="T29" fmla="*/ 139 h 581"/>
              <a:gd name="T30" fmla="*/ 132 w 1026"/>
              <a:gd name="T31" fmla="*/ 191 h 581"/>
              <a:gd name="T32" fmla="*/ 124 w 1026"/>
              <a:gd name="T33" fmla="*/ 208 h 581"/>
              <a:gd name="T34" fmla="*/ 138 w 1026"/>
              <a:gd name="T35" fmla="*/ 296 h 581"/>
              <a:gd name="T36" fmla="*/ 65 w 1026"/>
              <a:gd name="T37" fmla="*/ 388 h 581"/>
              <a:gd name="T38" fmla="*/ 69 w 1026"/>
              <a:gd name="T39" fmla="*/ 404 h 581"/>
              <a:gd name="T40" fmla="*/ 94 w 1026"/>
              <a:gd name="T41" fmla="*/ 404 h 581"/>
              <a:gd name="T42" fmla="*/ 157 w 1026"/>
              <a:gd name="T43" fmla="*/ 453 h 581"/>
              <a:gd name="T44" fmla="*/ 133 w 1026"/>
              <a:gd name="T45" fmla="*/ 416 h 581"/>
              <a:gd name="T46" fmla="*/ 152 w 1026"/>
              <a:gd name="T47" fmla="*/ 309 h 581"/>
              <a:gd name="T48" fmla="*/ 138 w 1026"/>
              <a:gd name="T49" fmla="*/ 210 h 581"/>
              <a:gd name="T50" fmla="*/ 141 w 1026"/>
              <a:gd name="T51" fmla="*/ 201 h 581"/>
              <a:gd name="T52" fmla="*/ 221 w 1026"/>
              <a:gd name="T53" fmla="*/ 143 h 581"/>
              <a:gd name="T54" fmla="*/ 232 w 1026"/>
              <a:gd name="T55" fmla="*/ 143 h 581"/>
              <a:gd name="T56" fmla="*/ 259 w 1026"/>
              <a:gd name="T57" fmla="*/ 133 h 581"/>
              <a:gd name="T58" fmla="*/ 273 w 1026"/>
              <a:gd name="T59" fmla="*/ 93 h 581"/>
              <a:gd name="T60" fmla="*/ 380 w 1026"/>
              <a:gd name="T61" fmla="*/ 4 h 581"/>
              <a:gd name="T62" fmla="*/ 513 w 1026"/>
              <a:gd name="T63" fmla="*/ 15 h 581"/>
              <a:gd name="T64" fmla="*/ 539 w 1026"/>
              <a:gd name="T65" fmla="*/ 30 h 581"/>
              <a:gd name="T66" fmla="*/ 818 w 1026"/>
              <a:gd name="T67" fmla="*/ 107 h 581"/>
              <a:gd name="T68" fmla="*/ 870 w 1026"/>
              <a:gd name="T69" fmla="*/ 162 h 581"/>
              <a:gd name="T70" fmla="*/ 961 w 1026"/>
              <a:gd name="T71" fmla="*/ 217 h 581"/>
              <a:gd name="T72" fmla="*/ 1025 w 1026"/>
              <a:gd name="T73" fmla="*/ 344 h 581"/>
              <a:gd name="T74" fmla="*/ 1014 w 1026"/>
              <a:gd name="T75" fmla="*/ 352 h 581"/>
              <a:gd name="T76" fmla="*/ 967 w 1026"/>
              <a:gd name="T77" fmla="*/ 345 h 581"/>
              <a:gd name="T78" fmla="*/ 856 w 1026"/>
              <a:gd name="T79" fmla="*/ 344 h 581"/>
              <a:gd name="T80" fmla="*/ 830 w 1026"/>
              <a:gd name="T81" fmla="*/ 347 h 581"/>
              <a:gd name="T82" fmla="*/ 825 w 1026"/>
              <a:gd name="T83" fmla="*/ 294 h 581"/>
              <a:gd name="T84" fmla="*/ 856 w 1026"/>
              <a:gd name="T85" fmla="*/ 256 h 581"/>
              <a:gd name="T86" fmla="*/ 861 w 1026"/>
              <a:gd name="T87" fmla="*/ 229 h 581"/>
              <a:gd name="T88" fmla="*/ 834 w 1026"/>
              <a:gd name="T89" fmla="*/ 270 h 581"/>
              <a:gd name="T90" fmla="*/ 790 w 1026"/>
              <a:gd name="T91" fmla="*/ 309 h 581"/>
              <a:gd name="T92" fmla="*/ 793 w 1026"/>
              <a:gd name="T93" fmla="*/ 316 h 581"/>
              <a:gd name="T94" fmla="*/ 805 w 1026"/>
              <a:gd name="T95" fmla="*/ 357 h 581"/>
              <a:gd name="T96" fmla="*/ 686 w 1026"/>
              <a:gd name="T97" fmla="*/ 364 h 581"/>
              <a:gd name="T98" fmla="*/ 677 w 1026"/>
              <a:gd name="T99" fmla="*/ 314 h 581"/>
              <a:gd name="T100" fmla="*/ 683 w 1026"/>
              <a:gd name="T101" fmla="*/ 232 h 581"/>
              <a:gd name="T102" fmla="*/ 669 w 1026"/>
              <a:gd name="T103" fmla="*/ 346 h 581"/>
              <a:gd name="T104" fmla="*/ 698 w 1026"/>
              <a:gd name="T105" fmla="*/ 424 h 581"/>
              <a:gd name="T106" fmla="*/ 460 w 1026"/>
              <a:gd name="T107" fmla="*/ 428 h 581"/>
              <a:gd name="T108" fmla="*/ 457 w 1026"/>
              <a:gd name="T109" fmla="*/ 356 h 581"/>
              <a:gd name="T110" fmla="*/ 463 w 1026"/>
              <a:gd name="T111" fmla="*/ 283 h 581"/>
              <a:gd name="T112" fmla="*/ 450 w 1026"/>
              <a:gd name="T113" fmla="*/ 387 h 581"/>
              <a:gd name="T114" fmla="*/ 400 w 1026"/>
              <a:gd name="T115" fmla="*/ 431 h 581"/>
              <a:gd name="T116" fmla="*/ 305 w 1026"/>
              <a:gd name="T117" fmla="*/ 379 h 581"/>
              <a:gd name="T118" fmla="*/ 183 w 1026"/>
              <a:gd name="T119" fmla="*/ 502 h 581"/>
              <a:gd name="T120" fmla="*/ 103 w 1026"/>
              <a:gd name="T121" fmla="*/ 567 h 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026" h="581">
                <a:moveTo>
                  <a:pt x="84" y="579"/>
                </a:moveTo>
                <a:cubicBezTo>
                  <a:pt x="82" y="578"/>
                  <a:pt x="81" y="576"/>
                  <a:pt x="80" y="574"/>
                </a:cubicBezTo>
                <a:cubicBezTo>
                  <a:pt x="77" y="572"/>
                  <a:pt x="73" y="567"/>
                  <a:pt x="69" y="560"/>
                </a:cubicBezTo>
                <a:cubicBezTo>
                  <a:pt x="65" y="553"/>
                  <a:pt x="62" y="546"/>
                  <a:pt x="58" y="539"/>
                </a:cubicBezTo>
                <a:cubicBezTo>
                  <a:pt x="56" y="534"/>
                  <a:pt x="54" y="530"/>
                  <a:pt x="53" y="526"/>
                </a:cubicBezTo>
                <a:cubicBezTo>
                  <a:pt x="51" y="522"/>
                  <a:pt x="49" y="517"/>
                  <a:pt x="48" y="513"/>
                </a:cubicBezTo>
                <a:cubicBezTo>
                  <a:pt x="47" y="510"/>
                  <a:pt x="47" y="508"/>
                  <a:pt x="46" y="506"/>
                </a:cubicBezTo>
                <a:cubicBezTo>
                  <a:pt x="46" y="505"/>
                  <a:pt x="46" y="505"/>
                  <a:pt x="46" y="505"/>
                </a:cubicBezTo>
                <a:cubicBezTo>
                  <a:pt x="46" y="505"/>
                  <a:pt x="46" y="505"/>
                  <a:pt x="46" y="505"/>
                </a:cubicBezTo>
                <a:cubicBezTo>
                  <a:pt x="46" y="502"/>
                  <a:pt x="46" y="502"/>
                  <a:pt x="46" y="502"/>
                </a:cubicBezTo>
                <a:cubicBezTo>
                  <a:pt x="45" y="498"/>
                  <a:pt x="45" y="498"/>
                  <a:pt x="45" y="498"/>
                </a:cubicBezTo>
                <a:cubicBezTo>
                  <a:pt x="45" y="492"/>
                  <a:pt x="43" y="486"/>
                  <a:pt x="41" y="481"/>
                </a:cubicBezTo>
                <a:cubicBezTo>
                  <a:pt x="38" y="471"/>
                  <a:pt x="35" y="461"/>
                  <a:pt x="31" y="452"/>
                </a:cubicBezTo>
                <a:cubicBezTo>
                  <a:pt x="28" y="445"/>
                  <a:pt x="28" y="445"/>
                  <a:pt x="28" y="445"/>
                </a:cubicBezTo>
                <a:cubicBezTo>
                  <a:pt x="26" y="441"/>
                  <a:pt x="25" y="436"/>
                  <a:pt x="23" y="432"/>
                </a:cubicBezTo>
                <a:cubicBezTo>
                  <a:pt x="21" y="425"/>
                  <a:pt x="19" y="420"/>
                  <a:pt x="17" y="415"/>
                </a:cubicBezTo>
                <a:cubicBezTo>
                  <a:pt x="17" y="413"/>
                  <a:pt x="16" y="410"/>
                  <a:pt x="16" y="407"/>
                </a:cubicBezTo>
                <a:cubicBezTo>
                  <a:pt x="16" y="404"/>
                  <a:pt x="15" y="401"/>
                  <a:pt x="16" y="398"/>
                </a:cubicBezTo>
                <a:cubicBezTo>
                  <a:pt x="16" y="393"/>
                  <a:pt x="16" y="387"/>
                  <a:pt x="17" y="381"/>
                </a:cubicBezTo>
                <a:cubicBezTo>
                  <a:pt x="18" y="375"/>
                  <a:pt x="19" y="369"/>
                  <a:pt x="20" y="363"/>
                </a:cubicBezTo>
                <a:cubicBezTo>
                  <a:pt x="21" y="358"/>
                  <a:pt x="22" y="352"/>
                  <a:pt x="24" y="347"/>
                </a:cubicBezTo>
                <a:cubicBezTo>
                  <a:pt x="28" y="331"/>
                  <a:pt x="28" y="331"/>
                  <a:pt x="28" y="331"/>
                </a:cubicBezTo>
                <a:cubicBezTo>
                  <a:pt x="29" y="325"/>
                  <a:pt x="30" y="320"/>
                  <a:pt x="31" y="315"/>
                </a:cubicBezTo>
                <a:cubicBezTo>
                  <a:pt x="32" y="307"/>
                  <a:pt x="37" y="299"/>
                  <a:pt x="46" y="292"/>
                </a:cubicBezTo>
                <a:cubicBezTo>
                  <a:pt x="49" y="289"/>
                  <a:pt x="53" y="287"/>
                  <a:pt x="57" y="284"/>
                </a:cubicBezTo>
                <a:cubicBezTo>
                  <a:pt x="58" y="283"/>
                  <a:pt x="59" y="283"/>
                  <a:pt x="60" y="282"/>
                </a:cubicBezTo>
                <a:cubicBezTo>
                  <a:pt x="61" y="282"/>
                  <a:pt x="61" y="282"/>
                  <a:pt x="61" y="282"/>
                </a:cubicBezTo>
                <a:cubicBezTo>
                  <a:pt x="80" y="273"/>
                  <a:pt x="80" y="273"/>
                  <a:pt x="80" y="273"/>
                </a:cubicBezTo>
                <a:cubicBezTo>
                  <a:pt x="80" y="273"/>
                  <a:pt x="80" y="273"/>
                  <a:pt x="80" y="273"/>
                </a:cubicBezTo>
                <a:cubicBezTo>
                  <a:pt x="82" y="273"/>
                  <a:pt x="83" y="272"/>
                  <a:pt x="84" y="272"/>
                </a:cubicBezTo>
                <a:cubicBezTo>
                  <a:pt x="87" y="271"/>
                  <a:pt x="90" y="270"/>
                  <a:pt x="92" y="269"/>
                </a:cubicBezTo>
                <a:cubicBezTo>
                  <a:pt x="76" y="267"/>
                  <a:pt x="48" y="258"/>
                  <a:pt x="33" y="253"/>
                </a:cubicBezTo>
                <a:cubicBezTo>
                  <a:pt x="13" y="245"/>
                  <a:pt x="2" y="228"/>
                  <a:pt x="0" y="201"/>
                </a:cubicBezTo>
                <a:cubicBezTo>
                  <a:pt x="0" y="189"/>
                  <a:pt x="8" y="169"/>
                  <a:pt x="18" y="149"/>
                </a:cubicBezTo>
                <a:cubicBezTo>
                  <a:pt x="29" y="123"/>
                  <a:pt x="42" y="94"/>
                  <a:pt x="36" y="79"/>
                </a:cubicBezTo>
                <a:cubicBezTo>
                  <a:pt x="35" y="76"/>
                  <a:pt x="35" y="76"/>
                  <a:pt x="35" y="76"/>
                </a:cubicBezTo>
                <a:cubicBezTo>
                  <a:pt x="38" y="75"/>
                  <a:pt x="38" y="75"/>
                  <a:pt x="38" y="75"/>
                </a:cubicBezTo>
                <a:cubicBezTo>
                  <a:pt x="52" y="72"/>
                  <a:pt x="64" y="70"/>
                  <a:pt x="74" y="68"/>
                </a:cubicBezTo>
                <a:cubicBezTo>
                  <a:pt x="85" y="67"/>
                  <a:pt x="95" y="66"/>
                  <a:pt x="102" y="66"/>
                </a:cubicBezTo>
                <a:cubicBezTo>
                  <a:pt x="103" y="66"/>
                  <a:pt x="104" y="66"/>
                  <a:pt x="105" y="66"/>
                </a:cubicBezTo>
                <a:cubicBezTo>
                  <a:pt x="109" y="66"/>
                  <a:pt x="113" y="66"/>
                  <a:pt x="116" y="67"/>
                </a:cubicBezTo>
                <a:cubicBezTo>
                  <a:pt x="118" y="67"/>
                  <a:pt x="120" y="68"/>
                  <a:pt x="122" y="69"/>
                </a:cubicBezTo>
                <a:cubicBezTo>
                  <a:pt x="124" y="70"/>
                  <a:pt x="124" y="70"/>
                  <a:pt x="124" y="70"/>
                </a:cubicBezTo>
                <a:cubicBezTo>
                  <a:pt x="123" y="72"/>
                  <a:pt x="123" y="72"/>
                  <a:pt x="123" y="72"/>
                </a:cubicBezTo>
                <a:cubicBezTo>
                  <a:pt x="120" y="80"/>
                  <a:pt x="117" y="88"/>
                  <a:pt x="116" y="96"/>
                </a:cubicBezTo>
                <a:cubicBezTo>
                  <a:pt x="115" y="100"/>
                  <a:pt x="114" y="103"/>
                  <a:pt x="114" y="107"/>
                </a:cubicBezTo>
                <a:cubicBezTo>
                  <a:pt x="113" y="111"/>
                  <a:pt x="113" y="114"/>
                  <a:pt x="113" y="117"/>
                </a:cubicBezTo>
                <a:cubicBezTo>
                  <a:pt x="112" y="122"/>
                  <a:pt x="112" y="128"/>
                  <a:pt x="112" y="133"/>
                </a:cubicBezTo>
                <a:cubicBezTo>
                  <a:pt x="113" y="138"/>
                  <a:pt x="113" y="142"/>
                  <a:pt x="113" y="144"/>
                </a:cubicBezTo>
                <a:cubicBezTo>
                  <a:pt x="113" y="144"/>
                  <a:pt x="113" y="144"/>
                  <a:pt x="113" y="145"/>
                </a:cubicBezTo>
                <a:cubicBezTo>
                  <a:pt x="114" y="145"/>
                  <a:pt x="114" y="145"/>
                  <a:pt x="114" y="145"/>
                </a:cubicBezTo>
                <a:cubicBezTo>
                  <a:pt x="114" y="145"/>
                  <a:pt x="114" y="142"/>
                  <a:pt x="114" y="141"/>
                </a:cubicBezTo>
                <a:cubicBezTo>
                  <a:pt x="114" y="139"/>
                  <a:pt x="114" y="136"/>
                  <a:pt x="115" y="133"/>
                </a:cubicBezTo>
                <a:cubicBezTo>
                  <a:pt x="115" y="128"/>
                  <a:pt x="116" y="123"/>
                  <a:pt x="117" y="118"/>
                </a:cubicBezTo>
                <a:cubicBezTo>
                  <a:pt x="118" y="112"/>
                  <a:pt x="119" y="105"/>
                  <a:pt x="121" y="98"/>
                </a:cubicBezTo>
                <a:cubicBezTo>
                  <a:pt x="123" y="89"/>
                  <a:pt x="126" y="82"/>
                  <a:pt x="129" y="75"/>
                </a:cubicBezTo>
                <a:cubicBezTo>
                  <a:pt x="133" y="67"/>
                  <a:pt x="138" y="60"/>
                  <a:pt x="144" y="54"/>
                </a:cubicBezTo>
                <a:cubicBezTo>
                  <a:pt x="145" y="53"/>
                  <a:pt x="146" y="53"/>
                  <a:pt x="147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8" y="51"/>
                  <a:pt x="149" y="51"/>
                  <a:pt x="149" y="50"/>
                </a:cubicBezTo>
                <a:cubicBezTo>
                  <a:pt x="151" y="49"/>
                  <a:pt x="151" y="49"/>
                  <a:pt x="151" y="49"/>
                </a:cubicBezTo>
                <a:cubicBezTo>
                  <a:pt x="155" y="46"/>
                  <a:pt x="155" y="46"/>
                  <a:pt x="155" y="46"/>
                </a:cubicBezTo>
                <a:cubicBezTo>
                  <a:pt x="157" y="45"/>
                  <a:pt x="159" y="44"/>
                  <a:pt x="160" y="43"/>
                </a:cubicBezTo>
                <a:cubicBezTo>
                  <a:pt x="162" y="42"/>
                  <a:pt x="162" y="42"/>
                  <a:pt x="162" y="42"/>
                </a:cubicBezTo>
                <a:cubicBezTo>
                  <a:pt x="164" y="41"/>
                  <a:pt x="166" y="40"/>
                  <a:pt x="168" y="39"/>
                </a:cubicBezTo>
                <a:cubicBezTo>
                  <a:pt x="178" y="33"/>
                  <a:pt x="186" y="28"/>
                  <a:pt x="194" y="24"/>
                </a:cubicBezTo>
                <a:cubicBezTo>
                  <a:pt x="204" y="20"/>
                  <a:pt x="213" y="16"/>
                  <a:pt x="222" y="12"/>
                </a:cubicBezTo>
                <a:cubicBezTo>
                  <a:pt x="233" y="8"/>
                  <a:pt x="241" y="6"/>
                  <a:pt x="249" y="4"/>
                </a:cubicBezTo>
                <a:cubicBezTo>
                  <a:pt x="254" y="3"/>
                  <a:pt x="254" y="3"/>
                  <a:pt x="254" y="3"/>
                </a:cubicBezTo>
                <a:cubicBezTo>
                  <a:pt x="255" y="3"/>
                  <a:pt x="255" y="3"/>
                  <a:pt x="256" y="3"/>
                </a:cubicBezTo>
                <a:cubicBezTo>
                  <a:pt x="259" y="3"/>
                  <a:pt x="259" y="3"/>
                  <a:pt x="259" y="3"/>
                </a:cubicBezTo>
                <a:cubicBezTo>
                  <a:pt x="260" y="3"/>
                  <a:pt x="261" y="3"/>
                  <a:pt x="262" y="3"/>
                </a:cubicBezTo>
                <a:cubicBezTo>
                  <a:pt x="262" y="3"/>
                  <a:pt x="276" y="3"/>
                  <a:pt x="276" y="3"/>
                </a:cubicBezTo>
                <a:cubicBezTo>
                  <a:pt x="279" y="3"/>
                  <a:pt x="282" y="3"/>
                  <a:pt x="284" y="3"/>
                </a:cubicBezTo>
                <a:cubicBezTo>
                  <a:pt x="290" y="3"/>
                  <a:pt x="296" y="3"/>
                  <a:pt x="301" y="3"/>
                </a:cubicBezTo>
                <a:cubicBezTo>
                  <a:pt x="308" y="3"/>
                  <a:pt x="315" y="4"/>
                  <a:pt x="321" y="5"/>
                </a:cubicBezTo>
                <a:cubicBezTo>
                  <a:pt x="327" y="6"/>
                  <a:pt x="332" y="7"/>
                  <a:pt x="336" y="9"/>
                </a:cubicBezTo>
                <a:cubicBezTo>
                  <a:pt x="339" y="10"/>
                  <a:pt x="341" y="11"/>
                  <a:pt x="343" y="12"/>
                </a:cubicBezTo>
                <a:cubicBezTo>
                  <a:pt x="346" y="14"/>
                  <a:pt x="346" y="14"/>
                  <a:pt x="346" y="14"/>
                </a:cubicBezTo>
                <a:cubicBezTo>
                  <a:pt x="343" y="17"/>
                  <a:pt x="343" y="17"/>
                  <a:pt x="343" y="17"/>
                </a:cubicBezTo>
                <a:cubicBezTo>
                  <a:pt x="338" y="20"/>
                  <a:pt x="333" y="24"/>
                  <a:pt x="328" y="28"/>
                </a:cubicBezTo>
                <a:cubicBezTo>
                  <a:pt x="320" y="34"/>
                  <a:pt x="312" y="40"/>
                  <a:pt x="303" y="49"/>
                </a:cubicBezTo>
                <a:cubicBezTo>
                  <a:pt x="294" y="57"/>
                  <a:pt x="287" y="65"/>
                  <a:pt x="281" y="72"/>
                </a:cubicBezTo>
                <a:cubicBezTo>
                  <a:pt x="277" y="77"/>
                  <a:pt x="274" y="81"/>
                  <a:pt x="271" y="86"/>
                </a:cubicBezTo>
                <a:cubicBezTo>
                  <a:pt x="271" y="87"/>
                  <a:pt x="270" y="88"/>
                  <a:pt x="270" y="89"/>
                </a:cubicBezTo>
                <a:cubicBezTo>
                  <a:pt x="268" y="91"/>
                  <a:pt x="268" y="91"/>
                  <a:pt x="268" y="91"/>
                </a:cubicBezTo>
                <a:cubicBezTo>
                  <a:pt x="266" y="95"/>
                  <a:pt x="266" y="95"/>
                  <a:pt x="266" y="95"/>
                </a:cubicBezTo>
                <a:cubicBezTo>
                  <a:pt x="266" y="95"/>
                  <a:pt x="266" y="96"/>
                  <a:pt x="266" y="96"/>
                </a:cubicBezTo>
                <a:cubicBezTo>
                  <a:pt x="265" y="99"/>
                  <a:pt x="265" y="99"/>
                  <a:pt x="265" y="99"/>
                </a:cubicBezTo>
                <a:cubicBezTo>
                  <a:pt x="265" y="99"/>
                  <a:pt x="265" y="100"/>
                  <a:pt x="264" y="100"/>
                </a:cubicBezTo>
                <a:cubicBezTo>
                  <a:pt x="264" y="100"/>
                  <a:pt x="264" y="100"/>
                  <a:pt x="264" y="101"/>
                </a:cubicBezTo>
                <a:cubicBezTo>
                  <a:pt x="264" y="103"/>
                  <a:pt x="264" y="103"/>
                  <a:pt x="264" y="103"/>
                </a:cubicBezTo>
                <a:cubicBezTo>
                  <a:pt x="264" y="103"/>
                  <a:pt x="264" y="103"/>
                  <a:pt x="264" y="103"/>
                </a:cubicBezTo>
                <a:cubicBezTo>
                  <a:pt x="262" y="108"/>
                  <a:pt x="262" y="108"/>
                  <a:pt x="262" y="108"/>
                </a:cubicBezTo>
                <a:cubicBezTo>
                  <a:pt x="260" y="117"/>
                  <a:pt x="260" y="117"/>
                  <a:pt x="260" y="117"/>
                </a:cubicBezTo>
                <a:cubicBezTo>
                  <a:pt x="259" y="122"/>
                  <a:pt x="258" y="127"/>
                  <a:pt x="257" y="132"/>
                </a:cubicBezTo>
                <a:cubicBezTo>
                  <a:pt x="255" y="138"/>
                  <a:pt x="255" y="143"/>
                  <a:pt x="255" y="148"/>
                </a:cubicBezTo>
                <a:cubicBezTo>
                  <a:pt x="255" y="150"/>
                  <a:pt x="255" y="151"/>
                  <a:pt x="255" y="153"/>
                </a:cubicBezTo>
                <a:cubicBezTo>
                  <a:pt x="255" y="162"/>
                  <a:pt x="255" y="162"/>
                  <a:pt x="255" y="162"/>
                </a:cubicBezTo>
                <a:cubicBezTo>
                  <a:pt x="250" y="153"/>
                  <a:pt x="250" y="153"/>
                  <a:pt x="250" y="153"/>
                </a:cubicBezTo>
                <a:cubicBezTo>
                  <a:pt x="248" y="151"/>
                  <a:pt x="245" y="147"/>
                  <a:pt x="242" y="144"/>
                </a:cubicBezTo>
                <a:cubicBezTo>
                  <a:pt x="241" y="143"/>
                  <a:pt x="239" y="142"/>
                  <a:pt x="238" y="141"/>
                </a:cubicBezTo>
                <a:cubicBezTo>
                  <a:pt x="237" y="140"/>
                  <a:pt x="237" y="140"/>
                  <a:pt x="237" y="140"/>
                </a:cubicBezTo>
                <a:cubicBezTo>
                  <a:pt x="236" y="137"/>
                  <a:pt x="236" y="137"/>
                  <a:pt x="236" y="137"/>
                </a:cubicBezTo>
                <a:cubicBezTo>
                  <a:pt x="236" y="135"/>
                  <a:pt x="236" y="135"/>
                  <a:pt x="236" y="135"/>
                </a:cubicBezTo>
                <a:cubicBezTo>
                  <a:pt x="236" y="135"/>
                  <a:pt x="236" y="134"/>
                  <a:pt x="236" y="133"/>
                </a:cubicBezTo>
                <a:cubicBezTo>
                  <a:pt x="235" y="130"/>
                  <a:pt x="235" y="130"/>
                  <a:pt x="235" y="130"/>
                </a:cubicBezTo>
                <a:cubicBezTo>
                  <a:pt x="235" y="130"/>
                  <a:pt x="235" y="129"/>
                  <a:pt x="235" y="129"/>
                </a:cubicBezTo>
                <a:cubicBezTo>
                  <a:pt x="235" y="128"/>
                  <a:pt x="234" y="128"/>
                  <a:pt x="234" y="128"/>
                </a:cubicBezTo>
                <a:cubicBezTo>
                  <a:pt x="234" y="127"/>
                  <a:pt x="234" y="127"/>
                  <a:pt x="234" y="127"/>
                </a:cubicBezTo>
                <a:cubicBezTo>
                  <a:pt x="234" y="126"/>
                  <a:pt x="233" y="125"/>
                  <a:pt x="233" y="125"/>
                </a:cubicBezTo>
                <a:cubicBezTo>
                  <a:pt x="233" y="124"/>
                  <a:pt x="232" y="123"/>
                  <a:pt x="232" y="122"/>
                </a:cubicBezTo>
                <a:cubicBezTo>
                  <a:pt x="231" y="121"/>
                  <a:pt x="231" y="121"/>
                  <a:pt x="231" y="121"/>
                </a:cubicBezTo>
                <a:cubicBezTo>
                  <a:pt x="231" y="120"/>
                  <a:pt x="231" y="120"/>
                  <a:pt x="231" y="120"/>
                </a:cubicBezTo>
                <a:cubicBezTo>
                  <a:pt x="230" y="119"/>
                  <a:pt x="230" y="119"/>
                  <a:pt x="230" y="119"/>
                </a:cubicBezTo>
                <a:cubicBezTo>
                  <a:pt x="229" y="117"/>
                  <a:pt x="229" y="117"/>
                  <a:pt x="229" y="117"/>
                </a:cubicBezTo>
                <a:cubicBezTo>
                  <a:pt x="228" y="117"/>
                  <a:pt x="228" y="117"/>
                  <a:pt x="228" y="116"/>
                </a:cubicBezTo>
                <a:cubicBezTo>
                  <a:pt x="227" y="116"/>
                  <a:pt x="227" y="116"/>
                  <a:pt x="227" y="116"/>
                </a:cubicBezTo>
                <a:cubicBezTo>
                  <a:pt x="226" y="114"/>
                  <a:pt x="226" y="114"/>
                  <a:pt x="226" y="114"/>
                </a:cubicBezTo>
                <a:cubicBezTo>
                  <a:pt x="226" y="114"/>
                  <a:pt x="225" y="114"/>
                  <a:pt x="225" y="113"/>
                </a:cubicBezTo>
                <a:cubicBezTo>
                  <a:pt x="224" y="113"/>
                  <a:pt x="223" y="112"/>
                  <a:pt x="222" y="111"/>
                </a:cubicBezTo>
                <a:cubicBezTo>
                  <a:pt x="219" y="109"/>
                  <a:pt x="219" y="109"/>
                  <a:pt x="219" y="109"/>
                </a:cubicBezTo>
                <a:cubicBezTo>
                  <a:pt x="218" y="109"/>
                  <a:pt x="218" y="108"/>
                  <a:pt x="217" y="108"/>
                </a:cubicBezTo>
                <a:cubicBezTo>
                  <a:pt x="217" y="108"/>
                  <a:pt x="216" y="108"/>
                  <a:pt x="216" y="107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15" y="107"/>
                  <a:pt x="215" y="107"/>
                  <a:pt x="214" y="107"/>
                </a:cubicBezTo>
                <a:cubicBezTo>
                  <a:pt x="213" y="106"/>
                  <a:pt x="213" y="106"/>
                  <a:pt x="213" y="106"/>
                </a:cubicBezTo>
                <a:cubicBezTo>
                  <a:pt x="213" y="106"/>
                  <a:pt x="212" y="106"/>
                  <a:pt x="212" y="106"/>
                </a:cubicBezTo>
                <a:cubicBezTo>
                  <a:pt x="211" y="105"/>
                  <a:pt x="210" y="105"/>
                  <a:pt x="210" y="105"/>
                </a:cubicBezTo>
                <a:cubicBezTo>
                  <a:pt x="207" y="104"/>
                  <a:pt x="207" y="104"/>
                  <a:pt x="207" y="104"/>
                </a:cubicBezTo>
                <a:cubicBezTo>
                  <a:pt x="206" y="104"/>
                  <a:pt x="206" y="104"/>
                  <a:pt x="205" y="103"/>
                </a:cubicBezTo>
                <a:cubicBezTo>
                  <a:pt x="205" y="103"/>
                  <a:pt x="204" y="103"/>
                  <a:pt x="204" y="103"/>
                </a:cubicBezTo>
                <a:cubicBezTo>
                  <a:pt x="202" y="103"/>
                  <a:pt x="201" y="102"/>
                  <a:pt x="200" y="102"/>
                </a:cubicBezTo>
                <a:cubicBezTo>
                  <a:pt x="198" y="102"/>
                  <a:pt x="198" y="102"/>
                  <a:pt x="198" y="102"/>
                </a:cubicBezTo>
                <a:cubicBezTo>
                  <a:pt x="197" y="102"/>
                  <a:pt x="196" y="102"/>
                  <a:pt x="195" y="101"/>
                </a:cubicBezTo>
                <a:cubicBezTo>
                  <a:pt x="195" y="101"/>
                  <a:pt x="194" y="101"/>
                  <a:pt x="193" y="101"/>
                </a:cubicBezTo>
                <a:cubicBezTo>
                  <a:pt x="193" y="101"/>
                  <a:pt x="192" y="101"/>
                  <a:pt x="191" y="101"/>
                </a:cubicBezTo>
                <a:cubicBezTo>
                  <a:pt x="189" y="101"/>
                  <a:pt x="189" y="101"/>
                  <a:pt x="189" y="101"/>
                </a:cubicBezTo>
                <a:cubicBezTo>
                  <a:pt x="189" y="100"/>
                  <a:pt x="188" y="100"/>
                  <a:pt x="187" y="100"/>
                </a:cubicBezTo>
                <a:cubicBezTo>
                  <a:pt x="186" y="100"/>
                  <a:pt x="186" y="100"/>
                  <a:pt x="186" y="100"/>
                </a:cubicBezTo>
                <a:cubicBezTo>
                  <a:pt x="185" y="101"/>
                  <a:pt x="185" y="101"/>
                  <a:pt x="185" y="101"/>
                </a:cubicBezTo>
                <a:cubicBezTo>
                  <a:pt x="187" y="102"/>
                  <a:pt x="187" y="102"/>
                  <a:pt x="187" y="102"/>
                </a:cubicBezTo>
                <a:cubicBezTo>
                  <a:pt x="187" y="102"/>
                  <a:pt x="188" y="102"/>
                  <a:pt x="189" y="103"/>
                </a:cubicBezTo>
                <a:cubicBezTo>
                  <a:pt x="190" y="103"/>
                  <a:pt x="190" y="103"/>
                  <a:pt x="190" y="103"/>
                </a:cubicBezTo>
                <a:cubicBezTo>
                  <a:pt x="191" y="104"/>
                  <a:pt x="191" y="104"/>
                  <a:pt x="192" y="105"/>
                </a:cubicBezTo>
                <a:cubicBezTo>
                  <a:pt x="193" y="105"/>
                  <a:pt x="193" y="105"/>
                  <a:pt x="194" y="106"/>
                </a:cubicBezTo>
                <a:cubicBezTo>
                  <a:pt x="195" y="106"/>
                  <a:pt x="196" y="107"/>
                  <a:pt x="196" y="107"/>
                </a:cubicBezTo>
                <a:cubicBezTo>
                  <a:pt x="198" y="108"/>
                  <a:pt x="198" y="108"/>
                  <a:pt x="198" y="108"/>
                </a:cubicBezTo>
                <a:cubicBezTo>
                  <a:pt x="199" y="109"/>
                  <a:pt x="200" y="109"/>
                  <a:pt x="201" y="110"/>
                </a:cubicBezTo>
                <a:cubicBezTo>
                  <a:pt x="201" y="110"/>
                  <a:pt x="201" y="111"/>
                  <a:pt x="202" y="111"/>
                </a:cubicBezTo>
                <a:cubicBezTo>
                  <a:pt x="202" y="111"/>
                  <a:pt x="203" y="111"/>
                  <a:pt x="203" y="112"/>
                </a:cubicBezTo>
                <a:cubicBezTo>
                  <a:pt x="205" y="114"/>
                  <a:pt x="205" y="114"/>
                  <a:pt x="205" y="114"/>
                </a:cubicBezTo>
                <a:cubicBezTo>
                  <a:pt x="206" y="114"/>
                  <a:pt x="206" y="114"/>
                  <a:pt x="207" y="115"/>
                </a:cubicBezTo>
                <a:cubicBezTo>
                  <a:pt x="207" y="115"/>
                  <a:pt x="207" y="115"/>
                  <a:pt x="207" y="115"/>
                </a:cubicBezTo>
                <a:cubicBezTo>
                  <a:pt x="208" y="116"/>
                  <a:pt x="208" y="116"/>
                  <a:pt x="208" y="116"/>
                </a:cubicBezTo>
                <a:cubicBezTo>
                  <a:pt x="208" y="117"/>
                  <a:pt x="209" y="117"/>
                  <a:pt x="209" y="117"/>
                </a:cubicBezTo>
                <a:cubicBezTo>
                  <a:pt x="209" y="117"/>
                  <a:pt x="209" y="117"/>
                  <a:pt x="209" y="117"/>
                </a:cubicBezTo>
                <a:cubicBezTo>
                  <a:pt x="209" y="118"/>
                  <a:pt x="209" y="118"/>
                  <a:pt x="210" y="118"/>
                </a:cubicBezTo>
                <a:cubicBezTo>
                  <a:pt x="210" y="119"/>
                  <a:pt x="210" y="119"/>
                  <a:pt x="211" y="120"/>
                </a:cubicBezTo>
                <a:cubicBezTo>
                  <a:pt x="212" y="121"/>
                  <a:pt x="212" y="121"/>
                  <a:pt x="212" y="121"/>
                </a:cubicBezTo>
                <a:cubicBezTo>
                  <a:pt x="213" y="123"/>
                  <a:pt x="213" y="123"/>
                  <a:pt x="213" y="123"/>
                </a:cubicBezTo>
                <a:cubicBezTo>
                  <a:pt x="213" y="124"/>
                  <a:pt x="214" y="124"/>
                  <a:pt x="214" y="125"/>
                </a:cubicBezTo>
                <a:cubicBezTo>
                  <a:pt x="214" y="126"/>
                  <a:pt x="214" y="126"/>
                  <a:pt x="214" y="126"/>
                </a:cubicBezTo>
                <a:cubicBezTo>
                  <a:pt x="214" y="126"/>
                  <a:pt x="214" y="126"/>
                  <a:pt x="214" y="127"/>
                </a:cubicBezTo>
                <a:cubicBezTo>
                  <a:pt x="214" y="127"/>
                  <a:pt x="214" y="127"/>
                  <a:pt x="214" y="127"/>
                </a:cubicBezTo>
                <a:cubicBezTo>
                  <a:pt x="214" y="128"/>
                  <a:pt x="214" y="128"/>
                  <a:pt x="214" y="128"/>
                </a:cubicBezTo>
                <a:cubicBezTo>
                  <a:pt x="215" y="128"/>
                  <a:pt x="215" y="128"/>
                  <a:pt x="215" y="128"/>
                </a:cubicBezTo>
                <a:cubicBezTo>
                  <a:pt x="215" y="129"/>
                  <a:pt x="215" y="129"/>
                  <a:pt x="215" y="129"/>
                </a:cubicBezTo>
                <a:cubicBezTo>
                  <a:pt x="215" y="130"/>
                  <a:pt x="215" y="130"/>
                  <a:pt x="215" y="130"/>
                </a:cubicBezTo>
                <a:cubicBezTo>
                  <a:pt x="215" y="130"/>
                  <a:pt x="215" y="130"/>
                  <a:pt x="215" y="131"/>
                </a:cubicBezTo>
                <a:cubicBezTo>
                  <a:pt x="215" y="131"/>
                  <a:pt x="215" y="132"/>
                  <a:pt x="215" y="132"/>
                </a:cubicBezTo>
                <a:cubicBezTo>
                  <a:pt x="214" y="132"/>
                  <a:pt x="214" y="132"/>
                  <a:pt x="214" y="132"/>
                </a:cubicBezTo>
                <a:cubicBezTo>
                  <a:pt x="214" y="133"/>
                  <a:pt x="214" y="133"/>
                  <a:pt x="214" y="133"/>
                </a:cubicBezTo>
                <a:cubicBezTo>
                  <a:pt x="214" y="133"/>
                  <a:pt x="214" y="133"/>
                  <a:pt x="214" y="133"/>
                </a:cubicBezTo>
                <a:cubicBezTo>
                  <a:pt x="214" y="133"/>
                  <a:pt x="214" y="134"/>
                  <a:pt x="214" y="134"/>
                </a:cubicBezTo>
                <a:cubicBezTo>
                  <a:pt x="214" y="135"/>
                  <a:pt x="214" y="135"/>
                  <a:pt x="214" y="135"/>
                </a:cubicBezTo>
                <a:cubicBezTo>
                  <a:pt x="214" y="136"/>
                  <a:pt x="214" y="136"/>
                  <a:pt x="214" y="136"/>
                </a:cubicBezTo>
                <a:cubicBezTo>
                  <a:pt x="213" y="137"/>
                  <a:pt x="213" y="137"/>
                  <a:pt x="213" y="137"/>
                </a:cubicBezTo>
                <a:cubicBezTo>
                  <a:pt x="213" y="139"/>
                  <a:pt x="213" y="139"/>
                  <a:pt x="213" y="139"/>
                </a:cubicBezTo>
                <a:cubicBezTo>
                  <a:pt x="212" y="139"/>
                  <a:pt x="212" y="139"/>
                  <a:pt x="212" y="139"/>
                </a:cubicBezTo>
                <a:cubicBezTo>
                  <a:pt x="209" y="140"/>
                  <a:pt x="207" y="142"/>
                  <a:pt x="204" y="143"/>
                </a:cubicBezTo>
                <a:cubicBezTo>
                  <a:pt x="200" y="146"/>
                  <a:pt x="196" y="149"/>
                  <a:pt x="194" y="151"/>
                </a:cubicBezTo>
                <a:cubicBezTo>
                  <a:pt x="190" y="154"/>
                  <a:pt x="187" y="157"/>
                  <a:pt x="183" y="160"/>
                </a:cubicBezTo>
                <a:cubicBezTo>
                  <a:pt x="180" y="162"/>
                  <a:pt x="178" y="165"/>
                  <a:pt x="175" y="167"/>
                </a:cubicBezTo>
                <a:cubicBezTo>
                  <a:pt x="170" y="171"/>
                  <a:pt x="163" y="177"/>
                  <a:pt x="155" y="181"/>
                </a:cubicBezTo>
                <a:cubicBezTo>
                  <a:pt x="152" y="182"/>
                  <a:pt x="148" y="184"/>
                  <a:pt x="145" y="185"/>
                </a:cubicBezTo>
                <a:cubicBezTo>
                  <a:pt x="142" y="186"/>
                  <a:pt x="142" y="186"/>
                  <a:pt x="142" y="186"/>
                </a:cubicBezTo>
                <a:cubicBezTo>
                  <a:pt x="139" y="188"/>
                  <a:pt x="139" y="188"/>
                  <a:pt x="139" y="188"/>
                </a:cubicBezTo>
                <a:cubicBezTo>
                  <a:pt x="138" y="188"/>
                  <a:pt x="137" y="188"/>
                  <a:pt x="137" y="189"/>
                </a:cubicBezTo>
                <a:cubicBezTo>
                  <a:pt x="136" y="189"/>
                  <a:pt x="136" y="189"/>
                  <a:pt x="136" y="189"/>
                </a:cubicBezTo>
                <a:cubicBezTo>
                  <a:pt x="135" y="190"/>
                  <a:pt x="134" y="190"/>
                  <a:pt x="133" y="191"/>
                </a:cubicBezTo>
                <a:cubicBezTo>
                  <a:pt x="132" y="191"/>
                  <a:pt x="132" y="191"/>
                  <a:pt x="132" y="191"/>
                </a:cubicBezTo>
                <a:cubicBezTo>
                  <a:pt x="132" y="192"/>
                  <a:pt x="131" y="192"/>
                  <a:pt x="131" y="193"/>
                </a:cubicBezTo>
                <a:cubicBezTo>
                  <a:pt x="130" y="194"/>
                  <a:pt x="130" y="194"/>
                  <a:pt x="130" y="194"/>
                </a:cubicBezTo>
                <a:cubicBezTo>
                  <a:pt x="130" y="194"/>
                  <a:pt x="129" y="194"/>
                  <a:pt x="129" y="194"/>
                </a:cubicBezTo>
                <a:cubicBezTo>
                  <a:pt x="129" y="194"/>
                  <a:pt x="129" y="194"/>
                  <a:pt x="129" y="194"/>
                </a:cubicBezTo>
                <a:cubicBezTo>
                  <a:pt x="128" y="195"/>
                  <a:pt x="128" y="196"/>
                  <a:pt x="127" y="196"/>
                </a:cubicBezTo>
                <a:cubicBezTo>
                  <a:pt x="127" y="197"/>
                  <a:pt x="127" y="198"/>
                  <a:pt x="126" y="198"/>
                </a:cubicBezTo>
                <a:cubicBezTo>
                  <a:pt x="126" y="199"/>
                  <a:pt x="126" y="199"/>
                  <a:pt x="126" y="200"/>
                </a:cubicBezTo>
                <a:cubicBezTo>
                  <a:pt x="125" y="201"/>
                  <a:pt x="125" y="201"/>
                  <a:pt x="125" y="201"/>
                </a:cubicBezTo>
                <a:cubicBezTo>
                  <a:pt x="125" y="201"/>
                  <a:pt x="125" y="202"/>
                  <a:pt x="125" y="203"/>
                </a:cubicBezTo>
                <a:cubicBezTo>
                  <a:pt x="125" y="204"/>
                  <a:pt x="124" y="204"/>
                  <a:pt x="124" y="205"/>
                </a:cubicBezTo>
                <a:cubicBezTo>
                  <a:pt x="124" y="206"/>
                  <a:pt x="124" y="207"/>
                  <a:pt x="124" y="207"/>
                </a:cubicBezTo>
                <a:cubicBezTo>
                  <a:pt x="124" y="208"/>
                  <a:pt x="124" y="208"/>
                  <a:pt x="124" y="208"/>
                </a:cubicBezTo>
                <a:cubicBezTo>
                  <a:pt x="124" y="208"/>
                  <a:pt x="124" y="208"/>
                  <a:pt x="124" y="208"/>
                </a:cubicBezTo>
                <a:cubicBezTo>
                  <a:pt x="124" y="209"/>
                  <a:pt x="124" y="209"/>
                  <a:pt x="124" y="209"/>
                </a:cubicBezTo>
                <a:cubicBezTo>
                  <a:pt x="124" y="211"/>
                  <a:pt x="124" y="211"/>
                  <a:pt x="124" y="211"/>
                </a:cubicBezTo>
                <a:cubicBezTo>
                  <a:pt x="124" y="212"/>
                  <a:pt x="124" y="212"/>
                  <a:pt x="124" y="212"/>
                </a:cubicBezTo>
                <a:cubicBezTo>
                  <a:pt x="125" y="213"/>
                  <a:pt x="125" y="214"/>
                  <a:pt x="125" y="215"/>
                </a:cubicBezTo>
                <a:cubicBezTo>
                  <a:pt x="125" y="217"/>
                  <a:pt x="126" y="219"/>
                  <a:pt x="127" y="222"/>
                </a:cubicBezTo>
                <a:cubicBezTo>
                  <a:pt x="128" y="225"/>
                  <a:pt x="129" y="228"/>
                  <a:pt x="129" y="231"/>
                </a:cubicBezTo>
                <a:cubicBezTo>
                  <a:pt x="130" y="234"/>
                  <a:pt x="130" y="234"/>
                  <a:pt x="130" y="234"/>
                </a:cubicBezTo>
                <a:cubicBezTo>
                  <a:pt x="132" y="238"/>
                  <a:pt x="133" y="242"/>
                  <a:pt x="134" y="245"/>
                </a:cubicBezTo>
                <a:cubicBezTo>
                  <a:pt x="136" y="254"/>
                  <a:pt x="138" y="261"/>
                  <a:pt x="138" y="268"/>
                </a:cubicBezTo>
                <a:cubicBezTo>
                  <a:pt x="139" y="276"/>
                  <a:pt x="139" y="284"/>
                  <a:pt x="138" y="291"/>
                </a:cubicBezTo>
                <a:cubicBezTo>
                  <a:pt x="138" y="293"/>
                  <a:pt x="138" y="294"/>
                  <a:pt x="138" y="296"/>
                </a:cubicBezTo>
                <a:cubicBezTo>
                  <a:pt x="138" y="297"/>
                  <a:pt x="138" y="297"/>
                  <a:pt x="138" y="297"/>
                </a:cubicBezTo>
                <a:cubicBezTo>
                  <a:pt x="138" y="297"/>
                  <a:pt x="138" y="298"/>
                  <a:pt x="138" y="298"/>
                </a:cubicBezTo>
                <a:cubicBezTo>
                  <a:pt x="138" y="299"/>
                  <a:pt x="137" y="299"/>
                  <a:pt x="137" y="300"/>
                </a:cubicBezTo>
                <a:cubicBezTo>
                  <a:pt x="136" y="306"/>
                  <a:pt x="136" y="306"/>
                  <a:pt x="136" y="306"/>
                </a:cubicBezTo>
                <a:cubicBezTo>
                  <a:pt x="135" y="311"/>
                  <a:pt x="135" y="311"/>
                  <a:pt x="135" y="311"/>
                </a:cubicBezTo>
                <a:cubicBezTo>
                  <a:pt x="135" y="312"/>
                  <a:pt x="135" y="313"/>
                  <a:pt x="134" y="313"/>
                </a:cubicBezTo>
                <a:cubicBezTo>
                  <a:pt x="134" y="313"/>
                  <a:pt x="134" y="314"/>
                  <a:pt x="134" y="314"/>
                </a:cubicBezTo>
                <a:cubicBezTo>
                  <a:pt x="132" y="321"/>
                  <a:pt x="129" y="328"/>
                  <a:pt x="125" y="335"/>
                </a:cubicBezTo>
                <a:cubicBezTo>
                  <a:pt x="118" y="348"/>
                  <a:pt x="108" y="360"/>
                  <a:pt x="95" y="370"/>
                </a:cubicBezTo>
                <a:cubicBezTo>
                  <a:pt x="92" y="372"/>
                  <a:pt x="89" y="374"/>
                  <a:pt x="85" y="377"/>
                </a:cubicBezTo>
                <a:cubicBezTo>
                  <a:pt x="83" y="378"/>
                  <a:pt x="79" y="380"/>
                  <a:pt x="75" y="383"/>
                </a:cubicBezTo>
                <a:cubicBezTo>
                  <a:pt x="72" y="384"/>
                  <a:pt x="69" y="386"/>
                  <a:pt x="65" y="388"/>
                </a:cubicBezTo>
                <a:cubicBezTo>
                  <a:pt x="63" y="389"/>
                  <a:pt x="61" y="389"/>
                  <a:pt x="60" y="390"/>
                </a:cubicBezTo>
                <a:cubicBezTo>
                  <a:pt x="59" y="390"/>
                  <a:pt x="58" y="391"/>
                  <a:pt x="57" y="391"/>
                </a:cubicBezTo>
                <a:cubicBezTo>
                  <a:pt x="57" y="391"/>
                  <a:pt x="57" y="391"/>
                  <a:pt x="57" y="391"/>
                </a:cubicBezTo>
                <a:cubicBezTo>
                  <a:pt x="54" y="392"/>
                  <a:pt x="54" y="392"/>
                  <a:pt x="54" y="392"/>
                </a:cubicBezTo>
                <a:cubicBezTo>
                  <a:pt x="54" y="392"/>
                  <a:pt x="54" y="392"/>
                  <a:pt x="54" y="392"/>
                </a:cubicBezTo>
                <a:cubicBezTo>
                  <a:pt x="49" y="394"/>
                  <a:pt x="47" y="398"/>
                  <a:pt x="48" y="402"/>
                </a:cubicBezTo>
                <a:cubicBezTo>
                  <a:pt x="49" y="406"/>
                  <a:pt x="53" y="408"/>
                  <a:pt x="56" y="408"/>
                </a:cubicBezTo>
                <a:cubicBezTo>
                  <a:pt x="57" y="408"/>
                  <a:pt x="58" y="408"/>
                  <a:pt x="59" y="408"/>
                </a:cubicBezTo>
                <a:cubicBezTo>
                  <a:pt x="61" y="407"/>
                  <a:pt x="61" y="407"/>
                  <a:pt x="61" y="407"/>
                </a:cubicBezTo>
                <a:cubicBezTo>
                  <a:pt x="62" y="407"/>
                  <a:pt x="62" y="407"/>
                  <a:pt x="62" y="407"/>
                </a:cubicBezTo>
                <a:cubicBezTo>
                  <a:pt x="63" y="406"/>
                  <a:pt x="64" y="406"/>
                  <a:pt x="65" y="405"/>
                </a:cubicBezTo>
                <a:cubicBezTo>
                  <a:pt x="67" y="405"/>
                  <a:pt x="68" y="405"/>
                  <a:pt x="69" y="404"/>
                </a:cubicBezTo>
                <a:cubicBezTo>
                  <a:pt x="70" y="404"/>
                  <a:pt x="70" y="404"/>
                  <a:pt x="70" y="404"/>
                </a:cubicBezTo>
                <a:cubicBezTo>
                  <a:pt x="73" y="403"/>
                  <a:pt x="73" y="403"/>
                  <a:pt x="73" y="403"/>
                </a:cubicBezTo>
                <a:cubicBezTo>
                  <a:pt x="76" y="403"/>
                  <a:pt x="76" y="403"/>
                  <a:pt x="76" y="403"/>
                </a:cubicBezTo>
                <a:cubicBezTo>
                  <a:pt x="80" y="402"/>
                  <a:pt x="80" y="402"/>
                  <a:pt x="80" y="402"/>
                </a:cubicBezTo>
                <a:cubicBezTo>
                  <a:pt x="83" y="402"/>
                  <a:pt x="83" y="402"/>
                  <a:pt x="83" y="402"/>
                </a:cubicBezTo>
                <a:cubicBezTo>
                  <a:pt x="84" y="402"/>
                  <a:pt x="84" y="402"/>
                  <a:pt x="84" y="402"/>
                </a:cubicBezTo>
                <a:cubicBezTo>
                  <a:pt x="84" y="402"/>
                  <a:pt x="84" y="402"/>
                  <a:pt x="85" y="402"/>
                </a:cubicBezTo>
                <a:cubicBezTo>
                  <a:pt x="86" y="402"/>
                  <a:pt x="86" y="402"/>
                  <a:pt x="87" y="403"/>
                </a:cubicBezTo>
                <a:cubicBezTo>
                  <a:pt x="88" y="403"/>
                  <a:pt x="88" y="403"/>
                  <a:pt x="88" y="403"/>
                </a:cubicBezTo>
                <a:cubicBezTo>
                  <a:pt x="89" y="403"/>
                  <a:pt x="90" y="403"/>
                  <a:pt x="91" y="403"/>
                </a:cubicBezTo>
                <a:cubicBezTo>
                  <a:pt x="91" y="403"/>
                  <a:pt x="92" y="403"/>
                  <a:pt x="92" y="403"/>
                </a:cubicBezTo>
                <a:cubicBezTo>
                  <a:pt x="93" y="403"/>
                  <a:pt x="94" y="403"/>
                  <a:pt x="94" y="404"/>
                </a:cubicBezTo>
                <a:cubicBezTo>
                  <a:pt x="97" y="404"/>
                  <a:pt x="99" y="405"/>
                  <a:pt x="102" y="406"/>
                </a:cubicBezTo>
                <a:cubicBezTo>
                  <a:pt x="106" y="407"/>
                  <a:pt x="111" y="409"/>
                  <a:pt x="116" y="412"/>
                </a:cubicBezTo>
                <a:cubicBezTo>
                  <a:pt x="120" y="414"/>
                  <a:pt x="124" y="417"/>
                  <a:pt x="129" y="420"/>
                </a:cubicBezTo>
                <a:cubicBezTo>
                  <a:pt x="130" y="422"/>
                  <a:pt x="133" y="423"/>
                  <a:pt x="135" y="425"/>
                </a:cubicBezTo>
                <a:cubicBezTo>
                  <a:pt x="136" y="427"/>
                  <a:pt x="138" y="429"/>
                  <a:pt x="140" y="431"/>
                </a:cubicBezTo>
                <a:cubicBezTo>
                  <a:pt x="143" y="434"/>
                  <a:pt x="143" y="434"/>
                  <a:pt x="143" y="434"/>
                </a:cubicBezTo>
                <a:cubicBezTo>
                  <a:pt x="145" y="437"/>
                  <a:pt x="145" y="437"/>
                  <a:pt x="145" y="437"/>
                </a:cubicBezTo>
                <a:cubicBezTo>
                  <a:pt x="148" y="440"/>
                  <a:pt x="148" y="440"/>
                  <a:pt x="148" y="440"/>
                </a:cubicBezTo>
                <a:cubicBezTo>
                  <a:pt x="150" y="443"/>
                  <a:pt x="150" y="443"/>
                  <a:pt x="150" y="443"/>
                </a:cubicBezTo>
                <a:cubicBezTo>
                  <a:pt x="153" y="446"/>
                  <a:pt x="153" y="446"/>
                  <a:pt x="153" y="446"/>
                </a:cubicBezTo>
                <a:cubicBezTo>
                  <a:pt x="155" y="449"/>
                  <a:pt x="155" y="449"/>
                  <a:pt x="155" y="449"/>
                </a:cubicBezTo>
                <a:cubicBezTo>
                  <a:pt x="157" y="453"/>
                  <a:pt x="157" y="453"/>
                  <a:pt x="157" y="453"/>
                </a:cubicBezTo>
                <a:cubicBezTo>
                  <a:pt x="158" y="454"/>
                  <a:pt x="158" y="454"/>
                  <a:pt x="158" y="454"/>
                </a:cubicBezTo>
                <a:cubicBezTo>
                  <a:pt x="158" y="454"/>
                  <a:pt x="158" y="454"/>
                  <a:pt x="158" y="454"/>
                </a:cubicBezTo>
                <a:cubicBezTo>
                  <a:pt x="157" y="453"/>
                  <a:pt x="157" y="453"/>
                  <a:pt x="157" y="453"/>
                </a:cubicBezTo>
                <a:cubicBezTo>
                  <a:pt x="156" y="449"/>
                  <a:pt x="156" y="449"/>
                  <a:pt x="156" y="449"/>
                </a:cubicBezTo>
                <a:cubicBezTo>
                  <a:pt x="154" y="445"/>
                  <a:pt x="154" y="445"/>
                  <a:pt x="154" y="445"/>
                </a:cubicBezTo>
                <a:cubicBezTo>
                  <a:pt x="152" y="442"/>
                  <a:pt x="152" y="442"/>
                  <a:pt x="152" y="442"/>
                </a:cubicBezTo>
                <a:cubicBezTo>
                  <a:pt x="150" y="438"/>
                  <a:pt x="150" y="438"/>
                  <a:pt x="150" y="438"/>
                </a:cubicBezTo>
                <a:cubicBezTo>
                  <a:pt x="148" y="435"/>
                  <a:pt x="148" y="435"/>
                  <a:pt x="148" y="435"/>
                </a:cubicBezTo>
                <a:cubicBezTo>
                  <a:pt x="146" y="431"/>
                  <a:pt x="146" y="431"/>
                  <a:pt x="146" y="431"/>
                </a:cubicBezTo>
                <a:cubicBezTo>
                  <a:pt x="143" y="428"/>
                  <a:pt x="143" y="428"/>
                  <a:pt x="143" y="428"/>
                </a:cubicBezTo>
                <a:cubicBezTo>
                  <a:pt x="142" y="426"/>
                  <a:pt x="140" y="424"/>
                  <a:pt x="138" y="422"/>
                </a:cubicBezTo>
                <a:cubicBezTo>
                  <a:pt x="136" y="419"/>
                  <a:pt x="134" y="417"/>
                  <a:pt x="133" y="416"/>
                </a:cubicBezTo>
                <a:cubicBezTo>
                  <a:pt x="129" y="412"/>
                  <a:pt x="124" y="408"/>
                  <a:pt x="120" y="405"/>
                </a:cubicBezTo>
                <a:cubicBezTo>
                  <a:pt x="115" y="401"/>
                  <a:pt x="110" y="398"/>
                  <a:pt x="105" y="396"/>
                </a:cubicBezTo>
                <a:cubicBezTo>
                  <a:pt x="103" y="395"/>
                  <a:pt x="101" y="394"/>
                  <a:pt x="99" y="393"/>
                </a:cubicBezTo>
                <a:cubicBezTo>
                  <a:pt x="94" y="391"/>
                  <a:pt x="94" y="391"/>
                  <a:pt x="94" y="391"/>
                </a:cubicBezTo>
                <a:cubicBezTo>
                  <a:pt x="98" y="389"/>
                  <a:pt x="98" y="389"/>
                  <a:pt x="98" y="389"/>
                </a:cubicBezTo>
                <a:cubicBezTo>
                  <a:pt x="101" y="387"/>
                  <a:pt x="103" y="385"/>
                  <a:pt x="105" y="383"/>
                </a:cubicBezTo>
                <a:cubicBezTo>
                  <a:pt x="113" y="377"/>
                  <a:pt x="119" y="372"/>
                  <a:pt x="125" y="365"/>
                </a:cubicBezTo>
                <a:cubicBezTo>
                  <a:pt x="131" y="358"/>
                  <a:pt x="136" y="351"/>
                  <a:pt x="140" y="343"/>
                </a:cubicBezTo>
                <a:cubicBezTo>
                  <a:pt x="144" y="336"/>
                  <a:pt x="148" y="327"/>
                  <a:pt x="150" y="319"/>
                </a:cubicBezTo>
                <a:cubicBezTo>
                  <a:pt x="150" y="318"/>
                  <a:pt x="150" y="318"/>
                  <a:pt x="150" y="318"/>
                </a:cubicBezTo>
                <a:cubicBezTo>
                  <a:pt x="151" y="317"/>
                  <a:pt x="151" y="316"/>
                  <a:pt x="151" y="316"/>
                </a:cubicBezTo>
                <a:cubicBezTo>
                  <a:pt x="152" y="309"/>
                  <a:pt x="152" y="309"/>
                  <a:pt x="152" y="309"/>
                </a:cubicBezTo>
                <a:cubicBezTo>
                  <a:pt x="153" y="303"/>
                  <a:pt x="153" y="303"/>
                  <a:pt x="153" y="303"/>
                </a:cubicBezTo>
                <a:cubicBezTo>
                  <a:pt x="154" y="302"/>
                  <a:pt x="154" y="301"/>
                  <a:pt x="154" y="301"/>
                </a:cubicBezTo>
                <a:cubicBezTo>
                  <a:pt x="154" y="300"/>
                  <a:pt x="154" y="299"/>
                  <a:pt x="154" y="299"/>
                </a:cubicBezTo>
                <a:cubicBezTo>
                  <a:pt x="154" y="297"/>
                  <a:pt x="154" y="295"/>
                  <a:pt x="155" y="293"/>
                </a:cubicBezTo>
                <a:cubicBezTo>
                  <a:pt x="155" y="284"/>
                  <a:pt x="155" y="275"/>
                  <a:pt x="154" y="266"/>
                </a:cubicBezTo>
                <a:cubicBezTo>
                  <a:pt x="153" y="259"/>
                  <a:pt x="151" y="250"/>
                  <a:pt x="148" y="241"/>
                </a:cubicBezTo>
                <a:cubicBezTo>
                  <a:pt x="147" y="236"/>
                  <a:pt x="145" y="231"/>
                  <a:pt x="143" y="226"/>
                </a:cubicBezTo>
                <a:cubicBezTo>
                  <a:pt x="142" y="223"/>
                  <a:pt x="141" y="220"/>
                  <a:pt x="140" y="217"/>
                </a:cubicBezTo>
                <a:cubicBezTo>
                  <a:pt x="139" y="215"/>
                  <a:pt x="139" y="214"/>
                  <a:pt x="138" y="212"/>
                </a:cubicBezTo>
                <a:cubicBezTo>
                  <a:pt x="138" y="212"/>
                  <a:pt x="138" y="211"/>
                  <a:pt x="138" y="211"/>
                </a:cubicBezTo>
                <a:cubicBezTo>
                  <a:pt x="138" y="210"/>
                  <a:pt x="138" y="210"/>
                  <a:pt x="138" y="210"/>
                </a:cubicBezTo>
                <a:cubicBezTo>
                  <a:pt x="138" y="210"/>
                  <a:pt x="138" y="210"/>
                  <a:pt x="138" y="210"/>
                </a:cubicBezTo>
                <a:cubicBezTo>
                  <a:pt x="138" y="208"/>
                  <a:pt x="138" y="208"/>
                  <a:pt x="138" y="208"/>
                </a:cubicBezTo>
                <a:cubicBezTo>
                  <a:pt x="138" y="208"/>
                  <a:pt x="138" y="208"/>
                  <a:pt x="138" y="208"/>
                </a:cubicBezTo>
                <a:cubicBezTo>
                  <a:pt x="138" y="208"/>
                  <a:pt x="138" y="208"/>
                  <a:pt x="138" y="207"/>
                </a:cubicBezTo>
                <a:cubicBezTo>
                  <a:pt x="138" y="207"/>
                  <a:pt x="138" y="207"/>
                  <a:pt x="138" y="207"/>
                </a:cubicBezTo>
                <a:cubicBezTo>
                  <a:pt x="138" y="206"/>
                  <a:pt x="138" y="206"/>
                  <a:pt x="138" y="206"/>
                </a:cubicBezTo>
                <a:cubicBezTo>
                  <a:pt x="138" y="206"/>
                  <a:pt x="138" y="206"/>
                  <a:pt x="138" y="206"/>
                </a:cubicBezTo>
                <a:cubicBezTo>
                  <a:pt x="138" y="206"/>
                  <a:pt x="138" y="205"/>
                  <a:pt x="138" y="205"/>
                </a:cubicBezTo>
                <a:cubicBezTo>
                  <a:pt x="138" y="205"/>
                  <a:pt x="138" y="205"/>
                  <a:pt x="138" y="204"/>
                </a:cubicBezTo>
                <a:cubicBezTo>
                  <a:pt x="138" y="204"/>
                  <a:pt x="139" y="203"/>
                  <a:pt x="140" y="202"/>
                </a:cubicBezTo>
                <a:cubicBezTo>
                  <a:pt x="140" y="202"/>
                  <a:pt x="140" y="202"/>
                  <a:pt x="140" y="202"/>
                </a:cubicBezTo>
                <a:cubicBezTo>
                  <a:pt x="140" y="202"/>
                  <a:pt x="140" y="202"/>
                  <a:pt x="140" y="202"/>
                </a:cubicBezTo>
                <a:cubicBezTo>
                  <a:pt x="141" y="202"/>
                  <a:pt x="141" y="201"/>
                  <a:pt x="141" y="201"/>
                </a:cubicBezTo>
                <a:cubicBezTo>
                  <a:pt x="141" y="201"/>
                  <a:pt x="142" y="201"/>
                  <a:pt x="142" y="201"/>
                </a:cubicBezTo>
                <a:cubicBezTo>
                  <a:pt x="142" y="201"/>
                  <a:pt x="142" y="201"/>
                  <a:pt x="142" y="201"/>
                </a:cubicBezTo>
                <a:cubicBezTo>
                  <a:pt x="142" y="200"/>
                  <a:pt x="143" y="200"/>
                  <a:pt x="143" y="200"/>
                </a:cubicBezTo>
                <a:cubicBezTo>
                  <a:pt x="143" y="200"/>
                  <a:pt x="144" y="200"/>
                  <a:pt x="144" y="199"/>
                </a:cubicBezTo>
                <a:cubicBezTo>
                  <a:pt x="150" y="197"/>
                  <a:pt x="150" y="197"/>
                  <a:pt x="150" y="197"/>
                </a:cubicBezTo>
                <a:cubicBezTo>
                  <a:pt x="154" y="196"/>
                  <a:pt x="157" y="194"/>
                  <a:pt x="162" y="191"/>
                </a:cubicBezTo>
                <a:cubicBezTo>
                  <a:pt x="168" y="187"/>
                  <a:pt x="174" y="182"/>
                  <a:pt x="182" y="175"/>
                </a:cubicBezTo>
                <a:cubicBezTo>
                  <a:pt x="185" y="172"/>
                  <a:pt x="189" y="168"/>
                  <a:pt x="192" y="165"/>
                </a:cubicBezTo>
                <a:cubicBezTo>
                  <a:pt x="194" y="162"/>
                  <a:pt x="197" y="160"/>
                  <a:pt x="199" y="157"/>
                </a:cubicBezTo>
                <a:cubicBezTo>
                  <a:pt x="205" y="152"/>
                  <a:pt x="211" y="147"/>
                  <a:pt x="218" y="144"/>
                </a:cubicBezTo>
                <a:cubicBezTo>
                  <a:pt x="219" y="143"/>
                  <a:pt x="219" y="143"/>
                  <a:pt x="220" y="143"/>
                </a:cubicBezTo>
                <a:cubicBezTo>
                  <a:pt x="220" y="143"/>
                  <a:pt x="220" y="143"/>
                  <a:pt x="221" y="143"/>
                </a:cubicBezTo>
                <a:cubicBezTo>
                  <a:pt x="221" y="143"/>
                  <a:pt x="221" y="143"/>
                  <a:pt x="221" y="143"/>
                </a:cubicBezTo>
                <a:cubicBezTo>
                  <a:pt x="221" y="143"/>
                  <a:pt x="221" y="143"/>
                  <a:pt x="221" y="143"/>
                </a:cubicBezTo>
                <a:cubicBezTo>
                  <a:pt x="222" y="142"/>
                  <a:pt x="223" y="142"/>
                  <a:pt x="223" y="142"/>
                </a:cubicBezTo>
                <a:cubicBezTo>
                  <a:pt x="224" y="142"/>
                  <a:pt x="224" y="142"/>
                  <a:pt x="224" y="142"/>
                </a:cubicBezTo>
                <a:cubicBezTo>
                  <a:pt x="224" y="142"/>
                  <a:pt x="225" y="142"/>
                  <a:pt x="226" y="142"/>
                </a:cubicBezTo>
                <a:cubicBezTo>
                  <a:pt x="226" y="142"/>
                  <a:pt x="226" y="142"/>
                  <a:pt x="226" y="142"/>
                </a:cubicBezTo>
                <a:cubicBezTo>
                  <a:pt x="227" y="142"/>
                  <a:pt x="227" y="142"/>
                  <a:pt x="227" y="142"/>
                </a:cubicBezTo>
                <a:cubicBezTo>
                  <a:pt x="229" y="142"/>
                  <a:pt x="229" y="142"/>
                  <a:pt x="229" y="142"/>
                </a:cubicBezTo>
                <a:cubicBezTo>
                  <a:pt x="230" y="142"/>
                  <a:pt x="230" y="142"/>
                  <a:pt x="230" y="142"/>
                </a:cubicBezTo>
                <a:cubicBezTo>
                  <a:pt x="230" y="142"/>
                  <a:pt x="230" y="142"/>
                  <a:pt x="230" y="142"/>
                </a:cubicBezTo>
                <a:cubicBezTo>
                  <a:pt x="231" y="142"/>
                  <a:pt x="231" y="142"/>
                  <a:pt x="231" y="142"/>
                </a:cubicBezTo>
                <a:cubicBezTo>
                  <a:pt x="231" y="142"/>
                  <a:pt x="231" y="142"/>
                  <a:pt x="232" y="143"/>
                </a:cubicBezTo>
                <a:cubicBezTo>
                  <a:pt x="232" y="143"/>
                  <a:pt x="232" y="143"/>
                  <a:pt x="232" y="143"/>
                </a:cubicBezTo>
                <a:cubicBezTo>
                  <a:pt x="232" y="143"/>
                  <a:pt x="232" y="143"/>
                  <a:pt x="232" y="143"/>
                </a:cubicBezTo>
                <a:cubicBezTo>
                  <a:pt x="233" y="143"/>
                  <a:pt x="234" y="143"/>
                  <a:pt x="234" y="143"/>
                </a:cubicBezTo>
                <a:cubicBezTo>
                  <a:pt x="236" y="144"/>
                  <a:pt x="238" y="145"/>
                  <a:pt x="239" y="146"/>
                </a:cubicBezTo>
                <a:cubicBezTo>
                  <a:pt x="242" y="148"/>
                  <a:pt x="245" y="151"/>
                  <a:pt x="248" y="155"/>
                </a:cubicBezTo>
                <a:cubicBezTo>
                  <a:pt x="250" y="157"/>
                  <a:pt x="251" y="159"/>
                  <a:pt x="253" y="161"/>
                </a:cubicBezTo>
                <a:cubicBezTo>
                  <a:pt x="254" y="162"/>
                  <a:pt x="255" y="163"/>
                  <a:pt x="256" y="164"/>
                </a:cubicBezTo>
                <a:cubicBezTo>
                  <a:pt x="256" y="164"/>
                  <a:pt x="256" y="164"/>
                  <a:pt x="256" y="164"/>
                </a:cubicBezTo>
                <a:cubicBezTo>
                  <a:pt x="256" y="165"/>
                  <a:pt x="256" y="165"/>
                  <a:pt x="256" y="165"/>
                </a:cubicBezTo>
                <a:cubicBezTo>
                  <a:pt x="256" y="164"/>
                  <a:pt x="256" y="164"/>
                  <a:pt x="256" y="164"/>
                </a:cubicBezTo>
                <a:cubicBezTo>
                  <a:pt x="256" y="159"/>
                  <a:pt x="256" y="153"/>
                  <a:pt x="256" y="148"/>
                </a:cubicBezTo>
                <a:cubicBezTo>
                  <a:pt x="257" y="143"/>
                  <a:pt x="258" y="138"/>
                  <a:pt x="259" y="133"/>
                </a:cubicBezTo>
                <a:cubicBezTo>
                  <a:pt x="260" y="128"/>
                  <a:pt x="262" y="123"/>
                  <a:pt x="263" y="119"/>
                </a:cubicBezTo>
                <a:cubicBezTo>
                  <a:pt x="264" y="117"/>
                  <a:pt x="264" y="117"/>
                  <a:pt x="264" y="117"/>
                </a:cubicBezTo>
                <a:cubicBezTo>
                  <a:pt x="266" y="110"/>
                  <a:pt x="266" y="110"/>
                  <a:pt x="266" y="110"/>
                </a:cubicBezTo>
                <a:cubicBezTo>
                  <a:pt x="267" y="106"/>
                  <a:pt x="267" y="106"/>
                  <a:pt x="267" y="106"/>
                </a:cubicBezTo>
                <a:cubicBezTo>
                  <a:pt x="268" y="104"/>
                  <a:pt x="268" y="104"/>
                  <a:pt x="268" y="104"/>
                </a:cubicBezTo>
                <a:cubicBezTo>
                  <a:pt x="269" y="102"/>
                  <a:pt x="269" y="102"/>
                  <a:pt x="269" y="102"/>
                </a:cubicBezTo>
                <a:cubicBezTo>
                  <a:pt x="269" y="102"/>
                  <a:pt x="269" y="102"/>
                  <a:pt x="269" y="101"/>
                </a:cubicBezTo>
                <a:cubicBezTo>
                  <a:pt x="269" y="101"/>
                  <a:pt x="269" y="100"/>
                  <a:pt x="269" y="100"/>
                </a:cubicBezTo>
                <a:cubicBezTo>
                  <a:pt x="270" y="98"/>
                  <a:pt x="270" y="98"/>
                  <a:pt x="270" y="98"/>
                </a:cubicBezTo>
                <a:cubicBezTo>
                  <a:pt x="270" y="98"/>
                  <a:pt x="270" y="98"/>
                  <a:pt x="270" y="98"/>
                </a:cubicBezTo>
                <a:cubicBezTo>
                  <a:pt x="270" y="97"/>
                  <a:pt x="271" y="97"/>
                  <a:pt x="271" y="97"/>
                </a:cubicBezTo>
                <a:cubicBezTo>
                  <a:pt x="273" y="93"/>
                  <a:pt x="273" y="93"/>
                  <a:pt x="273" y="93"/>
                </a:cubicBezTo>
                <a:cubicBezTo>
                  <a:pt x="274" y="91"/>
                  <a:pt x="274" y="91"/>
                  <a:pt x="274" y="91"/>
                </a:cubicBezTo>
                <a:cubicBezTo>
                  <a:pt x="274" y="90"/>
                  <a:pt x="275" y="89"/>
                  <a:pt x="276" y="88"/>
                </a:cubicBezTo>
                <a:cubicBezTo>
                  <a:pt x="278" y="84"/>
                  <a:pt x="281" y="80"/>
                  <a:pt x="285" y="76"/>
                </a:cubicBezTo>
                <a:cubicBezTo>
                  <a:pt x="292" y="68"/>
                  <a:pt x="300" y="60"/>
                  <a:pt x="308" y="53"/>
                </a:cubicBezTo>
                <a:cubicBezTo>
                  <a:pt x="315" y="46"/>
                  <a:pt x="323" y="40"/>
                  <a:pt x="332" y="33"/>
                </a:cubicBezTo>
                <a:cubicBezTo>
                  <a:pt x="341" y="26"/>
                  <a:pt x="350" y="20"/>
                  <a:pt x="358" y="15"/>
                </a:cubicBezTo>
                <a:cubicBezTo>
                  <a:pt x="364" y="12"/>
                  <a:pt x="368" y="9"/>
                  <a:pt x="372" y="7"/>
                </a:cubicBezTo>
                <a:cubicBezTo>
                  <a:pt x="375" y="6"/>
                  <a:pt x="377" y="5"/>
                  <a:pt x="379" y="5"/>
                </a:cubicBezTo>
                <a:cubicBezTo>
                  <a:pt x="379" y="4"/>
                  <a:pt x="379" y="4"/>
                  <a:pt x="379" y="4"/>
                </a:cubicBezTo>
                <a:cubicBezTo>
                  <a:pt x="379" y="4"/>
                  <a:pt x="379" y="4"/>
                  <a:pt x="379" y="4"/>
                </a:cubicBezTo>
                <a:cubicBezTo>
                  <a:pt x="379" y="4"/>
                  <a:pt x="380" y="4"/>
                  <a:pt x="380" y="4"/>
                </a:cubicBezTo>
                <a:cubicBezTo>
                  <a:pt x="380" y="4"/>
                  <a:pt x="380" y="4"/>
                  <a:pt x="380" y="4"/>
                </a:cubicBezTo>
                <a:cubicBezTo>
                  <a:pt x="383" y="4"/>
                  <a:pt x="383" y="4"/>
                  <a:pt x="383" y="4"/>
                </a:cubicBezTo>
                <a:cubicBezTo>
                  <a:pt x="386" y="3"/>
                  <a:pt x="386" y="3"/>
                  <a:pt x="386" y="3"/>
                </a:cubicBezTo>
                <a:cubicBezTo>
                  <a:pt x="396" y="2"/>
                  <a:pt x="407" y="1"/>
                  <a:pt x="418" y="1"/>
                </a:cubicBezTo>
                <a:cubicBezTo>
                  <a:pt x="426" y="0"/>
                  <a:pt x="433" y="0"/>
                  <a:pt x="440" y="0"/>
                </a:cubicBezTo>
                <a:cubicBezTo>
                  <a:pt x="444" y="0"/>
                  <a:pt x="447" y="0"/>
                  <a:pt x="450" y="0"/>
                </a:cubicBezTo>
                <a:cubicBezTo>
                  <a:pt x="456" y="0"/>
                  <a:pt x="461" y="1"/>
                  <a:pt x="466" y="1"/>
                </a:cubicBezTo>
                <a:cubicBezTo>
                  <a:pt x="472" y="2"/>
                  <a:pt x="477" y="2"/>
                  <a:pt x="482" y="3"/>
                </a:cubicBezTo>
                <a:cubicBezTo>
                  <a:pt x="488" y="4"/>
                  <a:pt x="493" y="5"/>
                  <a:pt x="497" y="7"/>
                </a:cubicBezTo>
                <a:cubicBezTo>
                  <a:pt x="502" y="8"/>
                  <a:pt x="507" y="10"/>
                  <a:pt x="511" y="13"/>
                </a:cubicBezTo>
                <a:cubicBezTo>
                  <a:pt x="511" y="13"/>
                  <a:pt x="512" y="14"/>
                  <a:pt x="512" y="14"/>
                </a:cubicBezTo>
                <a:cubicBezTo>
                  <a:pt x="513" y="14"/>
                  <a:pt x="513" y="14"/>
                  <a:pt x="513" y="15"/>
                </a:cubicBezTo>
                <a:cubicBezTo>
                  <a:pt x="513" y="15"/>
                  <a:pt x="513" y="15"/>
                  <a:pt x="513" y="15"/>
                </a:cubicBezTo>
                <a:cubicBezTo>
                  <a:pt x="514" y="15"/>
                  <a:pt x="514" y="15"/>
                  <a:pt x="514" y="15"/>
                </a:cubicBezTo>
                <a:cubicBezTo>
                  <a:pt x="514" y="15"/>
                  <a:pt x="514" y="15"/>
                  <a:pt x="514" y="16"/>
                </a:cubicBezTo>
                <a:cubicBezTo>
                  <a:pt x="514" y="16"/>
                  <a:pt x="515" y="16"/>
                  <a:pt x="515" y="16"/>
                </a:cubicBezTo>
                <a:cubicBezTo>
                  <a:pt x="516" y="17"/>
                  <a:pt x="516" y="17"/>
                  <a:pt x="516" y="17"/>
                </a:cubicBezTo>
                <a:cubicBezTo>
                  <a:pt x="518" y="19"/>
                  <a:pt x="518" y="19"/>
                  <a:pt x="518" y="19"/>
                </a:cubicBezTo>
                <a:cubicBezTo>
                  <a:pt x="518" y="19"/>
                  <a:pt x="518" y="19"/>
                  <a:pt x="518" y="19"/>
                </a:cubicBezTo>
                <a:cubicBezTo>
                  <a:pt x="519" y="20"/>
                  <a:pt x="519" y="20"/>
                  <a:pt x="519" y="20"/>
                </a:cubicBezTo>
                <a:cubicBezTo>
                  <a:pt x="521" y="22"/>
                  <a:pt x="521" y="22"/>
                  <a:pt x="521" y="22"/>
                </a:cubicBezTo>
                <a:cubicBezTo>
                  <a:pt x="521" y="22"/>
                  <a:pt x="522" y="22"/>
                  <a:pt x="522" y="23"/>
                </a:cubicBezTo>
                <a:cubicBezTo>
                  <a:pt x="523" y="23"/>
                  <a:pt x="523" y="23"/>
                  <a:pt x="523" y="23"/>
                </a:cubicBezTo>
                <a:cubicBezTo>
                  <a:pt x="525" y="25"/>
                  <a:pt x="528" y="26"/>
                  <a:pt x="531" y="27"/>
                </a:cubicBezTo>
                <a:cubicBezTo>
                  <a:pt x="534" y="28"/>
                  <a:pt x="536" y="29"/>
                  <a:pt x="539" y="30"/>
                </a:cubicBezTo>
                <a:cubicBezTo>
                  <a:pt x="548" y="32"/>
                  <a:pt x="557" y="32"/>
                  <a:pt x="563" y="32"/>
                </a:cubicBezTo>
                <a:cubicBezTo>
                  <a:pt x="566" y="32"/>
                  <a:pt x="569" y="32"/>
                  <a:pt x="572" y="32"/>
                </a:cubicBezTo>
                <a:cubicBezTo>
                  <a:pt x="576" y="32"/>
                  <a:pt x="580" y="32"/>
                  <a:pt x="584" y="32"/>
                </a:cubicBezTo>
                <a:cubicBezTo>
                  <a:pt x="590" y="31"/>
                  <a:pt x="597" y="31"/>
                  <a:pt x="604" y="31"/>
                </a:cubicBezTo>
                <a:cubicBezTo>
                  <a:pt x="613" y="31"/>
                  <a:pt x="624" y="31"/>
                  <a:pt x="635" y="35"/>
                </a:cubicBezTo>
                <a:cubicBezTo>
                  <a:pt x="642" y="37"/>
                  <a:pt x="642" y="37"/>
                  <a:pt x="642" y="37"/>
                </a:cubicBezTo>
                <a:cubicBezTo>
                  <a:pt x="650" y="40"/>
                  <a:pt x="650" y="40"/>
                  <a:pt x="650" y="40"/>
                </a:cubicBezTo>
                <a:cubicBezTo>
                  <a:pt x="665" y="46"/>
                  <a:pt x="665" y="46"/>
                  <a:pt x="665" y="46"/>
                </a:cubicBezTo>
                <a:cubicBezTo>
                  <a:pt x="710" y="62"/>
                  <a:pt x="749" y="77"/>
                  <a:pt x="785" y="92"/>
                </a:cubicBezTo>
                <a:cubicBezTo>
                  <a:pt x="795" y="97"/>
                  <a:pt x="805" y="101"/>
                  <a:pt x="814" y="105"/>
                </a:cubicBezTo>
                <a:cubicBezTo>
                  <a:pt x="816" y="106"/>
                  <a:pt x="816" y="106"/>
                  <a:pt x="816" y="106"/>
                </a:cubicBezTo>
                <a:cubicBezTo>
                  <a:pt x="818" y="107"/>
                  <a:pt x="818" y="107"/>
                  <a:pt x="818" y="107"/>
                </a:cubicBezTo>
                <a:cubicBezTo>
                  <a:pt x="820" y="108"/>
                  <a:pt x="820" y="108"/>
                  <a:pt x="820" y="108"/>
                </a:cubicBezTo>
                <a:cubicBezTo>
                  <a:pt x="821" y="109"/>
                  <a:pt x="821" y="109"/>
                  <a:pt x="821" y="109"/>
                </a:cubicBezTo>
                <a:cubicBezTo>
                  <a:pt x="822" y="109"/>
                  <a:pt x="823" y="110"/>
                  <a:pt x="824" y="111"/>
                </a:cubicBezTo>
                <a:cubicBezTo>
                  <a:pt x="825" y="111"/>
                  <a:pt x="826" y="112"/>
                  <a:pt x="827" y="112"/>
                </a:cubicBezTo>
                <a:cubicBezTo>
                  <a:pt x="827" y="112"/>
                  <a:pt x="827" y="113"/>
                  <a:pt x="827" y="113"/>
                </a:cubicBezTo>
                <a:cubicBezTo>
                  <a:pt x="831" y="116"/>
                  <a:pt x="835" y="119"/>
                  <a:pt x="839" y="124"/>
                </a:cubicBezTo>
                <a:cubicBezTo>
                  <a:pt x="841" y="127"/>
                  <a:pt x="844" y="131"/>
                  <a:pt x="847" y="136"/>
                </a:cubicBezTo>
                <a:cubicBezTo>
                  <a:pt x="848" y="138"/>
                  <a:pt x="849" y="139"/>
                  <a:pt x="850" y="141"/>
                </a:cubicBezTo>
                <a:cubicBezTo>
                  <a:pt x="852" y="144"/>
                  <a:pt x="854" y="147"/>
                  <a:pt x="856" y="150"/>
                </a:cubicBezTo>
                <a:cubicBezTo>
                  <a:pt x="858" y="153"/>
                  <a:pt x="860" y="155"/>
                  <a:pt x="861" y="157"/>
                </a:cubicBezTo>
                <a:cubicBezTo>
                  <a:pt x="864" y="159"/>
                  <a:pt x="866" y="161"/>
                  <a:pt x="869" y="162"/>
                </a:cubicBezTo>
                <a:cubicBezTo>
                  <a:pt x="870" y="162"/>
                  <a:pt x="870" y="162"/>
                  <a:pt x="870" y="162"/>
                </a:cubicBezTo>
                <a:cubicBezTo>
                  <a:pt x="871" y="163"/>
                  <a:pt x="871" y="163"/>
                  <a:pt x="871" y="163"/>
                </a:cubicBezTo>
                <a:cubicBezTo>
                  <a:pt x="872" y="163"/>
                  <a:pt x="873" y="163"/>
                  <a:pt x="874" y="163"/>
                </a:cubicBezTo>
                <a:cubicBezTo>
                  <a:pt x="874" y="163"/>
                  <a:pt x="874" y="163"/>
                  <a:pt x="874" y="163"/>
                </a:cubicBezTo>
                <a:cubicBezTo>
                  <a:pt x="875" y="163"/>
                  <a:pt x="875" y="163"/>
                  <a:pt x="876" y="163"/>
                </a:cubicBezTo>
                <a:cubicBezTo>
                  <a:pt x="882" y="164"/>
                  <a:pt x="882" y="164"/>
                  <a:pt x="882" y="164"/>
                </a:cubicBezTo>
                <a:cubicBezTo>
                  <a:pt x="883" y="164"/>
                  <a:pt x="883" y="164"/>
                  <a:pt x="884" y="164"/>
                </a:cubicBezTo>
                <a:cubicBezTo>
                  <a:pt x="886" y="164"/>
                  <a:pt x="886" y="164"/>
                  <a:pt x="886" y="164"/>
                </a:cubicBezTo>
                <a:cubicBezTo>
                  <a:pt x="905" y="167"/>
                  <a:pt x="925" y="178"/>
                  <a:pt x="939" y="193"/>
                </a:cubicBezTo>
                <a:cubicBezTo>
                  <a:pt x="942" y="196"/>
                  <a:pt x="942" y="196"/>
                  <a:pt x="942" y="196"/>
                </a:cubicBezTo>
                <a:cubicBezTo>
                  <a:pt x="945" y="199"/>
                  <a:pt x="945" y="199"/>
                  <a:pt x="945" y="199"/>
                </a:cubicBezTo>
                <a:cubicBezTo>
                  <a:pt x="946" y="201"/>
                  <a:pt x="948" y="203"/>
                  <a:pt x="950" y="205"/>
                </a:cubicBezTo>
                <a:cubicBezTo>
                  <a:pt x="961" y="217"/>
                  <a:pt x="961" y="217"/>
                  <a:pt x="961" y="217"/>
                </a:cubicBezTo>
                <a:cubicBezTo>
                  <a:pt x="970" y="226"/>
                  <a:pt x="977" y="233"/>
                  <a:pt x="983" y="241"/>
                </a:cubicBezTo>
                <a:cubicBezTo>
                  <a:pt x="989" y="247"/>
                  <a:pt x="996" y="256"/>
                  <a:pt x="1003" y="265"/>
                </a:cubicBezTo>
                <a:cubicBezTo>
                  <a:pt x="1006" y="270"/>
                  <a:pt x="1009" y="274"/>
                  <a:pt x="1011" y="278"/>
                </a:cubicBezTo>
                <a:cubicBezTo>
                  <a:pt x="1011" y="278"/>
                  <a:pt x="1011" y="278"/>
                  <a:pt x="1011" y="279"/>
                </a:cubicBezTo>
                <a:cubicBezTo>
                  <a:pt x="1011" y="279"/>
                  <a:pt x="1012" y="279"/>
                  <a:pt x="1012" y="280"/>
                </a:cubicBezTo>
                <a:cubicBezTo>
                  <a:pt x="1012" y="281"/>
                  <a:pt x="1012" y="281"/>
                  <a:pt x="1012" y="281"/>
                </a:cubicBezTo>
                <a:cubicBezTo>
                  <a:pt x="1013" y="282"/>
                  <a:pt x="1013" y="283"/>
                  <a:pt x="1013" y="285"/>
                </a:cubicBezTo>
                <a:cubicBezTo>
                  <a:pt x="1015" y="288"/>
                  <a:pt x="1015" y="288"/>
                  <a:pt x="1015" y="288"/>
                </a:cubicBezTo>
                <a:cubicBezTo>
                  <a:pt x="1016" y="294"/>
                  <a:pt x="1016" y="294"/>
                  <a:pt x="1016" y="294"/>
                </a:cubicBezTo>
                <a:cubicBezTo>
                  <a:pt x="1019" y="304"/>
                  <a:pt x="1022" y="313"/>
                  <a:pt x="1024" y="323"/>
                </a:cubicBezTo>
                <a:cubicBezTo>
                  <a:pt x="1025" y="329"/>
                  <a:pt x="1026" y="333"/>
                  <a:pt x="1026" y="337"/>
                </a:cubicBezTo>
                <a:cubicBezTo>
                  <a:pt x="1026" y="340"/>
                  <a:pt x="1025" y="342"/>
                  <a:pt x="1025" y="344"/>
                </a:cubicBezTo>
                <a:cubicBezTo>
                  <a:pt x="1024" y="346"/>
                  <a:pt x="1024" y="347"/>
                  <a:pt x="1023" y="348"/>
                </a:cubicBezTo>
                <a:cubicBezTo>
                  <a:pt x="1022" y="350"/>
                  <a:pt x="1021" y="350"/>
                  <a:pt x="1019" y="351"/>
                </a:cubicBezTo>
                <a:cubicBezTo>
                  <a:pt x="1019" y="351"/>
                  <a:pt x="1019" y="351"/>
                  <a:pt x="1019" y="351"/>
                </a:cubicBezTo>
                <a:cubicBezTo>
                  <a:pt x="1019" y="351"/>
                  <a:pt x="1019" y="351"/>
                  <a:pt x="1019" y="351"/>
                </a:cubicBezTo>
                <a:cubicBezTo>
                  <a:pt x="1018" y="351"/>
                  <a:pt x="1018" y="351"/>
                  <a:pt x="1018" y="351"/>
                </a:cubicBezTo>
                <a:cubicBezTo>
                  <a:pt x="1018" y="351"/>
                  <a:pt x="1017" y="352"/>
                  <a:pt x="1017" y="352"/>
                </a:cubicBezTo>
                <a:cubicBezTo>
                  <a:pt x="1017" y="352"/>
                  <a:pt x="1016" y="352"/>
                  <a:pt x="1016" y="352"/>
                </a:cubicBezTo>
                <a:cubicBezTo>
                  <a:pt x="1016" y="352"/>
                  <a:pt x="1016" y="352"/>
                  <a:pt x="1015" y="352"/>
                </a:cubicBezTo>
                <a:cubicBezTo>
                  <a:pt x="1015" y="352"/>
                  <a:pt x="1015" y="352"/>
                  <a:pt x="1015" y="352"/>
                </a:cubicBezTo>
                <a:cubicBezTo>
                  <a:pt x="1015" y="352"/>
                  <a:pt x="1015" y="352"/>
                  <a:pt x="1015" y="352"/>
                </a:cubicBezTo>
                <a:cubicBezTo>
                  <a:pt x="1014" y="352"/>
                  <a:pt x="1014" y="352"/>
                  <a:pt x="1014" y="352"/>
                </a:cubicBezTo>
                <a:cubicBezTo>
                  <a:pt x="1014" y="352"/>
                  <a:pt x="1014" y="352"/>
                  <a:pt x="1014" y="352"/>
                </a:cubicBezTo>
                <a:cubicBezTo>
                  <a:pt x="1013" y="352"/>
                  <a:pt x="1013" y="352"/>
                  <a:pt x="1012" y="352"/>
                </a:cubicBezTo>
                <a:cubicBezTo>
                  <a:pt x="1012" y="352"/>
                  <a:pt x="1011" y="352"/>
                  <a:pt x="1010" y="352"/>
                </a:cubicBezTo>
                <a:cubicBezTo>
                  <a:pt x="1010" y="352"/>
                  <a:pt x="1010" y="352"/>
                  <a:pt x="1009" y="352"/>
                </a:cubicBezTo>
                <a:cubicBezTo>
                  <a:pt x="1008" y="352"/>
                  <a:pt x="1008" y="351"/>
                  <a:pt x="1007" y="351"/>
                </a:cubicBezTo>
                <a:cubicBezTo>
                  <a:pt x="999" y="350"/>
                  <a:pt x="999" y="350"/>
                  <a:pt x="999" y="350"/>
                </a:cubicBezTo>
                <a:cubicBezTo>
                  <a:pt x="996" y="349"/>
                  <a:pt x="996" y="349"/>
                  <a:pt x="996" y="349"/>
                </a:cubicBezTo>
                <a:cubicBezTo>
                  <a:pt x="994" y="349"/>
                  <a:pt x="993" y="348"/>
                  <a:pt x="992" y="348"/>
                </a:cubicBezTo>
                <a:cubicBezTo>
                  <a:pt x="983" y="347"/>
                  <a:pt x="983" y="347"/>
                  <a:pt x="983" y="347"/>
                </a:cubicBezTo>
                <a:cubicBezTo>
                  <a:pt x="982" y="346"/>
                  <a:pt x="980" y="346"/>
                  <a:pt x="978" y="346"/>
                </a:cubicBezTo>
                <a:cubicBezTo>
                  <a:pt x="977" y="346"/>
                  <a:pt x="976" y="346"/>
                  <a:pt x="975" y="346"/>
                </a:cubicBezTo>
                <a:cubicBezTo>
                  <a:pt x="974" y="346"/>
                  <a:pt x="974" y="346"/>
                  <a:pt x="974" y="346"/>
                </a:cubicBezTo>
                <a:cubicBezTo>
                  <a:pt x="972" y="345"/>
                  <a:pt x="969" y="345"/>
                  <a:pt x="967" y="345"/>
                </a:cubicBezTo>
                <a:cubicBezTo>
                  <a:pt x="959" y="344"/>
                  <a:pt x="959" y="344"/>
                  <a:pt x="959" y="344"/>
                </a:cubicBezTo>
                <a:cubicBezTo>
                  <a:pt x="957" y="344"/>
                  <a:pt x="955" y="343"/>
                  <a:pt x="954" y="343"/>
                </a:cubicBezTo>
                <a:cubicBezTo>
                  <a:pt x="953" y="343"/>
                  <a:pt x="952" y="343"/>
                  <a:pt x="951" y="343"/>
                </a:cubicBezTo>
                <a:cubicBezTo>
                  <a:pt x="946" y="343"/>
                  <a:pt x="942" y="343"/>
                  <a:pt x="937" y="342"/>
                </a:cubicBezTo>
                <a:cubicBezTo>
                  <a:pt x="935" y="342"/>
                  <a:pt x="935" y="342"/>
                  <a:pt x="935" y="342"/>
                </a:cubicBezTo>
                <a:cubicBezTo>
                  <a:pt x="930" y="342"/>
                  <a:pt x="924" y="342"/>
                  <a:pt x="918" y="342"/>
                </a:cubicBezTo>
                <a:cubicBezTo>
                  <a:pt x="917" y="342"/>
                  <a:pt x="915" y="342"/>
                  <a:pt x="914" y="342"/>
                </a:cubicBezTo>
                <a:cubicBezTo>
                  <a:pt x="912" y="342"/>
                  <a:pt x="909" y="342"/>
                  <a:pt x="907" y="342"/>
                </a:cubicBezTo>
                <a:cubicBezTo>
                  <a:pt x="905" y="342"/>
                  <a:pt x="904" y="342"/>
                  <a:pt x="902" y="342"/>
                </a:cubicBezTo>
                <a:cubicBezTo>
                  <a:pt x="891" y="342"/>
                  <a:pt x="880" y="342"/>
                  <a:pt x="869" y="343"/>
                </a:cubicBezTo>
                <a:cubicBezTo>
                  <a:pt x="861" y="344"/>
                  <a:pt x="861" y="344"/>
                  <a:pt x="861" y="344"/>
                </a:cubicBezTo>
                <a:cubicBezTo>
                  <a:pt x="860" y="344"/>
                  <a:pt x="858" y="344"/>
                  <a:pt x="856" y="344"/>
                </a:cubicBezTo>
                <a:cubicBezTo>
                  <a:pt x="855" y="344"/>
                  <a:pt x="854" y="344"/>
                  <a:pt x="853" y="344"/>
                </a:cubicBezTo>
                <a:cubicBezTo>
                  <a:pt x="851" y="345"/>
                  <a:pt x="849" y="345"/>
                  <a:pt x="847" y="345"/>
                </a:cubicBezTo>
                <a:cubicBezTo>
                  <a:pt x="844" y="346"/>
                  <a:pt x="844" y="346"/>
                  <a:pt x="844" y="346"/>
                </a:cubicBezTo>
                <a:cubicBezTo>
                  <a:pt x="843" y="346"/>
                  <a:pt x="842" y="346"/>
                  <a:pt x="841" y="346"/>
                </a:cubicBezTo>
                <a:cubicBezTo>
                  <a:pt x="837" y="347"/>
                  <a:pt x="837" y="347"/>
                  <a:pt x="837" y="347"/>
                </a:cubicBezTo>
                <a:cubicBezTo>
                  <a:pt x="836" y="347"/>
                  <a:pt x="836" y="347"/>
                  <a:pt x="836" y="347"/>
                </a:cubicBezTo>
                <a:cubicBezTo>
                  <a:pt x="835" y="348"/>
                  <a:pt x="835" y="348"/>
                  <a:pt x="835" y="348"/>
                </a:cubicBezTo>
                <a:cubicBezTo>
                  <a:pt x="834" y="347"/>
                  <a:pt x="834" y="347"/>
                  <a:pt x="834" y="347"/>
                </a:cubicBezTo>
                <a:cubicBezTo>
                  <a:pt x="834" y="347"/>
                  <a:pt x="834" y="347"/>
                  <a:pt x="833" y="347"/>
                </a:cubicBezTo>
                <a:cubicBezTo>
                  <a:pt x="832" y="347"/>
                  <a:pt x="832" y="347"/>
                  <a:pt x="832" y="347"/>
                </a:cubicBezTo>
                <a:cubicBezTo>
                  <a:pt x="831" y="347"/>
                  <a:pt x="831" y="347"/>
                  <a:pt x="830" y="347"/>
                </a:cubicBezTo>
                <a:cubicBezTo>
                  <a:pt x="830" y="347"/>
                  <a:pt x="830" y="347"/>
                  <a:pt x="830" y="347"/>
                </a:cubicBezTo>
                <a:cubicBezTo>
                  <a:pt x="827" y="346"/>
                  <a:pt x="825" y="345"/>
                  <a:pt x="823" y="344"/>
                </a:cubicBezTo>
                <a:cubicBezTo>
                  <a:pt x="820" y="343"/>
                  <a:pt x="818" y="341"/>
                  <a:pt x="816" y="339"/>
                </a:cubicBezTo>
                <a:cubicBezTo>
                  <a:pt x="814" y="337"/>
                  <a:pt x="812" y="335"/>
                  <a:pt x="811" y="332"/>
                </a:cubicBezTo>
                <a:cubicBezTo>
                  <a:pt x="809" y="327"/>
                  <a:pt x="808" y="322"/>
                  <a:pt x="809" y="316"/>
                </a:cubicBezTo>
                <a:cubicBezTo>
                  <a:pt x="810" y="313"/>
                  <a:pt x="811" y="310"/>
                  <a:pt x="812" y="308"/>
                </a:cubicBezTo>
                <a:cubicBezTo>
                  <a:pt x="812" y="308"/>
                  <a:pt x="812" y="307"/>
                  <a:pt x="813" y="306"/>
                </a:cubicBezTo>
                <a:cubicBezTo>
                  <a:pt x="813" y="306"/>
                  <a:pt x="813" y="306"/>
                  <a:pt x="813" y="305"/>
                </a:cubicBezTo>
                <a:cubicBezTo>
                  <a:pt x="814" y="305"/>
                  <a:pt x="814" y="304"/>
                  <a:pt x="814" y="303"/>
                </a:cubicBezTo>
                <a:cubicBezTo>
                  <a:pt x="815" y="302"/>
                  <a:pt x="815" y="302"/>
                  <a:pt x="815" y="302"/>
                </a:cubicBezTo>
                <a:cubicBezTo>
                  <a:pt x="815" y="302"/>
                  <a:pt x="815" y="302"/>
                  <a:pt x="815" y="302"/>
                </a:cubicBezTo>
                <a:cubicBezTo>
                  <a:pt x="818" y="300"/>
                  <a:pt x="821" y="298"/>
                  <a:pt x="823" y="296"/>
                </a:cubicBezTo>
                <a:cubicBezTo>
                  <a:pt x="825" y="294"/>
                  <a:pt x="825" y="294"/>
                  <a:pt x="825" y="294"/>
                </a:cubicBezTo>
                <a:cubicBezTo>
                  <a:pt x="826" y="293"/>
                  <a:pt x="826" y="293"/>
                  <a:pt x="826" y="293"/>
                </a:cubicBezTo>
                <a:cubicBezTo>
                  <a:pt x="830" y="290"/>
                  <a:pt x="830" y="290"/>
                  <a:pt x="830" y="290"/>
                </a:cubicBezTo>
                <a:cubicBezTo>
                  <a:pt x="831" y="288"/>
                  <a:pt x="831" y="288"/>
                  <a:pt x="831" y="288"/>
                </a:cubicBezTo>
                <a:cubicBezTo>
                  <a:pt x="833" y="287"/>
                  <a:pt x="835" y="285"/>
                  <a:pt x="836" y="283"/>
                </a:cubicBezTo>
                <a:cubicBezTo>
                  <a:pt x="837" y="283"/>
                  <a:pt x="837" y="282"/>
                  <a:pt x="838" y="281"/>
                </a:cubicBezTo>
                <a:cubicBezTo>
                  <a:pt x="839" y="280"/>
                  <a:pt x="841" y="278"/>
                  <a:pt x="842" y="277"/>
                </a:cubicBezTo>
                <a:cubicBezTo>
                  <a:pt x="842" y="276"/>
                  <a:pt x="842" y="276"/>
                  <a:pt x="842" y="276"/>
                </a:cubicBezTo>
                <a:cubicBezTo>
                  <a:pt x="844" y="274"/>
                  <a:pt x="846" y="272"/>
                  <a:pt x="847" y="270"/>
                </a:cubicBezTo>
                <a:cubicBezTo>
                  <a:pt x="850" y="266"/>
                  <a:pt x="850" y="266"/>
                  <a:pt x="850" y="266"/>
                </a:cubicBezTo>
                <a:cubicBezTo>
                  <a:pt x="850" y="266"/>
                  <a:pt x="851" y="265"/>
                  <a:pt x="851" y="264"/>
                </a:cubicBezTo>
                <a:cubicBezTo>
                  <a:pt x="851" y="264"/>
                  <a:pt x="852" y="262"/>
                  <a:pt x="852" y="262"/>
                </a:cubicBezTo>
                <a:cubicBezTo>
                  <a:pt x="854" y="260"/>
                  <a:pt x="855" y="258"/>
                  <a:pt x="856" y="256"/>
                </a:cubicBezTo>
                <a:cubicBezTo>
                  <a:pt x="859" y="252"/>
                  <a:pt x="861" y="248"/>
                  <a:pt x="863" y="243"/>
                </a:cubicBezTo>
                <a:cubicBezTo>
                  <a:pt x="864" y="242"/>
                  <a:pt x="865" y="240"/>
                  <a:pt x="866" y="237"/>
                </a:cubicBezTo>
                <a:cubicBezTo>
                  <a:pt x="867" y="235"/>
                  <a:pt x="867" y="235"/>
                  <a:pt x="867" y="235"/>
                </a:cubicBezTo>
                <a:cubicBezTo>
                  <a:pt x="867" y="234"/>
                  <a:pt x="867" y="233"/>
                  <a:pt x="867" y="233"/>
                </a:cubicBezTo>
                <a:cubicBezTo>
                  <a:pt x="868" y="232"/>
                  <a:pt x="868" y="232"/>
                  <a:pt x="868" y="232"/>
                </a:cubicBezTo>
                <a:cubicBezTo>
                  <a:pt x="868" y="231"/>
                  <a:pt x="868" y="231"/>
                  <a:pt x="868" y="231"/>
                </a:cubicBezTo>
                <a:cubicBezTo>
                  <a:pt x="869" y="228"/>
                  <a:pt x="869" y="225"/>
                  <a:pt x="870" y="223"/>
                </a:cubicBezTo>
                <a:cubicBezTo>
                  <a:pt x="870" y="220"/>
                  <a:pt x="871" y="218"/>
                  <a:pt x="871" y="217"/>
                </a:cubicBezTo>
                <a:cubicBezTo>
                  <a:pt x="870" y="216"/>
                  <a:pt x="870" y="216"/>
                  <a:pt x="870" y="216"/>
                </a:cubicBezTo>
                <a:cubicBezTo>
                  <a:pt x="869" y="217"/>
                  <a:pt x="867" y="219"/>
                  <a:pt x="866" y="221"/>
                </a:cubicBezTo>
                <a:cubicBezTo>
                  <a:pt x="865" y="222"/>
                  <a:pt x="865" y="223"/>
                  <a:pt x="864" y="224"/>
                </a:cubicBezTo>
                <a:cubicBezTo>
                  <a:pt x="863" y="225"/>
                  <a:pt x="862" y="227"/>
                  <a:pt x="861" y="229"/>
                </a:cubicBezTo>
                <a:cubicBezTo>
                  <a:pt x="860" y="230"/>
                  <a:pt x="859" y="231"/>
                  <a:pt x="859" y="232"/>
                </a:cubicBezTo>
                <a:cubicBezTo>
                  <a:pt x="858" y="234"/>
                  <a:pt x="858" y="234"/>
                  <a:pt x="858" y="234"/>
                </a:cubicBezTo>
                <a:cubicBezTo>
                  <a:pt x="857" y="235"/>
                  <a:pt x="856" y="237"/>
                  <a:pt x="855" y="239"/>
                </a:cubicBezTo>
                <a:cubicBezTo>
                  <a:pt x="855" y="239"/>
                  <a:pt x="855" y="239"/>
                  <a:pt x="855" y="239"/>
                </a:cubicBezTo>
                <a:cubicBezTo>
                  <a:pt x="853" y="241"/>
                  <a:pt x="852" y="243"/>
                  <a:pt x="851" y="244"/>
                </a:cubicBezTo>
                <a:cubicBezTo>
                  <a:pt x="851" y="246"/>
                  <a:pt x="850" y="247"/>
                  <a:pt x="849" y="248"/>
                </a:cubicBezTo>
                <a:cubicBezTo>
                  <a:pt x="849" y="249"/>
                  <a:pt x="848" y="250"/>
                  <a:pt x="847" y="251"/>
                </a:cubicBezTo>
                <a:cubicBezTo>
                  <a:pt x="846" y="253"/>
                  <a:pt x="845" y="255"/>
                  <a:pt x="844" y="257"/>
                </a:cubicBezTo>
                <a:cubicBezTo>
                  <a:pt x="844" y="257"/>
                  <a:pt x="843" y="258"/>
                  <a:pt x="843" y="258"/>
                </a:cubicBezTo>
                <a:cubicBezTo>
                  <a:pt x="842" y="259"/>
                  <a:pt x="842" y="260"/>
                  <a:pt x="841" y="260"/>
                </a:cubicBezTo>
                <a:cubicBezTo>
                  <a:pt x="839" y="264"/>
                  <a:pt x="839" y="264"/>
                  <a:pt x="839" y="264"/>
                </a:cubicBezTo>
                <a:cubicBezTo>
                  <a:pt x="837" y="266"/>
                  <a:pt x="836" y="268"/>
                  <a:pt x="834" y="270"/>
                </a:cubicBezTo>
                <a:cubicBezTo>
                  <a:pt x="834" y="270"/>
                  <a:pt x="834" y="270"/>
                  <a:pt x="834" y="270"/>
                </a:cubicBezTo>
                <a:cubicBezTo>
                  <a:pt x="833" y="272"/>
                  <a:pt x="832" y="273"/>
                  <a:pt x="830" y="275"/>
                </a:cubicBezTo>
                <a:cubicBezTo>
                  <a:pt x="830" y="275"/>
                  <a:pt x="829" y="276"/>
                  <a:pt x="829" y="277"/>
                </a:cubicBezTo>
                <a:cubicBezTo>
                  <a:pt x="827" y="278"/>
                  <a:pt x="826" y="280"/>
                  <a:pt x="825" y="281"/>
                </a:cubicBezTo>
                <a:cubicBezTo>
                  <a:pt x="824" y="282"/>
                  <a:pt x="823" y="282"/>
                  <a:pt x="823" y="283"/>
                </a:cubicBezTo>
                <a:cubicBezTo>
                  <a:pt x="818" y="287"/>
                  <a:pt x="818" y="287"/>
                  <a:pt x="818" y="287"/>
                </a:cubicBezTo>
                <a:cubicBezTo>
                  <a:pt x="814" y="292"/>
                  <a:pt x="814" y="292"/>
                  <a:pt x="814" y="292"/>
                </a:cubicBezTo>
                <a:cubicBezTo>
                  <a:pt x="810" y="295"/>
                  <a:pt x="810" y="295"/>
                  <a:pt x="810" y="295"/>
                </a:cubicBezTo>
                <a:cubicBezTo>
                  <a:pt x="809" y="296"/>
                  <a:pt x="808" y="297"/>
                  <a:pt x="807" y="297"/>
                </a:cubicBezTo>
                <a:cubicBezTo>
                  <a:pt x="807" y="298"/>
                  <a:pt x="806" y="298"/>
                  <a:pt x="806" y="298"/>
                </a:cubicBezTo>
                <a:cubicBezTo>
                  <a:pt x="805" y="299"/>
                  <a:pt x="805" y="299"/>
                  <a:pt x="804" y="300"/>
                </a:cubicBezTo>
                <a:cubicBezTo>
                  <a:pt x="799" y="303"/>
                  <a:pt x="795" y="306"/>
                  <a:pt x="790" y="309"/>
                </a:cubicBezTo>
                <a:cubicBezTo>
                  <a:pt x="786" y="312"/>
                  <a:pt x="781" y="314"/>
                  <a:pt x="776" y="316"/>
                </a:cubicBezTo>
                <a:cubicBezTo>
                  <a:pt x="772" y="318"/>
                  <a:pt x="768" y="320"/>
                  <a:pt x="763" y="321"/>
                </a:cubicBezTo>
                <a:cubicBezTo>
                  <a:pt x="759" y="323"/>
                  <a:pt x="756" y="324"/>
                  <a:pt x="752" y="325"/>
                </a:cubicBezTo>
                <a:cubicBezTo>
                  <a:pt x="752" y="325"/>
                  <a:pt x="752" y="325"/>
                  <a:pt x="752" y="325"/>
                </a:cubicBezTo>
                <a:cubicBezTo>
                  <a:pt x="749" y="325"/>
                  <a:pt x="746" y="326"/>
                  <a:pt x="744" y="326"/>
                </a:cubicBezTo>
                <a:cubicBezTo>
                  <a:pt x="743" y="327"/>
                  <a:pt x="743" y="327"/>
                  <a:pt x="743" y="327"/>
                </a:cubicBezTo>
                <a:cubicBezTo>
                  <a:pt x="741" y="327"/>
                  <a:pt x="739" y="327"/>
                  <a:pt x="737" y="327"/>
                </a:cubicBezTo>
                <a:cubicBezTo>
                  <a:pt x="737" y="328"/>
                  <a:pt x="737" y="328"/>
                  <a:pt x="737" y="328"/>
                </a:cubicBezTo>
                <a:cubicBezTo>
                  <a:pt x="738" y="328"/>
                  <a:pt x="740" y="328"/>
                  <a:pt x="743" y="328"/>
                </a:cubicBezTo>
                <a:cubicBezTo>
                  <a:pt x="750" y="328"/>
                  <a:pt x="757" y="327"/>
                  <a:pt x="764" y="326"/>
                </a:cubicBezTo>
                <a:cubicBezTo>
                  <a:pt x="769" y="325"/>
                  <a:pt x="774" y="323"/>
                  <a:pt x="778" y="322"/>
                </a:cubicBezTo>
                <a:cubicBezTo>
                  <a:pt x="783" y="320"/>
                  <a:pt x="788" y="318"/>
                  <a:pt x="793" y="316"/>
                </a:cubicBezTo>
                <a:cubicBezTo>
                  <a:pt x="797" y="314"/>
                  <a:pt x="801" y="312"/>
                  <a:pt x="804" y="310"/>
                </a:cubicBezTo>
                <a:cubicBezTo>
                  <a:pt x="810" y="306"/>
                  <a:pt x="810" y="306"/>
                  <a:pt x="810" y="306"/>
                </a:cubicBezTo>
                <a:cubicBezTo>
                  <a:pt x="808" y="312"/>
                  <a:pt x="808" y="312"/>
                  <a:pt x="808" y="312"/>
                </a:cubicBezTo>
                <a:cubicBezTo>
                  <a:pt x="808" y="314"/>
                  <a:pt x="808" y="315"/>
                  <a:pt x="808" y="316"/>
                </a:cubicBezTo>
                <a:cubicBezTo>
                  <a:pt x="807" y="318"/>
                  <a:pt x="807" y="321"/>
                  <a:pt x="808" y="324"/>
                </a:cubicBezTo>
                <a:cubicBezTo>
                  <a:pt x="808" y="327"/>
                  <a:pt x="809" y="330"/>
                  <a:pt x="810" y="333"/>
                </a:cubicBezTo>
                <a:cubicBezTo>
                  <a:pt x="811" y="335"/>
                  <a:pt x="813" y="338"/>
                  <a:pt x="815" y="340"/>
                </a:cubicBezTo>
                <a:cubicBezTo>
                  <a:pt x="817" y="342"/>
                  <a:pt x="819" y="344"/>
                  <a:pt x="822" y="346"/>
                </a:cubicBezTo>
                <a:cubicBezTo>
                  <a:pt x="822" y="346"/>
                  <a:pt x="822" y="346"/>
                  <a:pt x="823" y="346"/>
                </a:cubicBezTo>
                <a:cubicBezTo>
                  <a:pt x="828" y="349"/>
                  <a:pt x="828" y="349"/>
                  <a:pt x="828" y="349"/>
                </a:cubicBezTo>
                <a:cubicBezTo>
                  <a:pt x="820" y="352"/>
                  <a:pt x="820" y="352"/>
                  <a:pt x="820" y="352"/>
                </a:cubicBezTo>
                <a:cubicBezTo>
                  <a:pt x="815" y="353"/>
                  <a:pt x="810" y="355"/>
                  <a:pt x="805" y="357"/>
                </a:cubicBezTo>
                <a:cubicBezTo>
                  <a:pt x="794" y="361"/>
                  <a:pt x="784" y="364"/>
                  <a:pt x="775" y="368"/>
                </a:cubicBezTo>
                <a:cubicBezTo>
                  <a:pt x="764" y="373"/>
                  <a:pt x="755" y="377"/>
                  <a:pt x="746" y="382"/>
                </a:cubicBezTo>
                <a:cubicBezTo>
                  <a:pt x="741" y="385"/>
                  <a:pt x="736" y="388"/>
                  <a:pt x="732" y="391"/>
                </a:cubicBezTo>
                <a:cubicBezTo>
                  <a:pt x="730" y="392"/>
                  <a:pt x="729" y="393"/>
                  <a:pt x="727" y="394"/>
                </a:cubicBezTo>
                <a:cubicBezTo>
                  <a:pt x="726" y="395"/>
                  <a:pt x="726" y="396"/>
                  <a:pt x="725" y="396"/>
                </a:cubicBezTo>
                <a:cubicBezTo>
                  <a:pt x="724" y="397"/>
                  <a:pt x="724" y="397"/>
                  <a:pt x="724" y="397"/>
                </a:cubicBezTo>
                <a:cubicBezTo>
                  <a:pt x="722" y="397"/>
                  <a:pt x="722" y="397"/>
                  <a:pt x="722" y="397"/>
                </a:cubicBezTo>
                <a:cubicBezTo>
                  <a:pt x="720" y="396"/>
                  <a:pt x="717" y="395"/>
                  <a:pt x="715" y="393"/>
                </a:cubicBezTo>
                <a:cubicBezTo>
                  <a:pt x="711" y="391"/>
                  <a:pt x="707" y="388"/>
                  <a:pt x="704" y="385"/>
                </a:cubicBezTo>
                <a:cubicBezTo>
                  <a:pt x="699" y="381"/>
                  <a:pt x="695" y="376"/>
                  <a:pt x="691" y="371"/>
                </a:cubicBezTo>
                <a:cubicBezTo>
                  <a:pt x="690" y="370"/>
                  <a:pt x="689" y="369"/>
                  <a:pt x="688" y="367"/>
                </a:cubicBezTo>
                <a:cubicBezTo>
                  <a:pt x="688" y="366"/>
                  <a:pt x="687" y="365"/>
                  <a:pt x="686" y="364"/>
                </a:cubicBezTo>
                <a:cubicBezTo>
                  <a:pt x="686" y="362"/>
                  <a:pt x="686" y="362"/>
                  <a:pt x="686" y="362"/>
                </a:cubicBezTo>
                <a:cubicBezTo>
                  <a:pt x="685" y="361"/>
                  <a:pt x="684" y="360"/>
                  <a:pt x="684" y="359"/>
                </a:cubicBezTo>
                <a:cubicBezTo>
                  <a:pt x="684" y="358"/>
                  <a:pt x="682" y="355"/>
                  <a:pt x="682" y="355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0" y="350"/>
                  <a:pt x="680" y="350"/>
                  <a:pt x="680" y="350"/>
                </a:cubicBezTo>
                <a:cubicBezTo>
                  <a:pt x="680" y="350"/>
                  <a:pt x="680" y="350"/>
                  <a:pt x="680" y="350"/>
                </a:cubicBezTo>
                <a:cubicBezTo>
                  <a:pt x="680" y="348"/>
                  <a:pt x="680" y="348"/>
                  <a:pt x="680" y="348"/>
                </a:cubicBezTo>
                <a:cubicBezTo>
                  <a:pt x="678" y="340"/>
                  <a:pt x="678" y="340"/>
                  <a:pt x="678" y="340"/>
                </a:cubicBezTo>
                <a:cubicBezTo>
                  <a:pt x="678" y="340"/>
                  <a:pt x="678" y="339"/>
                  <a:pt x="678" y="338"/>
                </a:cubicBezTo>
                <a:cubicBezTo>
                  <a:pt x="678" y="334"/>
                  <a:pt x="677" y="331"/>
                  <a:pt x="677" y="328"/>
                </a:cubicBezTo>
                <a:cubicBezTo>
                  <a:pt x="677" y="324"/>
                  <a:pt x="677" y="321"/>
                  <a:pt x="677" y="318"/>
                </a:cubicBezTo>
                <a:cubicBezTo>
                  <a:pt x="677" y="317"/>
                  <a:pt x="677" y="315"/>
                  <a:pt x="677" y="314"/>
                </a:cubicBezTo>
                <a:cubicBezTo>
                  <a:pt x="677" y="313"/>
                  <a:pt x="677" y="311"/>
                  <a:pt x="677" y="310"/>
                </a:cubicBezTo>
                <a:cubicBezTo>
                  <a:pt x="677" y="309"/>
                  <a:pt x="677" y="308"/>
                  <a:pt x="677" y="307"/>
                </a:cubicBezTo>
                <a:cubicBezTo>
                  <a:pt x="677" y="305"/>
                  <a:pt x="677" y="303"/>
                  <a:pt x="677" y="300"/>
                </a:cubicBezTo>
                <a:cubicBezTo>
                  <a:pt x="678" y="294"/>
                  <a:pt x="678" y="294"/>
                  <a:pt x="678" y="294"/>
                </a:cubicBezTo>
                <a:cubicBezTo>
                  <a:pt x="678" y="286"/>
                  <a:pt x="678" y="286"/>
                  <a:pt x="678" y="286"/>
                </a:cubicBezTo>
                <a:cubicBezTo>
                  <a:pt x="678" y="283"/>
                  <a:pt x="679" y="280"/>
                  <a:pt x="679" y="277"/>
                </a:cubicBezTo>
                <a:cubicBezTo>
                  <a:pt x="679" y="275"/>
                  <a:pt x="679" y="274"/>
                  <a:pt x="679" y="272"/>
                </a:cubicBezTo>
                <a:cubicBezTo>
                  <a:pt x="683" y="242"/>
                  <a:pt x="683" y="242"/>
                  <a:pt x="683" y="242"/>
                </a:cubicBezTo>
                <a:cubicBezTo>
                  <a:pt x="684" y="234"/>
                  <a:pt x="685" y="226"/>
                  <a:pt x="685" y="219"/>
                </a:cubicBezTo>
                <a:cubicBezTo>
                  <a:pt x="685" y="222"/>
                  <a:pt x="684" y="225"/>
                  <a:pt x="684" y="229"/>
                </a:cubicBezTo>
                <a:cubicBezTo>
                  <a:pt x="684" y="230"/>
                  <a:pt x="684" y="230"/>
                  <a:pt x="684" y="230"/>
                </a:cubicBezTo>
                <a:cubicBezTo>
                  <a:pt x="683" y="232"/>
                  <a:pt x="683" y="232"/>
                  <a:pt x="683" y="232"/>
                </a:cubicBezTo>
                <a:cubicBezTo>
                  <a:pt x="683" y="236"/>
                  <a:pt x="682" y="240"/>
                  <a:pt x="681" y="244"/>
                </a:cubicBezTo>
                <a:cubicBezTo>
                  <a:pt x="680" y="249"/>
                  <a:pt x="679" y="254"/>
                  <a:pt x="678" y="259"/>
                </a:cubicBezTo>
                <a:cubicBezTo>
                  <a:pt x="678" y="263"/>
                  <a:pt x="677" y="268"/>
                  <a:pt x="676" y="272"/>
                </a:cubicBezTo>
                <a:cubicBezTo>
                  <a:pt x="674" y="282"/>
                  <a:pt x="673" y="291"/>
                  <a:pt x="671" y="300"/>
                </a:cubicBezTo>
                <a:cubicBezTo>
                  <a:pt x="671" y="302"/>
                  <a:pt x="671" y="305"/>
                  <a:pt x="670" y="307"/>
                </a:cubicBezTo>
                <a:cubicBezTo>
                  <a:pt x="670" y="308"/>
                  <a:pt x="670" y="309"/>
                  <a:pt x="670" y="309"/>
                </a:cubicBezTo>
                <a:cubicBezTo>
                  <a:pt x="670" y="311"/>
                  <a:pt x="670" y="312"/>
                  <a:pt x="670" y="314"/>
                </a:cubicBezTo>
                <a:cubicBezTo>
                  <a:pt x="669" y="315"/>
                  <a:pt x="669" y="316"/>
                  <a:pt x="669" y="318"/>
                </a:cubicBezTo>
                <a:cubicBezTo>
                  <a:pt x="669" y="321"/>
                  <a:pt x="669" y="324"/>
                  <a:pt x="669" y="328"/>
                </a:cubicBezTo>
                <a:cubicBezTo>
                  <a:pt x="668" y="332"/>
                  <a:pt x="668" y="335"/>
                  <a:pt x="669" y="339"/>
                </a:cubicBezTo>
                <a:cubicBezTo>
                  <a:pt x="669" y="341"/>
                  <a:pt x="669" y="341"/>
                  <a:pt x="669" y="341"/>
                </a:cubicBezTo>
                <a:cubicBezTo>
                  <a:pt x="669" y="343"/>
                  <a:pt x="669" y="345"/>
                  <a:pt x="669" y="346"/>
                </a:cubicBezTo>
                <a:cubicBezTo>
                  <a:pt x="670" y="350"/>
                  <a:pt x="670" y="350"/>
                  <a:pt x="670" y="350"/>
                </a:cubicBezTo>
                <a:cubicBezTo>
                  <a:pt x="670" y="355"/>
                  <a:pt x="670" y="355"/>
                  <a:pt x="670" y="355"/>
                </a:cubicBezTo>
                <a:cubicBezTo>
                  <a:pt x="671" y="358"/>
                  <a:pt x="671" y="358"/>
                  <a:pt x="671" y="358"/>
                </a:cubicBezTo>
                <a:cubicBezTo>
                  <a:pt x="672" y="361"/>
                  <a:pt x="672" y="361"/>
                  <a:pt x="672" y="361"/>
                </a:cubicBezTo>
                <a:cubicBezTo>
                  <a:pt x="672" y="361"/>
                  <a:pt x="672" y="362"/>
                  <a:pt x="672" y="363"/>
                </a:cubicBezTo>
                <a:cubicBezTo>
                  <a:pt x="673" y="364"/>
                  <a:pt x="673" y="366"/>
                  <a:pt x="673" y="367"/>
                </a:cubicBezTo>
                <a:cubicBezTo>
                  <a:pt x="674" y="368"/>
                  <a:pt x="674" y="369"/>
                  <a:pt x="674" y="370"/>
                </a:cubicBezTo>
                <a:cubicBezTo>
                  <a:pt x="674" y="371"/>
                  <a:pt x="675" y="372"/>
                  <a:pt x="675" y="373"/>
                </a:cubicBezTo>
                <a:cubicBezTo>
                  <a:pt x="677" y="379"/>
                  <a:pt x="677" y="379"/>
                  <a:pt x="677" y="379"/>
                </a:cubicBezTo>
                <a:cubicBezTo>
                  <a:pt x="679" y="385"/>
                  <a:pt x="682" y="392"/>
                  <a:pt x="685" y="398"/>
                </a:cubicBezTo>
                <a:cubicBezTo>
                  <a:pt x="687" y="403"/>
                  <a:pt x="690" y="408"/>
                  <a:pt x="693" y="414"/>
                </a:cubicBezTo>
                <a:cubicBezTo>
                  <a:pt x="695" y="418"/>
                  <a:pt x="697" y="421"/>
                  <a:pt x="698" y="424"/>
                </a:cubicBezTo>
                <a:cubicBezTo>
                  <a:pt x="699" y="424"/>
                  <a:pt x="699" y="424"/>
                  <a:pt x="699" y="424"/>
                </a:cubicBezTo>
                <a:cubicBezTo>
                  <a:pt x="699" y="425"/>
                  <a:pt x="700" y="426"/>
                  <a:pt x="700" y="426"/>
                </a:cubicBezTo>
                <a:cubicBezTo>
                  <a:pt x="700" y="427"/>
                  <a:pt x="700" y="427"/>
                  <a:pt x="700" y="427"/>
                </a:cubicBezTo>
                <a:cubicBezTo>
                  <a:pt x="700" y="429"/>
                  <a:pt x="700" y="429"/>
                  <a:pt x="700" y="429"/>
                </a:cubicBezTo>
                <a:cubicBezTo>
                  <a:pt x="699" y="431"/>
                  <a:pt x="699" y="434"/>
                  <a:pt x="698" y="436"/>
                </a:cubicBezTo>
                <a:cubicBezTo>
                  <a:pt x="698" y="438"/>
                  <a:pt x="698" y="438"/>
                  <a:pt x="698" y="438"/>
                </a:cubicBezTo>
                <a:cubicBezTo>
                  <a:pt x="696" y="439"/>
                  <a:pt x="696" y="439"/>
                  <a:pt x="696" y="439"/>
                </a:cubicBezTo>
                <a:cubicBezTo>
                  <a:pt x="686" y="440"/>
                  <a:pt x="648" y="444"/>
                  <a:pt x="602" y="444"/>
                </a:cubicBezTo>
                <a:cubicBezTo>
                  <a:pt x="555" y="444"/>
                  <a:pt x="515" y="440"/>
                  <a:pt x="482" y="432"/>
                </a:cubicBezTo>
                <a:cubicBezTo>
                  <a:pt x="479" y="432"/>
                  <a:pt x="474" y="431"/>
                  <a:pt x="467" y="431"/>
                </a:cubicBezTo>
                <a:cubicBezTo>
                  <a:pt x="466" y="431"/>
                  <a:pt x="460" y="431"/>
                  <a:pt x="460" y="431"/>
                </a:cubicBezTo>
                <a:cubicBezTo>
                  <a:pt x="460" y="428"/>
                  <a:pt x="460" y="428"/>
                  <a:pt x="460" y="428"/>
                </a:cubicBezTo>
                <a:cubicBezTo>
                  <a:pt x="460" y="427"/>
                  <a:pt x="460" y="426"/>
                  <a:pt x="460" y="426"/>
                </a:cubicBezTo>
                <a:cubicBezTo>
                  <a:pt x="461" y="420"/>
                  <a:pt x="461" y="420"/>
                  <a:pt x="461" y="420"/>
                </a:cubicBezTo>
                <a:cubicBezTo>
                  <a:pt x="461" y="416"/>
                  <a:pt x="462" y="409"/>
                  <a:pt x="462" y="400"/>
                </a:cubicBezTo>
                <a:cubicBezTo>
                  <a:pt x="462" y="396"/>
                  <a:pt x="462" y="391"/>
                  <a:pt x="462" y="387"/>
                </a:cubicBezTo>
                <a:cubicBezTo>
                  <a:pt x="462" y="383"/>
                  <a:pt x="462" y="378"/>
                  <a:pt x="461" y="372"/>
                </a:cubicBezTo>
                <a:cubicBezTo>
                  <a:pt x="460" y="369"/>
                  <a:pt x="460" y="366"/>
                  <a:pt x="459" y="364"/>
                </a:cubicBezTo>
                <a:cubicBezTo>
                  <a:pt x="459" y="363"/>
                  <a:pt x="459" y="363"/>
                  <a:pt x="459" y="363"/>
                </a:cubicBezTo>
                <a:cubicBezTo>
                  <a:pt x="459" y="361"/>
                  <a:pt x="459" y="361"/>
                  <a:pt x="459" y="361"/>
                </a:cubicBezTo>
                <a:cubicBezTo>
                  <a:pt x="458" y="361"/>
                  <a:pt x="458" y="360"/>
                  <a:pt x="458" y="360"/>
                </a:cubicBezTo>
                <a:cubicBezTo>
                  <a:pt x="457" y="358"/>
                  <a:pt x="457" y="358"/>
                  <a:pt x="457" y="358"/>
                </a:cubicBezTo>
                <a:cubicBezTo>
                  <a:pt x="457" y="358"/>
                  <a:pt x="457" y="358"/>
                  <a:pt x="457" y="358"/>
                </a:cubicBezTo>
                <a:cubicBezTo>
                  <a:pt x="457" y="357"/>
                  <a:pt x="457" y="357"/>
                  <a:pt x="457" y="356"/>
                </a:cubicBezTo>
                <a:cubicBezTo>
                  <a:pt x="456" y="354"/>
                  <a:pt x="456" y="352"/>
                  <a:pt x="455" y="349"/>
                </a:cubicBezTo>
                <a:cubicBezTo>
                  <a:pt x="455" y="347"/>
                  <a:pt x="455" y="344"/>
                  <a:pt x="455" y="341"/>
                </a:cubicBezTo>
                <a:cubicBezTo>
                  <a:pt x="455" y="332"/>
                  <a:pt x="457" y="322"/>
                  <a:pt x="459" y="311"/>
                </a:cubicBezTo>
                <a:cubicBezTo>
                  <a:pt x="461" y="301"/>
                  <a:pt x="463" y="292"/>
                  <a:pt x="466" y="284"/>
                </a:cubicBezTo>
                <a:cubicBezTo>
                  <a:pt x="468" y="277"/>
                  <a:pt x="470" y="270"/>
                  <a:pt x="473" y="266"/>
                </a:cubicBezTo>
                <a:cubicBezTo>
                  <a:pt x="473" y="264"/>
                  <a:pt x="474" y="262"/>
                  <a:pt x="475" y="261"/>
                </a:cubicBezTo>
                <a:cubicBezTo>
                  <a:pt x="475" y="261"/>
                  <a:pt x="476" y="260"/>
                  <a:pt x="476" y="260"/>
                </a:cubicBezTo>
                <a:cubicBezTo>
                  <a:pt x="476" y="259"/>
                  <a:pt x="476" y="259"/>
                  <a:pt x="476" y="259"/>
                </a:cubicBezTo>
                <a:cubicBezTo>
                  <a:pt x="476" y="260"/>
                  <a:pt x="476" y="260"/>
                  <a:pt x="476" y="260"/>
                </a:cubicBezTo>
                <a:cubicBezTo>
                  <a:pt x="476" y="260"/>
                  <a:pt x="475" y="260"/>
                  <a:pt x="475" y="261"/>
                </a:cubicBezTo>
                <a:cubicBezTo>
                  <a:pt x="474" y="262"/>
                  <a:pt x="473" y="264"/>
                  <a:pt x="472" y="265"/>
                </a:cubicBezTo>
                <a:cubicBezTo>
                  <a:pt x="469" y="270"/>
                  <a:pt x="466" y="276"/>
                  <a:pt x="463" y="283"/>
                </a:cubicBezTo>
                <a:cubicBezTo>
                  <a:pt x="460" y="291"/>
                  <a:pt x="457" y="300"/>
                  <a:pt x="454" y="309"/>
                </a:cubicBezTo>
                <a:cubicBezTo>
                  <a:pt x="452" y="317"/>
                  <a:pt x="449" y="329"/>
                  <a:pt x="448" y="341"/>
                </a:cubicBezTo>
                <a:cubicBezTo>
                  <a:pt x="447" y="344"/>
                  <a:pt x="447" y="347"/>
                  <a:pt x="447" y="349"/>
                </a:cubicBezTo>
                <a:cubicBezTo>
                  <a:pt x="447" y="352"/>
                  <a:pt x="447" y="355"/>
                  <a:pt x="448" y="358"/>
                </a:cubicBezTo>
                <a:cubicBezTo>
                  <a:pt x="448" y="359"/>
                  <a:pt x="448" y="360"/>
                  <a:pt x="449" y="361"/>
                </a:cubicBezTo>
                <a:cubicBezTo>
                  <a:pt x="449" y="363"/>
                  <a:pt x="449" y="363"/>
                  <a:pt x="449" y="363"/>
                </a:cubicBezTo>
                <a:cubicBezTo>
                  <a:pt x="449" y="363"/>
                  <a:pt x="449" y="363"/>
                  <a:pt x="449" y="363"/>
                </a:cubicBezTo>
                <a:cubicBezTo>
                  <a:pt x="449" y="363"/>
                  <a:pt x="449" y="364"/>
                  <a:pt x="449" y="364"/>
                </a:cubicBezTo>
                <a:cubicBezTo>
                  <a:pt x="450" y="365"/>
                  <a:pt x="450" y="365"/>
                  <a:pt x="450" y="365"/>
                </a:cubicBezTo>
                <a:cubicBezTo>
                  <a:pt x="450" y="366"/>
                  <a:pt x="450" y="366"/>
                  <a:pt x="450" y="366"/>
                </a:cubicBezTo>
                <a:cubicBezTo>
                  <a:pt x="450" y="368"/>
                  <a:pt x="450" y="370"/>
                  <a:pt x="450" y="373"/>
                </a:cubicBezTo>
                <a:cubicBezTo>
                  <a:pt x="451" y="377"/>
                  <a:pt x="451" y="381"/>
                  <a:pt x="450" y="387"/>
                </a:cubicBezTo>
                <a:cubicBezTo>
                  <a:pt x="450" y="391"/>
                  <a:pt x="450" y="395"/>
                  <a:pt x="449" y="400"/>
                </a:cubicBezTo>
                <a:cubicBezTo>
                  <a:pt x="448" y="408"/>
                  <a:pt x="447" y="414"/>
                  <a:pt x="446" y="418"/>
                </a:cubicBezTo>
                <a:cubicBezTo>
                  <a:pt x="445" y="424"/>
                  <a:pt x="445" y="424"/>
                  <a:pt x="445" y="424"/>
                </a:cubicBezTo>
                <a:cubicBezTo>
                  <a:pt x="445" y="426"/>
                  <a:pt x="445" y="426"/>
                  <a:pt x="445" y="426"/>
                </a:cubicBezTo>
                <a:cubicBezTo>
                  <a:pt x="445" y="426"/>
                  <a:pt x="445" y="426"/>
                  <a:pt x="445" y="426"/>
                </a:cubicBezTo>
                <a:cubicBezTo>
                  <a:pt x="445" y="427"/>
                  <a:pt x="445" y="427"/>
                  <a:pt x="445" y="427"/>
                </a:cubicBezTo>
                <a:cubicBezTo>
                  <a:pt x="445" y="430"/>
                  <a:pt x="445" y="430"/>
                  <a:pt x="445" y="430"/>
                </a:cubicBezTo>
                <a:cubicBezTo>
                  <a:pt x="442" y="430"/>
                  <a:pt x="442" y="430"/>
                  <a:pt x="442" y="430"/>
                </a:cubicBezTo>
                <a:cubicBezTo>
                  <a:pt x="439" y="430"/>
                  <a:pt x="437" y="430"/>
                  <a:pt x="434" y="430"/>
                </a:cubicBezTo>
                <a:cubicBezTo>
                  <a:pt x="426" y="430"/>
                  <a:pt x="418" y="430"/>
                  <a:pt x="410" y="431"/>
                </a:cubicBezTo>
                <a:cubicBezTo>
                  <a:pt x="405" y="431"/>
                  <a:pt x="405" y="431"/>
                  <a:pt x="405" y="431"/>
                </a:cubicBezTo>
                <a:cubicBezTo>
                  <a:pt x="400" y="431"/>
                  <a:pt x="400" y="431"/>
                  <a:pt x="400" y="431"/>
                </a:cubicBezTo>
                <a:cubicBezTo>
                  <a:pt x="398" y="431"/>
                  <a:pt x="395" y="431"/>
                  <a:pt x="392" y="432"/>
                </a:cubicBezTo>
                <a:cubicBezTo>
                  <a:pt x="390" y="432"/>
                  <a:pt x="390" y="432"/>
                  <a:pt x="390" y="432"/>
                </a:cubicBezTo>
                <a:cubicBezTo>
                  <a:pt x="385" y="433"/>
                  <a:pt x="379" y="433"/>
                  <a:pt x="373" y="435"/>
                </a:cubicBezTo>
                <a:cubicBezTo>
                  <a:pt x="372" y="435"/>
                  <a:pt x="372" y="435"/>
                  <a:pt x="372" y="435"/>
                </a:cubicBezTo>
                <a:cubicBezTo>
                  <a:pt x="371" y="434"/>
                  <a:pt x="371" y="434"/>
                  <a:pt x="371" y="434"/>
                </a:cubicBezTo>
                <a:cubicBezTo>
                  <a:pt x="358" y="427"/>
                  <a:pt x="354" y="410"/>
                  <a:pt x="349" y="394"/>
                </a:cubicBezTo>
                <a:cubicBezTo>
                  <a:pt x="348" y="389"/>
                  <a:pt x="347" y="385"/>
                  <a:pt x="345" y="380"/>
                </a:cubicBezTo>
                <a:cubicBezTo>
                  <a:pt x="336" y="352"/>
                  <a:pt x="305" y="348"/>
                  <a:pt x="296" y="348"/>
                </a:cubicBezTo>
                <a:cubicBezTo>
                  <a:pt x="296" y="348"/>
                  <a:pt x="295" y="348"/>
                  <a:pt x="295" y="348"/>
                </a:cubicBezTo>
                <a:cubicBezTo>
                  <a:pt x="283" y="348"/>
                  <a:pt x="277" y="353"/>
                  <a:pt x="277" y="355"/>
                </a:cubicBezTo>
                <a:cubicBezTo>
                  <a:pt x="277" y="356"/>
                  <a:pt x="278" y="357"/>
                  <a:pt x="281" y="357"/>
                </a:cubicBezTo>
                <a:cubicBezTo>
                  <a:pt x="290" y="359"/>
                  <a:pt x="299" y="366"/>
                  <a:pt x="305" y="379"/>
                </a:cubicBezTo>
                <a:cubicBezTo>
                  <a:pt x="317" y="403"/>
                  <a:pt x="318" y="439"/>
                  <a:pt x="308" y="459"/>
                </a:cubicBezTo>
                <a:cubicBezTo>
                  <a:pt x="307" y="460"/>
                  <a:pt x="307" y="460"/>
                  <a:pt x="307" y="460"/>
                </a:cubicBezTo>
                <a:cubicBezTo>
                  <a:pt x="299" y="463"/>
                  <a:pt x="299" y="463"/>
                  <a:pt x="299" y="463"/>
                </a:cubicBezTo>
                <a:cubicBezTo>
                  <a:pt x="291" y="466"/>
                  <a:pt x="282" y="469"/>
                  <a:pt x="273" y="473"/>
                </a:cubicBezTo>
                <a:cubicBezTo>
                  <a:pt x="269" y="474"/>
                  <a:pt x="264" y="476"/>
                  <a:pt x="260" y="477"/>
                </a:cubicBezTo>
                <a:cubicBezTo>
                  <a:pt x="256" y="478"/>
                  <a:pt x="256" y="478"/>
                  <a:pt x="256" y="478"/>
                </a:cubicBezTo>
                <a:cubicBezTo>
                  <a:pt x="253" y="479"/>
                  <a:pt x="253" y="479"/>
                  <a:pt x="253" y="479"/>
                </a:cubicBezTo>
                <a:cubicBezTo>
                  <a:pt x="252" y="479"/>
                  <a:pt x="251" y="480"/>
                  <a:pt x="250" y="480"/>
                </a:cubicBezTo>
                <a:cubicBezTo>
                  <a:pt x="248" y="480"/>
                  <a:pt x="247" y="481"/>
                  <a:pt x="246" y="481"/>
                </a:cubicBezTo>
                <a:cubicBezTo>
                  <a:pt x="236" y="483"/>
                  <a:pt x="226" y="486"/>
                  <a:pt x="215" y="490"/>
                </a:cubicBezTo>
                <a:cubicBezTo>
                  <a:pt x="203" y="494"/>
                  <a:pt x="194" y="497"/>
                  <a:pt x="185" y="502"/>
                </a:cubicBezTo>
                <a:cubicBezTo>
                  <a:pt x="183" y="502"/>
                  <a:pt x="183" y="502"/>
                  <a:pt x="183" y="502"/>
                </a:cubicBezTo>
                <a:cubicBezTo>
                  <a:pt x="181" y="503"/>
                  <a:pt x="179" y="504"/>
                  <a:pt x="177" y="506"/>
                </a:cubicBezTo>
                <a:cubicBezTo>
                  <a:pt x="176" y="506"/>
                  <a:pt x="176" y="506"/>
                  <a:pt x="176" y="506"/>
                </a:cubicBezTo>
                <a:cubicBezTo>
                  <a:pt x="176" y="506"/>
                  <a:pt x="175" y="507"/>
                  <a:pt x="175" y="507"/>
                </a:cubicBezTo>
                <a:cubicBezTo>
                  <a:pt x="173" y="508"/>
                  <a:pt x="173" y="508"/>
                  <a:pt x="173" y="508"/>
                </a:cubicBezTo>
                <a:cubicBezTo>
                  <a:pt x="171" y="509"/>
                  <a:pt x="171" y="509"/>
                  <a:pt x="171" y="509"/>
                </a:cubicBezTo>
                <a:cubicBezTo>
                  <a:pt x="169" y="511"/>
                  <a:pt x="169" y="511"/>
                  <a:pt x="169" y="511"/>
                </a:cubicBezTo>
                <a:cubicBezTo>
                  <a:pt x="167" y="512"/>
                  <a:pt x="167" y="512"/>
                  <a:pt x="167" y="512"/>
                </a:cubicBezTo>
                <a:cubicBezTo>
                  <a:pt x="165" y="514"/>
                  <a:pt x="165" y="514"/>
                  <a:pt x="165" y="514"/>
                </a:cubicBezTo>
                <a:cubicBezTo>
                  <a:pt x="162" y="517"/>
                  <a:pt x="162" y="517"/>
                  <a:pt x="162" y="517"/>
                </a:cubicBezTo>
                <a:cubicBezTo>
                  <a:pt x="156" y="522"/>
                  <a:pt x="156" y="522"/>
                  <a:pt x="156" y="522"/>
                </a:cubicBezTo>
                <a:cubicBezTo>
                  <a:pt x="147" y="531"/>
                  <a:pt x="138" y="538"/>
                  <a:pt x="130" y="545"/>
                </a:cubicBezTo>
                <a:cubicBezTo>
                  <a:pt x="122" y="552"/>
                  <a:pt x="113" y="560"/>
                  <a:pt x="103" y="567"/>
                </a:cubicBezTo>
                <a:cubicBezTo>
                  <a:pt x="98" y="572"/>
                  <a:pt x="93" y="575"/>
                  <a:pt x="89" y="578"/>
                </a:cubicBezTo>
                <a:cubicBezTo>
                  <a:pt x="85" y="581"/>
                  <a:pt x="85" y="581"/>
                  <a:pt x="85" y="581"/>
                </a:cubicBezTo>
                <a:lnTo>
                  <a:pt x="84" y="57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Poppins ExtraLight" pitchFamily="2" charset="77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2437DDE3-71A2-4B43-88BC-08AF2B9F31B4}"/>
              </a:ext>
            </a:extLst>
          </p:cNvPr>
          <p:cNvSpPr>
            <a:spLocks noEditPoints="1"/>
          </p:cNvSpPr>
          <p:nvPr/>
        </p:nvSpPr>
        <p:spPr bwMode="auto">
          <a:xfrm>
            <a:off x="5802782" y="4420584"/>
            <a:ext cx="3647126" cy="6199161"/>
          </a:xfrm>
          <a:custGeom>
            <a:avLst/>
            <a:gdLst>
              <a:gd name="T0" fmla="*/ 25 w 482"/>
              <a:gd name="T1" fmla="*/ 712 h 819"/>
              <a:gd name="T2" fmla="*/ 16 w 482"/>
              <a:gd name="T3" fmla="*/ 439 h 819"/>
              <a:gd name="T4" fmla="*/ 54 w 482"/>
              <a:gd name="T5" fmla="*/ 342 h 819"/>
              <a:gd name="T6" fmla="*/ 142 w 482"/>
              <a:gd name="T7" fmla="*/ 338 h 819"/>
              <a:gd name="T8" fmla="*/ 65 w 482"/>
              <a:gd name="T9" fmla="*/ 421 h 819"/>
              <a:gd name="T10" fmla="*/ 58 w 482"/>
              <a:gd name="T11" fmla="*/ 535 h 819"/>
              <a:gd name="T12" fmla="*/ 125 w 482"/>
              <a:gd name="T13" fmla="*/ 358 h 819"/>
              <a:gd name="T14" fmla="*/ 168 w 482"/>
              <a:gd name="T15" fmla="*/ 342 h 819"/>
              <a:gd name="T16" fmla="*/ 161 w 482"/>
              <a:gd name="T17" fmla="*/ 375 h 819"/>
              <a:gd name="T18" fmla="*/ 176 w 482"/>
              <a:gd name="T19" fmla="*/ 343 h 819"/>
              <a:gd name="T20" fmla="*/ 133 w 482"/>
              <a:gd name="T21" fmla="*/ 308 h 819"/>
              <a:gd name="T22" fmla="*/ 182 w 482"/>
              <a:gd name="T23" fmla="*/ 211 h 819"/>
              <a:gd name="T24" fmla="*/ 301 w 482"/>
              <a:gd name="T25" fmla="*/ 128 h 819"/>
              <a:gd name="T26" fmla="*/ 321 w 482"/>
              <a:gd name="T27" fmla="*/ 123 h 819"/>
              <a:gd name="T28" fmla="*/ 316 w 482"/>
              <a:gd name="T29" fmla="*/ 110 h 819"/>
              <a:gd name="T30" fmla="*/ 241 w 482"/>
              <a:gd name="T31" fmla="*/ 148 h 819"/>
              <a:gd name="T32" fmla="*/ 131 w 482"/>
              <a:gd name="T33" fmla="*/ 256 h 819"/>
              <a:gd name="T34" fmla="*/ 63 w 482"/>
              <a:gd name="T35" fmla="*/ 309 h 819"/>
              <a:gd name="T36" fmla="*/ 173 w 482"/>
              <a:gd name="T37" fmla="*/ 164 h 819"/>
              <a:gd name="T38" fmla="*/ 261 w 482"/>
              <a:gd name="T39" fmla="*/ 93 h 819"/>
              <a:gd name="T40" fmla="*/ 476 w 482"/>
              <a:gd name="T41" fmla="*/ 212 h 819"/>
              <a:gd name="T42" fmla="*/ 442 w 482"/>
              <a:gd name="T43" fmla="*/ 316 h 819"/>
              <a:gd name="T44" fmla="*/ 356 w 482"/>
              <a:gd name="T45" fmla="*/ 316 h 819"/>
              <a:gd name="T46" fmla="*/ 317 w 482"/>
              <a:gd name="T47" fmla="*/ 237 h 819"/>
              <a:gd name="T48" fmla="*/ 278 w 482"/>
              <a:gd name="T49" fmla="*/ 222 h 819"/>
              <a:gd name="T50" fmla="*/ 244 w 482"/>
              <a:gd name="T51" fmla="*/ 195 h 819"/>
              <a:gd name="T52" fmla="*/ 256 w 482"/>
              <a:gd name="T53" fmla="*/ 244 h 819"/>
              <a:gd name="T54" fmla="*/ 296 w 482"/>
              <a:gd name="T55" fmla="*/ 231 h 819"/>
              <a:gd name="T56" fmla="*/ 326 w 482"/>
              <a:gd name="T57" fmla="*/ 293 h 819"/>
              <a:gd name="T58" fmla="*/ 288 w 482"/>
              <a:gd name="T59" fmla="*/ 387 h 819"/>
              <a:gd name="T60" fmla="*/ 246 w 482"/>
              <a:gd name="T61" fmla="*/ 422 h 819"/>
              <a:gd name="T62" fmla="*/ 150 w 482"/>
              <a:gd name="T63" fmla="*/ 482 h 819"/>
              <a:gd name="T64" fmla="*/ 104 w 482"/>
              <a:gd name="T65" fmla="*/ 445 h 819"/>
              <a:gd name="T66" fmla="*/ 165 w 482"/>
              <a:gd name="T67" fmla="*/ 522 h 819"/>
              <a:gd name="T68" fmla="*/ 178 w 482"/>
              <a:gd name="T69" fmla="*/ 566 h 819"/>
              <a:gd name="T70" fmla="*/ 175 w 482"/>
              <a:gd name="T71" fmla="*/ 532 h 819"/>
              <a:gd name="T72" fmla="*/ 189 w 482"/>
              <a:gd name="T73" fmla="*/ 445 h 819"/>
              <a:gd name="T74" fmla="*/ 250 w 482"/>
              <a:gd name="T75" fmla="*/ 424 h 819"/>
              <a:gd name="T76" fmla="*/ 308 w 482"/>
              <a:gd name="T77" fmla="*/ 365 h 819"/>
              <a:gd name="T78" fmla="*/ 385 w 482"/>
              <a:gd name="T79" fmla="*/ 331 h 819"/>
              <a:gd name="T80" fmla="*/ 442 w 482"/>
              <a:gd name="T81" fmla="*/ 316 h 819"/>
              <a:gd name="T82" fmla="*/ 462 w 482"/>
              <a:gd name="T83" fmla="*/ 428 h 819"/>
              <a:gd name="T84" fmla="*/ 481 w 482"/>
              <a:gd name="T85" fmla="*/ 526 h 819"/>
              <a:gd name="T86" fmla="*/ 407 w 482"/>
              <a:gd name="T87" fmla="*/ 543 h 819"/>
              <a:gd name="T88" fmla="*/ 381 w 482"/>
              <a:gd name="T89" fmla="*/ 417 h 819"/>
              <a:gd name="T90" fmla="*/ 256 w 482"/>
              <a:gd name="T91" fmla="*/ 522 h 819"/>
              <a:gd name="T92" fmla="*/ 365 w 482"/>
              <a:gd name="T93" fmla="*/ 603 h 819"/>
              <a:gd name="T94" fmla="*/ 396 w 482"/>
              <a:gd name="T95" fmla="*/ 585 h 819"/>
              <a:gd name="T96" fmla="*/ 423 w 482"/>
              <a:gd name="T97" fmla="*/ 598 h 819"/>
              <a:gd name="T98" fmla="*/ 389 w 482"/>
              <a:gd name="T99" fmla="*/ 683 h 819"/>
              <a:gd name="T100" fmla="*/ 255 w 482"/>
              <a:gd name="T101" fmla="*/ 725 h 819"/>
              <a:gd name="T102" fmla="*/ 148 w 482"/>
              <a:gd name="T103" fmla="*/ 704 h 819"/>
              <a:gd name="T104" fmla="*/ 91 w 482"/>
              <a:gd name="T105" fmla="*/ 737 h 819"/>
              <a:gd name="T106" fmla="*/ 143 w 482"/>
              <a:gd name="T107" fmla="*/ 712 h 819"/>
              <a:gd name="T108" fmla="*/ 229 w 482"/>
              <a:gd name="T109" fmla="*/ 752 h 819"/>
              <a:gd name="T110" fmla="*/ 368 w 482"/>
              <a:gd name="T111" fmla="*/ 774 h 819"/>
              <a:gd name="T112" fmla="*/ 391 w 482"/>
              <a:gd name="T113" fmla="*/ 808 h 819"/>
              <a:gd name="T114" fmla="*/ 310 w 482"/>
              <a:gd name="T115" fmla="*/ 804 h 819"/>
              <a:gd name="T116" fmla="*/ 316 w 482"/>
              <a:gd name="T117" fmla="*/ 228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82" h="819">
                <a:moveTo>
                  <a:pt x="165" y="819"/>
                </a:moveTo>
                <a:cubicBezTo>
                  <a:pt x="162" y="819"/>
                  <a:pt x="160" y="819"/>
                  <a:pt x="157" y="819"/>
                </a:cubicBezTo>
                <a:cubicBezTo>
                  <a:pt x="150" y="819"/>
                  <a:pt x="144" y="818"/>
                  <a:pt x="138" y="818"/>
                </a:cubicBezTo>
                <a:cubicBezTo>
                  <a:pt x="135" y="817"/>
                  <a:pt x="133" y="817"/>
                  <a:pt x="130" y="817"/>
                </a:cubicBezTo>
                <a:cubicBezTo>
                  <a:pt x="128" y="816"/>
                  <a:pt x="128" y="816"/>
                  <a:pt x="128" y="816"/>
                </a:cubicBezTo>
                <a:cubicBezTo>
                  <a:pt x="123" y="815"/>
                  <a:pt x="123" y="815"/>
                  <a:pt x="123" y="815"/>
                </a:cubicBezTo>
                <a:cubicBezTo>
                  <a:pt x="123" y="815"/>
                  <a:pt x="123" y="815"/>
                  <a:pt x="123" y="815"/>
                </a:cubicBezTo>
                <a:cubicBezTo>
                  <a:pt x="121" y="815"/>
                  <a:pt x="121" y="815"/>
                  <a:pt x="121" y="815"/>
                </a:cubicBezTo>
                <a:cubicBezTo>
                  <a:pt x="120" y="815"/>
                  <a:pt x="120" y="815"/>
                  <a:pt x="119" y="814"/>
                </a:cubicBezTo>
                <a:cubicBezTo>
                  <a:pt x="107" y="811"/>
                  <a:pt x="95" y="806"/>
                  <a:pt x="84" y="798"/>
                </a:cubicBezTo>
                <a:cubicBezTo>
                  <a:pt x="74" y="790"/>
                  <a:pt x="65" y="780"/>
                  <a:pt x="56" y="768"/>
                </a:cubicBezTo>
                <a:cubicBezTo>
                  <a:pt x="49" y="758"/>
                  <a:pt x="41" y="746"/>
                  <a:pt x="34" y="732"/>
                </a:cubicBezTo>
                <a:cubicBezTo>
                  <a:pt x="31" y="726"/>
                  <a:pt x="28" y="720"/>
                  <a:pt x="25" y="712"/>
                </a:cubicBezTo>
                <a:cubicBezTo>
                  <a:pt x="16" y="692"/>
                  <a:pt x="16" y="692"/>
                  <a:pt x="16" y="692"/>
                </a:cubicBezTo>
                <a:cubicBezTo>
                  <a:pt x="11" y="680"/>
                  <a:pt x="7" y="667"/>
                  <a:pt x="4" y="651"/>
                </a:cubicBezTo>
                <a:cubicBezTo>
                  <a:pt x="2" y="637"/>
                  <a:pt x="1" y="623"/>
                  <a:pt x="0" y="608"/>
                </a:cubicBezTo>
                <a:cubicBezTo>
                  <a:pt x="0" y="592"/>
                  <a:pt x="1" y="578"/>
                  <a:pt x="3" y="566"/>
                </a:cubicBezTo>
                <a:cubicBezTo>
                  <a:pt x="4" y="563"/>
                  <a:pt x="5" y="559"/>
                  <a:pt x="5" y="555"/>
                </a:cubicBezTo>
                <a:cubicBezTo>
                  <a:pt x="6" y="554"/>
                  <a:pt x="6" y="553"/>
                  <a:pt x="6" y="552"/>
                </a:cubicBezTo>
                <a:cubicBezTo>
                  <a:pt x="6" y="552"/>
                  <a:pt x="7" y="551"/>
                  <a:pt x="7" y="550"/>
                </a:cubicBezTo>
                <a:cubicBezTo>
                  <a:pt x="7" y="550"/>
                  <a:pt x="7" y="549"/>
                  <a:pt x="7" y="548"/>
                </a:cubicBezTo>
                <a:cubicBezTo>
                  <a:pt x="8" y="547"/>
                  <a:pt x="8" y="546"/>
                  <a:pt x="8" y="545"/>
                </a:cubicBezTo>
                <a:cubicBezTo>
                  <a:pt x="10" y="539"/>
                  <a:pt x="11" y="532"/>
                  <a:pt x="12" y="524"/>
                </a:cubicBezTo>
                <a:cubicBezTo>
                  <a:pt x="14" y="509"/>
                  <a:pt x="15" y="495"/>
                  <a:pt x="15" y="484"/>
                </a:cubicBezTo>
                <a:cubicBezTo>
                  <a:pt x="16" y="470"/>
                  <a:pt x="16" y="457"/>
                  <a:pt x="16" y="444"/>
                </a:cubicBezTo>
                <a:cubicBezTo>
                  <a:pt x="16" y="439"/>
                  <a:pt x="16" y="439"/>
                  <a:pt x="16" y="439"/>
                </a:cubicBezTo>
                <a:cubicBezTo>
                  <a:pt x="16" y="428"/>
                  <a:pt x="16" y="418"/>
                  <a:pt x="17" y="408"/>
                </a:cubicBezTo>
                <a:cubicBezTo>
                  <a:pt x="17" y="401"/>
                  <a:pt x="18" y="396"/>
                  <a:pt x="20" y="391"/>
                </a:cubicBezTo>
                <a:cubicBezTo>
                  <a:pt x="22" y="386"/>
                  <a:pt x="25" y="382"/>
                  <a:pt x="29" y="377"/>
                </a:cubicBezTo>
                <a:cubicBezTo>
                  <a:pt x="31" y="375"/>
                  <a:pt x="33" y="373"/>
                  <a:pt x="35" y="370"/>
                </a:cubicBezTo>
                <a:cubicBezTo>
                  <a:pt x="37" y="369"/>
                  <a:pt x="38" y="367"/>
                  <a:pt x="40" y="366"/>
                </a:cubicBezTo>
                <a:cubicBezTo>
                  <a:pt x="44" y="361"/>
                  <a:pt x="47" y="357"/>
                  <a:pt x="50" y="353"/>
                </a:cubicBezTo>
                <a:cubicBezTo>
                  <a:pt x="50" y="352"/>
                  <a:pt x="51" y="350"/>
                  <a:pt x="51" y="349"/>
                </a:cubicBezTo>
                <a:cubicBezTo>
                  <a:pt x="51" y="349"/>
                  <a:pt x="51" y="349"/>
                  <a:pt x="51" y="349"/>
                </a:cubicBezTo>
                <a:cubicBezTo>
                  <a:pt x="52" y="347"/>
                  <a:pt x="52" y="347"/>
                  <a:pt x="52" y="347"/>
                </a:cubicBezTo>
                <a:cubicBezTo>
                  <a:pt x="52" y="347"/>
                  <a:pt x="52" y="346"/>
                  <a:pt x="52" y="346"/>
                </a:cubicBezTo>
                <a:cubicBezTo>
                  <a:pt x="53" y="344"/>
                  <a:pt x="53" y="344"/>
                  <a:pt x="53" y="344"/>
                </a:cubicBezTo>
                <a:cubicBezTo>
                  <a:pt x="53" y="343"/>
                  <a:pt x="53" y="343"/>
                  <a:pt x="53" y="343"/>
                </a:cubicBezTo>
                <a:cubicBezTo>
                  <a:pt x="54" y="342"/>
                  <a:pt x="54" y="342"/>
                  <a:pt x="54" y="342"/>
                </a:cubicBezTo>
                <a:cubicBezTo>
                  <a:pt x="54" y="341"/>
                  <a:pt x="54" y="340"/>
                  <a:pt x="55" y="339"/>
                </a:cubicBezTo>
                <a:cubicBezTo>
                  <a:pt x="57" y="335"/>
                  <a:pt x="59" y="332"/>
                  <a:pt x="62" y="328"/>
                </a:cubicBezTo>
                <a:cubicBezTo>
                  <a:pt x="65" y="324"/>
                  <a:pt x="67" y="321"/>
                  <a:pt x="70" y="318"/>
                </a:cubicBezTo>
                <a:cubicBezTo>
                  <a:pt x="73" y="314"/>
                  <a:pt x="76" y="312"/>
                  <a:pt x="79" y="309"/>
                </a:cubicBezTo>
                <a:cubicBezTo>
                  <a:pt x="84" y="304"/>
                  <a:pt x="89" y="300"/>
                  <a:pt x="95" y="296"/>
                </a:cubicBezTo>
                <a:cubicBezTo>
                  <a:pt x="104" y="290"/>
                  <a:pt x="113" y="285"/>
                  <a:pt x="120" y="284"/>
                </a:cubicBezTo>
                <a:cubicBezTo>
                  <a:pt x="120" y="283"/>
                  <a:pt x="121" y="283"/>
                  <a:pt x="122" y="283"/>
                </a:cubicBezTo>
                <a:cubicBezTo>
                  <a:pt x="125" y="283"/>
                  <a:pt x="125" y="283"/>
                  <a:pt x="125" y="283"/>
                </a:cubicBezTo>
                <a:cubicBezTo>
                  <a:pt x="125" y="286"/>
                  <a:pt x="125" y="286"/>
                  <a:pt x="125" y="286"/>
                </a:cubicBezTo>
                <a:cubicBezTo>
                  <a:pt x="126" y="295"/>
                  <a:pt x="128" y="303"/>
                  <a:pt x="130" y="308"/>
                </a:cubicBezTo>
                <a:cubicBezTo>
                  <a:pt x="132" y="315"/>
                  <a:pt x="134" y="321"/>
                  <a:pt x="136" y="326"/>
                </a:cubicBezTo>
                <a:cubicBezTo>
                  <a:pt x="138" y="331"/>
                  <a:pt x="140" y="335"/>
                  <a:pt x="141" y="337"/>
                </a:cubicBezTo>
                <a:cubicBezTo>
                  <a:pt x="142" y="338"/>
                  <a:pt x="142" y="338"/>
                  <a:pt x="142" y="338"/>
                </a:cubicBezTo>
                <a:cubicBezTo>
                  <a:pt x="144" y="341"/>
                  <a:pt x="144" y="341"/>
                  <a:pt x="144" y="341"/>
                </a:cubicBezTo>
                <a:cubicBezTo>
                  <a:pt x="140" y="342"/>
                  <a:pt x="140" y="342"/>
                  <a:pt x="140" y="342"/>
                </a:cubicBezTo>
                <a:cubicBezTo>
                  <a:pt x="140" y="343"/>
                  <a:pt x="140" y="343"/>
                  <a:pt x="140" y="343"/>
                </a:cubicBezTo>
                <a:cubicBezTo>
                  <a:pt x="136" y="344"/>
                  <a:pt x="136" y="344"/>
                  <a:pt x="136" y="344"/>
                </a:cubicBezTo>
                <a:cubicBezTo>
                  <a:pt x="136" y="345"/>
                  <a:pt x="135" y="345"/>
                  <a:pt x="134" y="345"/>
                </a:cubicBezTo>
                <a:cubicBezTo>
                  <a:pt x="133" y="346"/>
                  <a:pt x="132" y="347"/>
                  <a:pt x="131" y="347"/>
                </a:cubicBezTo>
                <a:cubicBezTo>
                  <a:pt x="125" y="351"/>
                  <a:pt x="125" y="351"/>
                  <a:pt x="125" y="351"/>
                </a:cubicBezTo>
                <a:cubicBezTo>
                  <a:pt x="124" y="351"/>
                  <a:pt x="124" y="351"/>
                  <a:pt x="124" y="351"/>
                </a:cubicBezTo>
                <a:cubicBezTo>
                  <a:pt x="123" y="352"/>
                  <a:pt x="122" y="352"/>
                  <a:pt x="122" y="353"/>
                </a:cubicBezTo>
                <a:cubicBezTo>
                  <a:pt x="119" y="355"/>
                  <a:pt x="119" y="355"/>
                  <a:pt x="119" y="355"/>
                </a:cubicBezTo>
                <a:cubicBezTo>
                  <a:pt x="112" y="359"/>
                  <a:pt x="105" y="365"/>
                  <a:pt x="98" y="373"/>
                </a:cubicBezTo>
                <a:cubicBezTo>
                  <a:pt x="92" y="379"/>
                  <a:pt x="86" y="387"/>
                  <a:pt x="80" y="396"/>
                </a:cubicBezTo>
                <a:cubicBezTo>
                  <a:pt x="75" y="404"/>
                  <a:pt x="70" y="412"/>
                  <a:pt x="65" y="421"/>
                </a:cubicBezTo>
                <a:cubicBezTo>
                  <a:pt x="62" y="427"/>
                  <a:pt x="59" y="434"/>
                  <a:pt x="56" y="440"/>
                </a:cubicBezTo>
                <a:cubicBezTo>
                  <a:pt x="55" y="442"/>
                  <a:pt x="54" y="444"/>
                  <a:pt x="53" y="445"/>
                </a:cubicBezTo>
                <a:cubicBezTo>
                  <a:pt x="50" y="453"/>
                  <a:pt x="47" y="461"/>
                  <a:pt x="45" y="470"/>
                </a:cubicBezTo>
                <a:cubicBezTo>
                  <a:pt x="43" y="478"/>
                  <a:pt x="42" y="486"/>
                  <a:pt x="42" y="493"/>
                </a:cubicBezTo>
                <a:cubicBezTo>
                  <a:pt x="41" y="501"/>
                  <a:pt x="42" y="507"/>
                  <a:pt x="43" y="513"/>
                </a:cubicBezTo>
                <a:cubicBezTo>
                  <a:pt x="45" y="518"/>
                  <a:pt x="47" y="523"/>
                  <a:pt x="49" y="527"/>
                </a:cubicBezTo>
                <a:cubicBezTo>
                  <a:pt x="52" y="531"/>
                  <a:pt x="55" y="533"/>
                  <a:pt x="56" y="534"/>
                </a:cubicBezTo>
                <a:cubicBezTo>
                  <a:pt x="56" y="534"/>
                  <a:pt x="56" y="534"/>
                  <a:pt x="56" y="534"/>
                </a:cubicBezTo>
                <a:cubicBezTo>
                  <a:pt x="56" y="535"/>
                  <a:pt x="57" y="535"/>
                  <a:pt x="57" y="535"/>
                </a:cubicBezTo>
                <a:cubicBezTo>
                  <a:pt x="58" y="535"/>
                  <a:pt x="58" y="536"/>
                  <a:pt x="58" y="536"/>
                </a:cubicBezTo>
                <a:cubicBezTo>
                  <a:pt x="59" y="536"/>
                  <a:pt x="59" y="536"/>
                  <a:pt x="59" y="536"/>
                </a:cubicBezTo>
                <a:cubicBezTo>
                  <a:pt x="59" y="536"/>
                  <a:pt x="59" y="536"/>
                  <a:pt x="59" y="536"/>
                </a:cubicBezTo>
                <a:cubicBezTo>
                  <a:pt x="58" y="535"/>
                  <a:pt x="58" y="535"/>
                  <a:pt x="58" y="535"/>
                </a:cubicBezTo>
                <a:cubicBezTo>
                  <a:pt x="58" y="535"/>
                  <a:pt x="58" y="535"/>
                  <a:pt x="58" y="535"/>
                </a:cubicBezTo>
                <a:cubicBezTo>
                  <a:pt x="57" y="535"/>
                  <a:pt x="57" y="535"/>
                  <a:pt x="56" y="534"/>
                </a:cubicBezTo>
                <a:cubicBezTo>
                  <a:pt x="54" y="532"/>
                  <a:pt x="52" y="530"/>
                  <a:pt x="50" y="527"/>
                </a:cubicBezTo>
                <a:cubicBezTo>
                  <a:pt x="48" y="523"/>
                  <a:pt x="46" y="518"/>
                  <a:pt x="45" y="513"/>
                </a:cubicBezTo>
                <a:cubicBezTo>
                  <a:pt x="44" y="507"/>
                  <a:pt x="44" y="500"/>
                  <a:pt x="44" y="493"/>
                </a:cubicBezTo>
                <a:cubicBezTo>
                  <a:pt x="45" y="486"/>
                  <a:pt x="46" y="479"/>
                  <a:pt x="48" y="471"/>
                </a:cubicBezTo>
                <a:cubicBezTo>
                  <a:pt x="50" y="462"/>
                  <a:pt x="53" y="454"/>
                  <a:pt x="57" y="447"/>
                </a:cubicBezTo>
                <a:cubicBezTo>
                  <a:pt x="58" y="445"/>
                  <a:pt x="59" y="444"/>
                  <a:pt x="60" y="442"/>
                </a:cubicBezTo>
                <a:cubicBezTo>
                  <a:pt x="63" y="436"/>
                  <a:pt x="66" y="429"/>
                  <a:pt x="70" y="423"/>
                </a:cubicBezTo>
                <a:cubicBezTo>
                  <a:pt x="75" y="414"/>
                  <a:pt x="80" y="406"/>
                  <a:pt x="85" y="399"/>
                </a:cubicBezTo>
                <a:cubicBezTo>
                  <a:pt x="91" y="390"/>
                  <a:pt x="96" y="383"/>
                  <a:pt x="102" y="377"/>
                </a:cubicBezTo>
                <a:cubicBezTo>
                  <a:pt x="110" y="369"/>
                  <a:pt x="116" y="364"/>
                  <a:pt x="123" y="359"/>
                </a:cubicBezTo>
                <a:cubicBezTo>
                  <a:pt x="125" y="358"/>
                  <a:pt x="125" y="358"/>
                  <a:pt x="125" y="358"/>
                </a:cubicBezTo>
                <a:cubicBezTo>
                  <a:pt x="126" y="357"/>
                  <a:pt x="126" y="357"/>
                  <a:pt x="127" y="356"/>
                </a:cubicBezTo>
                <a:cubicBezTo>
                  <a:pt x="127" y="356"/>
                  <a:pt x="128" y="356"/>
                  <a:pt x="128" y="356"/>
                </a:cubicBezTo>
                <a:cubicBezTo>
                  <a:pt x="133" y="353"/>
                  <a:pt x="133" y="353"/>
                  <a:pt x="133" y="353"/>
                </a:cubicBezTo>
                <a:cubicBezTo>
                  <a:pt x="134" y="352"/>
                  <a:pt x="136" y="351"/>
                  <a:pt x="137" y="351"/>
                </a:cubicBezTo>
                <a:cubicBezTo>
                  <a:pt x="138" y="350"/>
                  <a:pt x="138" y="350"/>
                  <a:pt x="139" y="350"/>
                </a:cubicBezTo>
                <a:cubicBezTo>
                  <a:pt x="142" y="348"/>
                  <a:pt x="142" y="348"/>
                  <a:pt x="142" y="348"/>
                </a:cubicBezTo>
                <a:cubicBezTo>
                  <a:pt x="143" y="348"/>
                  <a:pt x="143" y="348"/>
                  <a:pt x="143" y="348"/>
                </a:cubicBezTo>
                <a:cubicBezTo>
                  <a:pt x="144" y="347"/>
                  <a:pt x="144" y="347"/>
                  <a:pt x="144" y="347"/>
                </a:cubicBezTo>
                <a:cubicBezTo>
                  <a:pt x="148" y="346"/>
                  <a:pt x="151" y="344"/>
                  <a:pt x="155" y="343"/>
                </a:cubicBezTo>
                <a:cubicBezTo>
                  <a:pt x="159" y="342"/>
                  <a:pt x="162" y="342"/>
                  <a:pt x="164" y="342"/>
                </a:cubicBezTo>
                <a:cubicBezTo>
                  <a:pt x="165" y="342"/>
                  <a:pt x="165" y="342"/>
                  <a:pt x="165" y="342"/>
                </a:cubicBezTo>
                <a:cubicBezTo>
                  <a:pt x="166" y="342"/>
                  <a:pt x="166" y="342"/>
                  <a:pt x="166" y="342"/>
                </a:cubicBezTo>
                <a:cubicBezTo>
                  <a:pt x="167" y="342"/>
                  <a:pt x="167" y="342"/>
                  <a:pt x="168" y="342"/>
                </a:cubicBezTo>
                <a:cubicBezTo>
                  <a:pt x="168" y="342"/>
                  <a:pt x="168" y="342"/>
                  <a:pt x="168" y="342"/>
                </a:cubicBezTo>
                <a:cubicBezTo>
                  <a:pt x="168" y="342"/>
                  <a:pt x="168" y="342"/>
                  <a:pt x="168" y="342"/>
                </a:cubicBezTo>
                <a:cubicBezTo>
                  <a:pt x="169" y="343"/>
                  <a:pt x="169" y="343"/>
                  <a:pt x="169" y="343"/>
                </a:cubicBezTo>
                <a:cubicBezTo>
                  <a:pt x="169" y="343"/>
                  <a:pt x="169" y="343"/>
                  <a:pt x="169" y="343"/>
                </a:cubicBezTo>
                <a:cubicBezTo>
                  <a:pt x="169" y="343"/>
                  <a:pt x="169" y="343"/>
                  <a:pt x="169" y="343"/>
                </a:cubicBezTo>
                <a:cubicBezTo>
                  <a:pt x="170" y="343"/>
                  <a:pt x="171" y="344"/>
                  <a:pt x="172" y="345"/>
                </a:cubicBezTo>
                <a:cubicBezTo>
                  <a:pt x="173" y="347"/>
                  <a:pt x="174" y="350"/>
                  <a:pt x="173" y="353"/>
                </a:cubicBezTo>
                <a:cubicBezTo>
                  <a:pt x="173" y="355"/>
                  <a:pt x="173" y="357"/>
                  <a:pt x="172" y="360"/>
                </a:cubicBezTo>
                <a:cubicBezTo>
                  <a:pt x="171" y="362"/>
                  <a:pt x="170" y="364"/>
                  <a:pt x="169" y="366"/>
                </a:cubicBezTo>
                <a:cubicBezTo>
                  <a:pt x="168" y="368"/>
                  <a:pt x="167" y="369"/>
                  <a:pt x="166" y="370"/>
                </a:cubicBezTo>
                <a:cubicBezTo>
                  <a:pt x="165" y="371"/>
                  <a:pt x="164" y="372"/>
                  <a:pt x="163" y="373"/>
                </a:cubicBezTo>
                <a:cubicBezTo>
                  <a:pt x="162" y="374"/>
                  <a:pt x="162" y="374"/>
                  <a:pt x="162" y="374"/>
                </a:cubicBezTo>
                <a:cubicBezTo>
                  <a:pt x="162" y="374"/>
                  <a:pt x="161" y="374"/>
                  <a:pt x="161" y="375"/>
                </a:cubicBezTo>
                <a:cubicBezTo>
                  <a:pt x="160" y="375"/>
                  <a:pt x="160" y="375"/>
                  <a:pt x="160" y="375"/>
                </a:cubicBezTo>
                <a:cubicBezTo>
                  <a:pt x="161" y="375"/>
                  <a:pt x="161" y="375"/>
                  <a:pt x="161" y="375"/>
                </a:cubicBezTo>
                <a:cubicBezTo>
                  <a:pt x="161" y="375"/>
                  <a:pt x="161" y="375"/>
                  <a:pt x="161" y="375"/>
                </a:cubicBezTo>
                <a:cubicBezTo>
                  <a:pt x="161" y="375"/>
                  <a:pt x="162" y="375"/>
                  <a:pt x="162" y="375"/>
                </a:cubicBezTo>
                <a:cubicBezTo>
                  <a:pt x="163" y="374"/>
                  <a:pt x="163" y="374"/>
                  <a:pt x="163" y="374"/>
                </a:cubicBezTo>
                <a:cubicBezTo>
                  <a:pt x="165" y="373"/>
                  <a:pt x="168" y="371"/>
                  <a:pt x="171" y="367"/>
                </a:cubicBezTo>
                <a:cubicBezTo>
                  <a:pt x="173" y="364"/>
                  <a:pt x="176" y="360"/>
                  <a:pt x="177" y="353"/>
                </a:cubicBezTo>
                <a:cubicBezTo>
                  <a:pt x="178" y="353"/>
                  <a:pt x="178" y="352"/>
                  <a:pt x="178" y="351"/>
                </a:cubicBezTo>
                <a:cubicBezTo>
                  <a:pt x="178" y="351"/>
                  <a:pt x="178" y="351"/>
                  <a:pt x="178" y="351"/>
                </a:cubicBezTo>
                <a:cubicBezTo>
                  <a:pt x="178" y="351"/>
                  <a:pt x="178" y="350"/>
                  <a:pt x="178" y="350"/>
                </a:cubicBezTo>
                <a:cubicBezTo>
                  <a:pt x="178" y="349"/>
                  <a:pt x="178" y="349"/>
                  <a:pt x="178" y="348"/>
                </a:cubicBezTo>
                <a:cubicBezTo>
                  <a:pt x="178" y="348"/>
                  <a:pt x="178" y="348"/>
                  <a:pt x="178" y="348"/>
                </a:cubicBezTo>
                <a:cubicBezTo>
                  <a:pt x="178" y="346"/>
                  <a:pt x="177" y="344"/>
                  <a:pt x="176" y="343"/>
                </a:cubicBezTo>
                <a:cubicBezTo>
                  <a:pt x="175" y="341"/>
                  <a:pt x="174" y="339"/>
                  <a:pt x="172" y="338"/>
                </a:cubicBezTo>
                <a:cubicBezTo>
                  <a:pt x="171" y="338"/>
                  <a:pt x="171" y="338"/>
                  <a:pt x="170" y="338"/>
                </a:cubicBezTo>
                <a:cubicBezTo>
                  <a:pt x="169" y="337"/>
                  <a:pt x="169" y="337"/>
                  <a:pt x="169" y="337"/>
                </a:cubicBezTo>
                <a:cubicBezTo>
                  <a:pt x="168" y="337"/>
                  <a:pt x="168" y="337"/>
                  <a:pt x="167" y="337"/>
                </a:cubicBezTo>
                <a:cubicBezTo>
                  <a:pt x="166" y="336"/>
                  <a:pt x="166" y="336"/>
                  <a:pt x="166" y="336"/>
                </a:cubicBezTo>
                <a:cubicBezTo>
                  <a:pt x="165" y="336"/>
                  <a:pt x="164" y="336"/>
                  <a:pt x="163" y="336"/>
                </a:cubicBezTo>
                <a:cubicBezTo>
                  <a:pt x="160" y="336"/>
                  <a:pt x="157" y="337"/>
                  <a:pt x="154" y="338"/>
                </a:cubicBezTo>
                <a:cubicBezTo>
                  <a:pt x="151" y="338"/>
                  <a:pt x="149" y="339"/>
                  <a:pt x="146" y="340"/>
                </a:cubicBezTo>
                <a:cubicBezTo>
                  <a:pt x="144" y="341"/>
                  <a:pt x="144" y="341"/>
                  <a:pt x="144" y="341"/>
                </a:cubicBezTo>
                <a:cubicBezTo>
                  <a:pt x="143" y="339"/>
                  <a:pt x="143" y="339"/>
                  <a:pt x="143" y="339"/>
                </a:cubicBezTo>
                <a:cubicBezTo>
                  <a:pt x="142" y="338"/>
                  <a:pt x="142" y="338"/>
                  <a:pt x="142" y="337"/>
                </a:cubicBezTo>
                <a:cubicBezTo>
                  <a:pt x="141" y="335"/>
                  <a:pt x="139" y="331"/>
                  <a:pt x="138" y="326"/>
                </a:cubicBezTo>
                <a:cubicBezTo>
                  <a:pt x="136" y="321"/>
                  <a:pt x="134" y="315"/>
                  <a:pt x="133" y="308"/>
                </a:cubicBezTo>
                <a:cubicBezTo>
                  <a:pt x="132" y="304"/>
                  <a:pt x="131" y="300"/>
                  <a:pt x="130" y="296"/>
                </a:cubicBezTo>
                <a:cubicBezTo>
                  <a:pt x="130" y="292"/>
                  <a:pt x="129" y="288"/>
                  <a:pt x="129" y="284"/>
                </a:cubicBezTo>
                <a:cubicBezTo>
                  <a:pt x="129" y="279"/>
                  <a:pt x="129" y="274"/>
                  <a:pt x="130" y="271"/>
                </a:cubicBezTo>
                <a:cubicBezTo>
                  <a:pt x="131" y="268"/>
                  <a:pt x="131" y="266"/>
                  <a:pt x="132" y="264"/>
                </a:cubicBezTo>
                <a:cubicBezTo>
                  <a:pt x="133" y="263"/>
                  <a:pt x="133" y="263"/>
                  <a:pt x="134" y="262"/>
                </a:cubicBezTo>
                <a:cubicBezTo>
                  <a:pt x="134" y="261"/>
                  <a:pt x="135" y="261"/>
                  <a:pt x="135" y="261"/>
                </a:cubicBezTo>
                <a:cubicBezTo>
                  <a:pt x="135" y="260"/>
                  <a:pt x="135" y="260"/>
                  <a:pt x="136" y="260"/>
                </a:cubicBezTo>
                <a:cubicBezTo>
                  <a:pt x="136" y="260"/>
                  <a:pt x="136" y="260"/>
                  <a:pt x="136" y="260"/>
                </a:cubicBezTo>
                <a:cubicBezTo>
                  <a:pt x="138" y="258"/>
                  <a:pt x="140" y="256"/>
                  <a:pt x="142" y="254"/>
                </a:cubicBezTo>
                <a:cubicBezTo>
                  <a:pt x="144" y="253"/>
                  <a:pt x="146" y="251"/>
                  <a:pt x="148" y="249"/>
                </a:cubicBezTo>
                <a:cubicBezTo>
                  <a:pt x="152" y="244"/>
                  <a:pt x="156" y="240"/>
                  <a:pt x="159" y="237"/>
                </a:cubicBezTo>
                <a:cubicBezTo>
                  <a:pt x="163" y="232"/>
                  <a:pt x="167" y="227"/>
                  <a:pt x="171" y="223"/>
                </a:cubicBezTo>
                <a:cubicBezTo>
                  <a:pt x="175" y="219"/>
                  <a:pt x="179" y="215"/>
                  <a:pt x="182" y="211"/>
                </a:cubicBezTo>
                <a:cubicBezTo>
                  <a:pt x="192" y="201"/>
                  <a:pt x="199" y="193"/>
                  <a:pt x="206" y="186"/>
                </a:cubicBezTo>
                <a:cubicBezTo>
                  <a:pt x="210" y="182"/>
                  <a:pt x="215" y="177"/>
                  <a:pt x="219" y="174"/>
                </a:cubicBezTo>
                <a:cubicBezTo>
                  <a:pt x="220" y="173"/>
                  <a:pt x="222" y="173"/>
                  <a:pt x="222" y="172"/>
                </a:cubicBezTo>
                <a:cubicBezTo>
                  <a:pt x="223" y="172"/>
                  <a:pt x="223" y="172"/>
                  <a:pt x="224" y="171"/>
                </a:cubicBezTo>
                <a:cubicBezTo>
                  <a:pt x="225" y="171"/>
                  <a:pt x="225" y="171"/>
                  <a:pt x="225" y="171"/>
                </a:cubicBezTo>
                <a:cubicBezTo>
                  <a:pt x="226" y="170"/>
                  <a:pt x="226" y="170"/>
                  <a:pt x="226" y="170"/>
                </a:cubicBezTo>
                <a:cubicBezTo>
                  <a:pt x="229" y="169"/>
                  <a:pt x="232" y="167"/>
                  <a:pt x="234" y="166"/>
                </a:cubicBezTo>
                <a:cubicBezTo>
                  <a:pt x="241" y="162"/>
                  <a:pt x="247" y="157"/>
                  <a:pt x="252" y="153"/>
                </a:cubicBezTo>
                <a:cubicBezTo>
                  <a:pt x="256" y="151"/>
                  <a:pt x="259" y="149"/>
                  <a:pt x="263" y="146"/>
                </a:cubicBezTo>
                <a:cubicBezTo>
                  <a:pt x="268" y="143"/>
                  <a:pt x="272" y="140"/>
                  <a:pt x="276" y="138"/>
                </a:cubicBezTo>
                <a:cubicBezTo>
                  <a:pt x="282" y="134"/>
                  <a:pt x="286" y="132"/>
                  <a:pt x="290" y="131"/>
                </a:cubicBezTo>
                <a:cubicBezTo>
                  <a:pt x="292" y="130"/>
                  <a:pt x="294" y="129"/>
                  <a:pt x="296" y="128"/>
                </a:cubicBezTo>
                <a:cubicBezTo>
                  <a:pt x="298" y="128"/>
                  <a:pt x="300" y="128"/>
                  <a:pt x="301" y="128"/>
                </a:cubicBezTo>
                <a:cubicBezTo>
                  <a:pt x="301" y="128"/>
                  <a:pt x="301" y="128"/>
                  <a:pt x="302" y="128"/>
                </a:cubicBezTo>
                <a:cubicBezTo>
                  <a:pt x="302" y="128"/>
                  <a:pt x="303" y="128"/>
                  <a:pt x="304" y="128"/>
                </a:cubicBezTo>
                <a:cubicBezTo>
                  <a:pt x="304" y="128"/>
                  <a:pt x="304" y="128"/>
                  <a:pt x="305" y="128"/>
                </a:cubicBezTo>
                <a:cubicBezTo>
                  <a:pt x="305" y="128"/>
                  <a:pt x="305" y="128"/>
                  <a:pt x="305" y="128"/>
                </a:cubicBezTo>
                <a:cubicBezTo>
                  <a:pt x="306" y="129"/>
                  <a:pt x="306" y="129"/>
                  <a:pt x="306" y="129"/>
                </a:cubicBezTo>
                <a:cubicBezTo>
                  <a:pt x="306" y="129"/>
                  <a:pt x="306" y="129"/>
                  <a:pt x="306" y="129"/>
                </a:cubicBezTo>
                <a:cubicBezTo>
                  <a:pt x="307" y="129"/>
                  <a:pt x="307" y="129"/>
                  <a:pt x="307" y="129"/>
                </a:cubicBezTo>
                <a:cubicBezTo>
                  <a:pt x="308" y="130"/>
                  <a:pt x="308" y="130"/>
                  <a:pt x="309" y="130"/>
                </a:cubicBezTo>
                <a:cubicBezTo>
                  <a:pt x="309" y="130"/>
                  <a:pt x="310" y="130"/>
                  <a:pt x="311" y="130"/>
                </a:cubicBezTo>
                <a:cubicBezTo>
                  <a:pt x="312" y="130"/>
                  <a:pt x="312" y="130"/>
                  <a:pt x="313" y="130"/>
                </a:cubicBezTo>
                <a:cubicBezTo>
                  <a:pt x="314" y="130"/>
                  <a:pt x="315" y="129"/>
                  <a:pt x="316" y="129"/>
                </a:cubicBezTo>
                <a:cubicBezTo>
                  <a:pt x="317" y="128"/>
                  <a:pt x="318" y="128"/>
                  <a:pt x="319" y="127"/>
                </a:cubicBezTo>
                <a:cubicBezTo>
                  <a:pt x="320" y="126"/>
                  <a:pt x="321" y="125"/>
                  <a:pt x="321" y="123"/>
                </a:cubicBezTo>
                <a:cubicBezTo>
                  <a:pt x="322" y="122"/>
                  <a:pt x="323" y="121"/>
                  <a:pt x="323" y="120"/>
                </a:cubicBezTo>
                <a:cubicBezTo>
                  <a:pt x="324" y="118"/>
                  <a:pt x="325" y="116"/>
                  <a:pt x="326" y="114"/>
                </a:cubicBezTo>
                <a:cubicBezTo>
                  <a:pt x="327" y="112"/>
                  <a:pt x="327" y="110"/>
                  <a:pt x="328" y="108"/>
                </a:cubicBezTo>
                <a:cubicBezTo>
                  <a:pt x="329" y="107"/>
                  <a:pt x="329" y="105"/>
                  <a:pt x="330" y="103"/>
                </a:cubicBezTo>
                <a:cubicBezTo>
                  <a:pt x="330" y="101"/>
                  <a:pt x="331" y="100"/>
                  <a:pt x="331" y="99"/>
                </a:cubicBezTo>
                <a:cubicBezTo>
                  <a:pt x="333" y="94"/>
                  <a:pt x="334" y="89"/>
                  <a:pt x="335" y="86"/>
                </a:cubicBezTo>
                <a:cubicBezTo>
                  <a:pt x="337" y="81"/>
                  <a:pt x="339" y="78"/>
                  <a:pt x="340" y="76"/>
                </a:cubicBezTo>
                <a:cubicBezTo>
                  <a:pt x="341" y="75"/>
                  <a:pt x="341" y="75"/>
                  <a:pt x="342" y="74"/>
                </a:cubicBezTo>
                <a:cubicBezTo>
                  <a:pt x="342" y="73"/>
                  <a:pt x="342" y="73"/>
                  <a:pt x="342" y="73"/>
                </a:cubicBezTo>
                <a:cubicBezTo>
                  <a:pt x="341" y="73"/>
                  <a:pt x="340" y="73"/>
                  <a:pt x="339" y="74"/>
                </a:cubicBezTo>
                <a:cubicBezTo>
                  <a:pt x="337" y="75"/>
                  <a:pt x="333" y="79"/>
                  <a:pt x="330" y="83"/>
                </a:cubicBezTo>
                <a:cubicBezTo>
                  <a:pt x="328" y="87"/>
                  <a:pt x="325" y="92"/>
                  <a:pt x="321" y="100"/>
                </a:cubicBezTo>
                <a:cubicBezTo>
                  <a:pt x="316" y="110"/>
                  <a:pt x="316" y="110"/>
                  <a:pt x="316" y="110"/>
                </a:cubicBezTo>
                <a:cubicBezTo>
                  <a:pt x="315" y="112"/>
                  <a:pt x="314" y="113"/>
                  <a:pt x="313" y="115"/>
                </a:cubicBezTo>
                <a:cubicBezTo>
                  <a:pt x="313" y="115"/>
                  <a:pt x="313" y="116"/>
                  <a:pt x="312" y="117"/>
                </a:cubicBezTo>
                <a:cubicBezTo>
                  <a:pt x="311" y="118"/>
                  <a:pt x="311" y="118"/>
                  <a:pt x="311" y="118"/>
                </a:cubicBezTo>
                <a:cubicBezTo>
                  <a:pt x="309" y="118"/>
                  <a:pt x="309" y="118"/>
                  <a:pt x="309" y="118"/>
                </a:cubicBezTo>
                <a:cubicBezTo>
                  <a:pt x="308" y="117"/>
                  <a:pt x="308" y="117"/>
                  <a:pt x="307" y="117"/>
                </a:cubicBezTo>
                <a:cubicBezTo>
                  <a:pt x="305" y="116"/>
                  <a:pt x="304" y="116"/>
                  <a:pt x="302" y="116"/>
                </a:cubicBezTo>
                <a:cubicBezTo>
                  <a:pt x="301" y="116"/>
                  <a:pt x="301" y="116"/>
                  <a:pt x="301" y="116"/>
                </a:cubicBezTo>
                <a:cubicBezTo>
                  <a:pt x="299" y="116"/>
                  <a:pt x="296" y="116"/>
                  <a:pt x="293" y="117"/>
                </a:cubicBezTo>
                <a:cubicBezTo>
                  <a:pt x="291" y="118"/>
                  <a:pt x="288" y="119"/>
                  <a:pt x="285" y="120"/>
                </a:cubicBezTo>
                <a:cubicBezTo>
                  <a:pt x="279" y="123"/>
                  <a:pt x="274" y="125"/>
                  <a:pt x="271" y="128"/>
                </a:cubicBezTo>
                <a:cubicBezTo>
                  <a:pt x="266" y="130"/>
                  <a:pt x="262" y="133"/>
                  <a:pt x="256" y="137"/>
                </a:cubicBezTo>
                <a:cubicBezTo>
                  <a:pt x="252" y="140"/>
                  <a:pt x="247" y="143"/>
                  <a:pt x="243" y="146"/>
                </a:cubicBezTo>
                <a:cubicBezTo>
                  <a:pt x="241" y="148"/>
                  <a:pt x="241" y="148"/>
                  <a:pt x="241" y="148"/>
                </a:cubicBezTo>
                <a:cubicBezTo>
                  <a:pt x="237" y="151"/>
                  <a:pt x="233" y="154"/>
                  <a:pt x="228" y="157"/>
                </a:cubicBezTo>
                <a:cubicBezTo>
                  <a:pt x="226" y="158"/>
                  <a:pt x="224" y="160"/>
                  <a:pt x="221" y="161"/>
                </a:cubicBezTo>
                <a:cubicBezTo>
                  <a:pt x="221" y="161"/>
                  <a:pt x="221" y="161"/>
                  <a:pt x="221" y="161"/>
                </a:cubicBezTo>
                <a:cubicBezTo>
                  <a:pt x="220" y="162"/>
                  <a:pt x="220" y="162"/>
                  <a:pt x="220" y="162"/>
                </a:cubicBezTo>
                <a:cubicBezTo>
                  <a:pt x="219" y="162"/>
                  <a:pt x="218" y="163"/>
                  <a:pt x="217" y="163"/>
                </a:cubicBezTo>
                <a:cubicBezTo>
                  <a:pt x="215" y="164"/>
                  <a:pt x="214" y="165"/>
                  <a:pt x="213" y="166"/>
                </a:cubicBezTo>
                <a:cubicBezTo>
                  <a:pt x="208" y="170"/>
                  <a:pt x="204" y="174"/>
                  <a:pt x="199" y="178"/>
                </a:cubicBezTo>
                <a:cubicBezTo>
                  <a:pt x="191" y="187"/>
                  <a:pt x="184" y="196"/>
                  <a:pt x="176" y="204"/>
                </a:cubicBezTo>
                <a:cubicBezTo>
                  <a:pt x="176" y="205"/>
                  <a:pt x="176" y="205"/>
                  <a:pt x="176" y="205"/>
                </a:cubicBezTo>
                <a:cubicBezTo>
                  <a:pt x="153" y="231"/>
                  <a:pt x="153" y="231"/>
                  <a:pt x="153" y="231"/>
                </a:cubicBezTo>
                <a:cubicBezTo>
                  <a:pt x="150" y="235"/>
                  <a:pt x="146" y="240"/>
                  <a:pt x="143" y="244"/>
                </a:cubicBezTo>
                <a:cubicBezTo>
                  <a:pt x="139" y="248"/>
                  <a:pt x="136" y="252"/>
                  <a:pt x="132" y="255"/>
                </a:cubicBezTo>
                <a:cubicBezTo>
                  <a:pt x="131" y="256"/>
                  <a:pt x="131" y="256"/>
                  <a:pt x="131" y="256"/>
                </a:cubicBezTo>
                <a:cubicBezTo>
                  <a:pt x="131" y="256"/>
                  <a:pt x="131" y="256"/>
                  <a:pt x="131" y="256"/>
                </a:cubicBezTo>
                <a:cubicBezTo>
                  <a:pt x="130" y="257"/>
                  <a:pt x="130" y="258"/>
                  <a:pt x="129" y="258"/>
                </a:cubicBezTo>
                <a:cubicBezTo>
                  <a:pt x="128" y="259"/>
                  <a:pt x="127" y="261"/>
                  <a:pt x="127" y="262"/>
                </a:cubicBezTo>
                <a:cubicBezTo>
                  <a:pt x="127" y="263"/>
                  <a:pt x="126" y="263"/>
                  <a:pt x="126" y="264"/>
                </a:cubicBezTo>
                <a:cubicBezTo>
                  <a:pt x="126" y="266"/>
                  <a:pt x="126" y="266"/>
                  <a:pt x="126" y="266"/>
                </a:cubicBezTo>
                <a:cubicBezTo>
                  <a:pt x="124" y="266"/>
                  <a:pt x="124" y="266"/>
                  <a:pt x="124" y="266"/>
                </a:cubicBezTo>
                <a:cubicBezTo>
                  <a:pt x="121" y="266"/>
                  <a:pt x="117" y="267"/>
                  <a:pt x="114" y="269"/>
                </a:cubicBezTo>
                <a:cubicBezTo>
                  <a:pt x="106" y="272"/>
                  <a:pt x="98" y="279"/>
                  <a:pt x="88" y="288"/>
                </a:cubicBezTo>
                <a:cubicBezTo>
                  <a:pt x="83" y="293"/>
                  <a:pt x="78" y="298"/>
                  <a:pt x="73" y="304"/>
                </a:cubicBezTo>
                <a:cubicBezTo>
                  <a:pt x="71" y="306"/>
                  <a:pt x="69" y="308"/>
                  <a:pt x="68" y="310"/>
                </a:cubicBezTo>
                <a:cubicBezTo>
                  <a:pt x="66" y="313"/>
                  <a:pt x="66" y="313"/>
                  <a:pt x="66" y="313"/>
                </a:cubicBezTo>
                <a:cubicBezTo>
                  <a:pt x="64" y="310"/>
                  <a:pt x="64" y="310"/>
                  <a:pt x="64" y="310"/>
                </a:cubicBezTo>
                <a:cubicBezTo>
                  <a:pt x="63" y="310"/>
                  <a:pt x="63" y="310"/>
                  <a:pt x="63" y="309"/>
                </a:cubicBezTo>
                <a:cubicBezTo>
                  <a:pt x="61" y="306"/>
                  <a:pt x="59" y="303"/>
                  <a:pt x="58" y="299"/>
                </a:cubicBezTo>
                <a:cubicBezTo>
                  <a:pt x="56" y="295"/>
                  <a:pt x="55" y="290"/>
                  <a:pt x="55" y="285"/>
                </a:cubicBezTo>
                <a:cubicBezTo>
                  <a:pt x="55" y="282"/>
                  <a:pt x="56" y="279"/>
                  <a:pt x="56" y="276"/>
                </a:cubicBezTo>
                <a:cubicBezTo>
                  <a:pt x="57" y="273"/>
                  <a:pt x="58" y="270"/>
                  <a:pt x="59" y="268"/>
                </a:cubicBezTo>
                <a:cubicBezTo>
                  <a:pt x="61" y="265"/>
                  <a:pt x="63" y="262"/>
                  <a:pt x="65" y="260"/>
                </a:cubicBezTo>
                <a:cubicBezTo>
                  <a:pt x="67" y="257"/>
                  <a:pt x="70" y="255"/>
                  <a:pt x="72" y="252"/>
                </a:cubicBezTo>
                <a:cubicBezTo>
                  <a:pt x="77" y="247"/>
                  <a:pt x="82" y="243"/>
                  <a:pt x="89" y="237"/>
                </a:cubicBezTo>
                <a:cubicBezTo>
                  <a:pt x="91" y="235"/>
                  <a:pt x="93" y="233"/>
                  <a:pt x="95" y="232"/>
                </a:cubicBezTo>
                <a:cubicBezTo>
                  <a:pt x="99" y="228"/>
                  <a:pt x="103" y="225"/>
                  <a:pt x="107" y="221"/>
                </a:cubicBezTo>
                <a:cubicBezTo>
                  <a:pt x="109" y="219"/>
                  <a:pt x="112" y="216"/>
                  <a:pt x="115" y="214"/>
                </a:cubicBezTo>
                <a:cubicBezTo>
                  <a:pt x="118" y="211"/>
                  <a:pt x="122" y="207"/>
                  <a:pt x="126" y="204"/>
                </a:cubicBezTo>
                <a:cubicBezTo>
                  <a:pt x="138" y="193"/>
                  <a:pt x="152" y="181"/>
                  <a:pt x="168" y="168"/>
                </a:cubicBezTo>
                <a:cubicBezTo>
                  <a:pt x="173" y="164"/>
                  <a:pt x="173" y="164"/>
                  <a:pt x="173" y="164"/>
                </a:cubicBezTo>
                <a:cubicBezTo>
                  <a:pt x="175" y="162"/>
                  <a:pt x="177" y="161"/>
                  <a:pt x="179" y="159"/>
                </a:cubicBezTo>
                <a:cubicBezTo>
                  <a:pt x="181" y="158"/>
                  <a:pt x="182" y="157"/>
                  <a:pt x="185" y="155"/>
                </a:cubicBezTo>
                <a:cubicBezTo>
                  <a:pt x="187" y="154"/>
                  <a:pt x="189" y="152"/>
                  <a:pt x="190" y="151"/>
                </a:cubicBezTo>
                <a:cubicBezTo>
                  <a:pt x="192" y="150"/>
                  <a:pt x="194" y="149"/>
                  <a:pt x="196" y="148"/>
                </a:cubicBezTo>
                <a:cubicBezTo>
                  <a:pt x="196" y="148"/>
                  <a:pt x="196" y="148"/>
                  <a:pt x="196" y="148"/>
                </a:cubicBezTo>
                <a:cubicBezTo>
                  <a:pt x="197" y="148"/>
                  <a:pt x="197" y="148"/>
                  <a:pt x="198" y="147"/>
                </a:cubicBezTo>
                <a:cubicBezTo>
                  <a:pt x="198" y="147"/>
                  <a:pt x="199" y="147"/>
                  <a:pt x="199" y="147"/>
                </a:cubicBezTo>
                <a:cubicBezTo>
                  <a:pt x="200" y="146"/>
                  <a:pt x="200" y="146"/>
                  <a:pt x="200" y="146"/>
                </a:cubicBezTo>
                <a:cubicBezTo>
                  <a:pt x="201" y="146"/>
                  <a:pt x="202" y="145"/>
                  <a:pt x="203" y="144"/>
                </a:cubicBezTo>
                <a:cubicBezTo>
                  <a:pt x="208" y="141"/>
                  <a:pt x="212" y="138"/>
                  <a:pt x="216" y="135"/>
                </a:cubicBezTo>
                <a:cubicBezTo>
                  <a:pt x="224" y="129"/>
                  <a:pt x="231" y="122"/>
                  <a:pt x="239" y="114"/>
                </a:cubicBezTo>
                <a:cubicBezTo>
                  <a:pt x="242" y="111"/>
                  <a:pt x="245" y="108"/>
                  <a:pt x="248" y="105"/>
                </a:cubicBezTo>
                <a:cubicBezTo>
                  <a:pt x="252" y="101"/>
                  <a:pt x="256" y="97"/>
                  <a:pt x="261" y="93"/>
                </a:cubicBezTo>
                <a:cubicBezTo>
                  <a:pt x="269" y="84"/>
                  <a:pt x="276" y="78"/>
                  <a:pt x="283" y="72"/>
                </a:cubicBezTo>
                <a:cubicBezTo>
                  <a:pt x="290" y="67"/>
                  <a:pt x="298" y="60"/>
                  <a:pt x="308" y="54"/>
                </a:cubicBezTo>
                <a:cubicBezTo>
                  <a:pt x="312" y="52"/>
                  <a:pt x="317" y="50"/>
                  <a:pt x="321" y="48"/>
                </a:cubicBezTo>
                <a:cubicBezTo>
                  <a:pt x="322" y="48"/>
                  <a:pt x="322" y="48"/>
                  <a:pt x="322" y="48"/>
                </a:cubicBezTo>
                <a:cubicBezTo>
                  <a:pt x="326" y="46"/>
                  <a:pt x="330" y="44"/>
                  <a:pt x="335" y="42"/>
                </a:cubicBezTo>
                <a:cubicBezTo>
                  <a:pt x="345" y="38"/>
                  <a:pt x="355" y="35"/>
                  <a:pt x="363" y="32"/>
                </a:cubicBezTo>
                <a:cubicBezTo>
                  <a:pt x="380" y="26"/>
                  <a:pt x="398" y="20"/>
                  <a:pt x="415" y="14"/>
                </a:cubicBezTo>
                <a:cubicBezTo>
                  <a:pt x="432" y="9"/>
                  <a:pt x="449" y="5"/>
                  <a:pt x="463" y="1"/>
                </a:cubicBezTo>
                <a:cubicBezTo>
                  <a:pt x="469" y="0"/>
                  <a:pt x="469" y="0"/>
                  <a:pt x="469" y="0"/>
                </a:cubicBezTo>
                <a:cubicBezTo>
                  <a:pt x="469" y="3"/>
                  <a:pt x="469" y="3"/>
                  <a:pt x="469" y="3"/>
                </a:cubicBezTo>
                <a:cubicBezTo>
                  <a:pt x="471" y="21"/>
                  <a:pt x="458" y="43"/>
                  <a:pt x="444" y="67"/>
                </a:cubicBezTo>
                <a:cubicBezTo>
                  <a:pt x="426" y="97"/>
                  <a:pt x="408" y="128"/>
                  <a:pt x="417" y="153"/>
                </a:cubicBezTo>
                <a:cubicBezTo>
                  <a:pt x="431" y="194"/>
                  <a:pt x="466" y="209"/>
                  <a:pt x="476" y="212"/>
                </a:cubicBezTo>
                <a:cubicBezTo>
                  <a:pt x="480" y="214"/>
                  <a:pt x="480" y="214"/>
                  <a:pt x="480" y="214"/>
                </a:cubicBezTo>
                <a:cubicBezTo>
                  <a:pt x="476" y="217"/>
                  <a:pt x="476" y="217"/>
                  <a:pt x="476" y="217"/>
                </a:cubicBezTo>
                <a:cubicBezTo>
                  <a:pt x="472" y="220"/>
                  <a:pt x="469" y="224"/>
                  <a:pt x="467" y="227"/>
                </a:cubicBezTo>
                <a:cubicBezTo>
                  <a:pt x="465" y="229"/>
                  <a:pt x="464" y="231"/>
                  <a:pt x="463" y="233"/>
                </a:cubicBezTo>
                <a:cubicBezTo>
                  <a:pt x="462" y="234"/>
                  <a:pt x="462" y="235"/>
                  <a:pt x="462" y="236"/>
                </a:cubicBezTo>
                <a:cubicBezTo>
                  <a:pt x="462" y="237"/>
                  <a:pt x="462" y="237"/>
                  <a:pt x="462" y="237"/>
                </a:cubicBezTo>
                <a:cubicBezTo>
                  <a:pt x="461" y="239"/>
                  <a:pt x="461" y="239"/>
                  <a:pt x="461" y="239"/>
                </a:cubicBezTo>
                <a:cubicBezTo>
                  <a:pt x="461" y="240"/>
                  <a:pt x="461" y="240"/>
                  <a:pt x="461" y="240"/>
                </a:cubicBezTo>
                <a:cubicBezTo>
                  <a:pt x="459" y="249"/>
                  <a:pt x="456" y="258"/>
                  <a:pt x="454" y="267"/>
                </a:cubicBezTo>
                <a:cubicBezTo>
                  <a:pt x="452" y="272"/>
                  <a:pt x="452" y="272"/>
                  <a:pt x="452" y="272"/>
                </a:cubicBezTo>
                <a:cubicBezTo>
                  <a:pt x="449" y="283"/>
                  <a:pt x="446" y="294"/>
                  <a:pt x="444" y="305"/>
                </a:cubicBezTo>
                <a:cubicBezTo>
                  <a:pt x="443" y="308"/>
                  <a:pt x="443" y="311"/>
                  <a:pt x="442" y="314"/>
                </a:cubicBezTo>
                <a:cubicBezTo>
                  <a:pt x="442" y="316"/>
                  <a:pt x="442" y="316"/>
                  <a:pt x="442" y="316"/>
                </a:cubicBezTo>
                <a:cubicBezTo>
                  <a:pt x="440" y="316"/>
                  <a:pt x="440" y="316"/>
                  <a:pt x="440" y="316"/>
                </a:cubicBezTo>
                <a:cubicBezTo>
                  <a:pt x="438" y="317"/>
                  <a:pt x="436" y="318"/>
                  <a:pt x="432" y="319"/>
                </a:cubicBezTo>
                <a:cubicBezTo>
                  <a:pt x="426" y="320"/>
                  <a:pt x="426" y="320"/>
                  <a:pt x="426" y="320"/>
                </a:cubicBezTo>
                <a:cubicBezTo>
                  <a:pt x="425" y="320"/>
                  <a:pt x="425" y="320"/>
                  <a:pt x="424" y="321"/>
                </a:cubicBezTo>
                <a:cubicBezTo>
                  <a:pt x="422" y="321"/>
                  <a:pt x="420" y="322"/>
                  <a:pt x="418" y="322"/>
                </a:cubicBezTo>
                <a:cubicBezTo>
                  <a:pt x="417" y="322"/>
                  <a:pt x="416" y="322"/>
                  <a:pt x="415" y="322"/>
                </a:cubicBezTo>
                <a:cubicBezTo>
                  <a:pt x="414" y="323"/>
                  <a:pt x="412" y="323"/>
                  <a:pt x="410" y="323"/>
                </a:cubicBezTo>
                <a:cubicBezTo>
                  <a:pt x="405" y="324"/>
                  <a:pt x="405" y="324"/>
                  <a:pt x="405" y="324"/>
                </a:cubicBezTo>
                <a:cubicBezTo>
                  <a:pt x="405" y="324"/>
                  <a:pt x="404" y="324"/>
                  <a:pt x="404" y="324"/>
                </a:cubicBezTo>
                <a:cubicBezTo>
                  <a:pt x="402" y="324"/>
                  <a:pt x="401" y="324"/>
                  <a:pt x="400" y="324"/>
                </a:cubicBezTo>
                <a:cubicBezTo>
                  <a:pt x="398" y="324"/>
                  <a:pt x="396" y="324"/>
                  <a:pt x="394" y="324"/>
                </a:cubicBezTo>
                <a:cubicBezTo>
                  <a:pt x="389" y="324"/>
                  <a:pt x="384" y="324"/>
                  <a:pt x="379" y="323"/>
                </a:cubicBezTo>
                <a:cubicBezTo>
                  <a:pt x="371" y="322"/>
                  <a:pt x="363" y="320"/>
                  <a:pt x="356" y="316"/>
                </a:cubicBezTo>
                <a:cubicBezTo>
                  <a:pt x="355" y="315"/>
                  <a:pt x="353" y="314"/>
                  <a:pt x="351" y="313"/>
                </a:cubicBezTo>
                <a:cubicBezTo>
                  <a:pt x="350" y="313"/>
                  <a:pt x="350" y="312"/>
                  <a:pt x="349" y="312"/>
                </a:cubicBezTo>
                <a:cubicBezTo>
                  <a:pt x="349" y="312"/>
                  <a:pt x="349" y="312"/>
                  <a:pt x="349" y="312"/>
                </a:cubicBezTo>
                <a:cubicBezTo>
                  <a:pt x="348" y="312"/>
                  <a:pt x="348" y="311"/>
                  <a:pt x="347" y="311"/>
                </a:cubicBezTo>
                <a:cubicBezTo>
                  <a:pt x="346" y="311"/>
                  <a:pt x="346" y="311"/>
                  <a:pt x="346" y="311"/>
                </a:cubicBezTo>
                <a:cubicBezTo>
                  <a:pt x="345" y="310"/>
                  <a:pt x="345" y="310"/>
                  <a:pt x="345" y="310"/>
                </a:cubicBezTo>
                <a:cubicBezTo>
                  <a:pt x="345" y="310"/>
                  <a:pt x="345" y="309"/>
                  <a:pt x="345" y="309"/>
                </a:cubicBezTo>
                <a:cubicBezTo>
                  <a:pt x="344" y="308"/>
                  <a:pt x="344" y="307"/>
                  <a:pt x="343" y="306"/>
                </a:cubicBezTo>
                <a:cubicBezTo>
                  <a:pt x="342" y="305"/>
                  <a:pt x="341" y="303"/>
                  <a:pt x="340" y="301"/>
                </a:cubicBezTo>
                <a:cubicBezTo>
                  <a:pt x="337" y="293"/>
                  <a:pt x="334" y="285"/>
                  <a:pt x="331" y="277"/>
                </a:cubicBezTo>
                <a:cubicBezTo>
                  <a:pt x="331" y="275"/>
                  <a:pt x="331" y="275"/>
                  <a:pt x="331" y="275"/>
                </a:cubicBezTo>
                <a:cubicBezTo>
                  <a:pt x="322" y="250"/>
                  <a:pt x="322" y="250"/>
                  <a:pt x="322" y="250"/>
                </a:cubicBezTo>
                <a:cubicBezTo>
                  <a:pt x="320" y="245"/>
                  <a:pt x="319" y="241"/>
                  <a:pt x="317" y="237"/>
                </a:cubicBezTo>
                <a:cubicBezTo>
                  <a:pt x="316" y="235"/>
                  <a:pt x="316" y="233"/>
                  <a:pt x="315" y="231"/>
                </a:cubicBezTo>
                <a:cubicBezTo>
                  <a:pt x="314" y="229"/>
                  <a:pt x="314" y="229"/>
                  <a:pt x="314" y="229"/>
                </a:cubicBezTo>
                <a:cubicBezTo>
                  <a:pt x="314" y="229"/>
                  <a:pt x="314" y="229"/>
                  <a:pt x="314" y="229"/>
                </a:cubicBezTo>
                <a:cubicBezTo>
                  <a:pt x="312" y="226"/>
                  <a:pt x="312" y="226"/>
                  <a:pt x="312" y="226"/>
                </a:cubicBezTo>
                <a:cubicBezTo>
                  <a:pt x="312" y="226"/>
                  <a:pt x="311" y="225"/>
                  <a:pt x="311" y="225"/>
                </a:cubicBezTo>
                <a:cubicBezTo>
                  <a:pt x="310" y="224"/>
                  <a:pt x="310" y="224"/>
                  <a:pt x="310" y="224"/>
                </a:cubicBezTo>
                <a:cubicBezTo>
                  <a:pt x="310" y="223"/>
                  <a:pt x="309" y="223"/>
                  <a:pt x="309" y="223"/>
                </a:cubicBezTo>
                <a:cubicBezTo>
                  <a:pt x="307" y="221"/>
                  <a:pt x="303" y="219"/>
                  <a:pt x="300" y="219"/>
                </a:cubicBezTo>
                <a:cubicBezTo>
                  <a:pt x="299" y="219"/>
                  <a:pt x="297" y="218"/>
                  <a:pt x="296" y="218"/>
                </a:cubicBezTo>
                <a:cubicBezTo>
                  <a:pt x="295" y="218"/>
                  <a:pt x="293" y="218"/>
                  <a:pt x="292" y="219"/>
                </a:cubicBezTo>
                <a:cubicBezTo>
                  <a:pt x="287" y="219"/>
                  <a:pt x="284" y="220"/>
                  <a:pt x="280" y="221"/>
                </a:cubicBezTo>
                <a:cubicBezTo>
                  <a:pt x="279" y="222"/>
                  <a:pt x="279" y="222"/>
                  <a:pt x="279" y="222"/>
                </a:cubicBezTo>
                <a:cubicBezTo>
                  <a:pt x="278" y="222"/>
                  <a:pt x="278" y="222"/>
                  <a:pt x="278" y="222"/>
                </a:cubicBezTo>
                <a:cubicBezTo>
                  <a:pt x="271" y="224"/>
                  <a:pt x="266" y="226"/>
                  <a:pt x="261" y="226"/>
                </a:cubicBezTo>
                <a:cubicBezTo>
                  <a:pt x="261" y="226"/>
                  <a:pt x="260" y="226"/>
                  <a:pt x="260" y="226"/>
                </a:cubicBezTo>
                <a:cubicBezTo>
                  <a:pt x="260" y="226"/>
                  <a:pt x="260" y="226"/>
                  <a:pt x="260" y="226"/>
                </a:cubicBezTo>
                <a:cubicBezTo>
                  <a:pt x="259" y="226"/>
                  <a:pt x="259" y="226"/>
                  <a:pt x="259" y="226"/>
                </a:cubicBezTo>
                <a:cubicBezTo>
                  <a:pt x="259" y="226"/>
                  <a:pt x="259" y="226"/>
                  <a:pt x="259" y="226"/>
                </a:cubicBezTo>
                <a:cubicBezTo>
                  <a:pt x="258" y="225"/>
                  <a:pt x="258" y="225"/>
                  <a:pt x="258" y="225"/>
                </a:cubicBezTo>
                <a:cubicBezTo>
                  <a:pt x="258" y="225"/>
                  <a:pt x="257" y="224"/>
                  <a:pt x="257" y="224"/>
                </a:cubicBezTo>
                <a:cubicBezTo>
                  <a:pt x="256" y="223"/>
                  <a:pt x="255" y="221"/>
                  <a:pt x="253" y="218"/>
                </a:cubicBezTo>
                <a:cubicBezTo>
                  <a:pt x="251" y="214"/>
                  <a:pt x="250" y="209"/>
                  <a:pt x="249" y="206"/>
                </a:cubicBezTo>
                <a:cubicBezTo>
                  <a:pt x="248" y="204"/>
                  <a:pt x="248" y="204"/>
                  <a:pt x="248" y="204"/>
                </a:cubicBezTo>
                <a:cubicBezTo>
                  <a:pt x="247" y="201"/>
                  <a:pt x="247" y="198"/>
                  <a:pt x="246" y="196"/>
                </a:cubicBezTo>
                <a:cubicBezTo>
                  <a:pt x="245" y="195"/>
                  <a:pt x="245" y="195"/>
                  <a:pt x="245" y="195"/>
                </a:cubicBezTo>
                <a:cubicBezTo>
                  <a:pt x="244" y="195"/>
                  <a:pt x="244" y="195"/>
                  <a:pt x="244" y="195"/>
                </a:cubicBezTo>
                <a:cubicBezTo>
                  <a:pt x="244" y="195"/>
                  <a:pt x="244" y="196"/>
                  <a:pt x="243" y="196"/>
                </a:cubicBezTo>
                <a:cubicBezTo>
                  <a:pt x="243" y="199"/>
                  <a:pt x="242" y="202"/>
                  <a:pt x="242" y="206"/>
                </a:cubicBezTo>
                <a:cubicBezTo>
                  <a:pt x="241" y="210"/>
                  <a:pt x="241" y="215"/>
                  <a:pt x="242" y="221"/>
                </a:cubicBezTo>
                <a:cubicBezTo>
                  <a:pt x="243" y="223"/>
                  <a:pt x="243" y="223"/>
                  <a:pt x="243" y="223"/>
                </a:cubicBezTo>
                <a:cubicBezTo>
                  <a:pt x="242" y="224"/>
                  <a:pt x="242" y="224"/>
                  <a:pt x="242" y="224"/>
                </a:cubicBezTo>
                <a:cubicBezTo>
                  <a:pt x="233" y="233"/>
                  <a:pt x="238" y="243"/>
                  <a:pt x="242" y="253"/>
                </a:cubicBezTo>
                <a:cubicBezTo>
                  <a:pt x="243" y="257"/>
                  <a:pt x="245" y="261"/>
                  <a:pt x="245" y="264"/>
                </a:cubicBezTo>
                <a:cubicBezTo>
                  <a:pt x="245" y="273"/>
                  <a:pt x="243" y="292"/>
                  <a:pt x="238" y="305"/>
                </a:cubicBezTo>
                <a:cubicBezTo>
                  <a:pt x="235" y="315"/>
                  <a:pt x="236" y="335"/>
                  <a:pt x="240" y="344"/>
                </a:cubicBezTo>
                <a:cubicBezTo>
                  <a:pt x="241" y="345"/>
                  <a:pt x="242" y="346"/>
                  <a:pt x="242" y="346"/>
                </a:cubicBezTo>
                <a:cubicBezTo>
                  <a:pt x="244" y="342"/>
                  <a:pt x="244" y="322"/>
                  <a:pt x="245" y="312"/>
                </a:cubicBezTo>
                <a:cubicBezTo>
                  <a:pt x="245" y="304"/>
                  <a:pt x="245" y="298"/>
                  <a:pt x="245" y="294"/>
                </a:cubicBezTo>
                <a:cubicBezTo>
                  <a:pt x="246" y="283"/>
                  <a:pt x="253" y="255"/>
                  <a:pt x="256" y="244"/>
                </a:cubicBezTo>
                <a:cubicBezTo>
                  <a:pt x="257" y="243"/>
                  <a:pt x="257" y="242"/>
                  <a:pt x="257" y="241"/>
                </a:cubicBezTo>
                <a:cubicBezTo>
                  <a:pt x="258" y="239"/>
                  <a:pt x="258" y="239"/>
                  <a:pt x="258" y="239"/>
                </a:cubicBezTo>
                <a:cubicBezTo>
                  <a:pt x="260" y="239"/>
                  <a:pt x="260" y="239"/>
                  <a:pt x="260" y="239"/>
                </a:cubicBezTo>
                <a:cubicBezTo>
                  <a:pt x="261" y="239"/>
                  <a:pt x="261" y="239"/>
                  <a:pt x="261" y="239"/>
                </a:cubicBezTo>
                <a:cubicBezTo>
                  <a:pt x="261" y="239"/>
                  <a:pt x="262" y="239"/>
                  <a:pt x="262" y="239"/>
                </a:cubicBezTo>
                <a:cubicBezTo>
                  <a:pt x="263" y="239"/>
                  <a:pt x="263" y="239"/>
                  <a:pt x="263" y="239"/>
                </a:cubicBezTo>
                <a:cubicBezTo>
                  <a:pt x="264" y="239"/>
                  <a:pt x="264" y="239"/>
                  <a:pt x="264" y="239"/>
                </a:cubicBezTo>
                <a:cubicBezTo>
                  <a:pt x="265" y="239"/>
                  <a:pt x="265" y="239"/>
                  <a:pt x="266" y="239"/>
                </a:cubicBezTo>
                <a:cubicBezTo>
                  <a:pt x="267" y="239"/>
                  <a:pt x="269" y="238"/>
                  <a:pt x="272" y="238"/>
                </a:cubicBezTo>
                <a:cubicBezTo>
                  <a:pt x="275" y="237"/>
                  <a:pt x="278" y="236"/>
                  <a:pt x="280" y="235"/>
                </a:cubicBezTo>
                <a:cubicBezTo>
                  <a:pt x="281" y="235"/>
                  <a:pt x="282" y="234"/>
                  <a:pt x="283" y="234"/>
                </a:cubicBezTo>
                <a:cubicBezTo>
                  <a:pt x="286" y="233"/>
                  <a:pt x="290" y="232"/>
                  <a:pt x="294" y="232"/>
                </a:cubicBezTo>
                <a:cubicBezTo>
                  <a:pt x="295" y="232"/>
                  <a:pt x="295" y="231"/>
                  <a:pt x="296" y="231"/>
                </a:cubicBezTo>
                <a:cubicBezTo>
                  <a:pt x="297" y="231"/>
                  <a:pt x="297" y="232"/>
                  <a:pt x="298" y="232"/>
                </a:cubicBezTo>
                <a:cubicBezTo>
                  <a:pt x="299" y="232"/>
                  <a:pt x="300" y="232"/>
                  <a:pt x="300" y="233"/>
                </a:cubicBezTo>
                <a:cubicBezTo>
                  <a:pt x="301" y="233"/>
                  <a:pt x="301" y="233"/>
                  <a:pt x="301" y="233"/>
                </a:cubicBezTo>
                <a:cubicBezTo>
                  <a:pt x="301" y="233"/>
                  <a:pt x="301" y="233"/>
                  <a:pt x="301" y="233"/>
                </a:cubicBezTo>
                <a:cubicBezTo>
                  <a:pt x="301" y="233"/>
                  <a:pt x="302" y="234"/>
                  <a:pt x="302" y="234"/>
                </a:cubicBezTo>
                <a:cubicBezTo>
                  <a:pt x="302" y="234"/>
                  <a:pt x="302" y="234"/>
                  <a:pt x="302" y="235"/>
                </a:cubicBezTo>
                <a:cubicBezTo>
                  <a:pt x="302" y="235"/>
                  <a:pt x="302" y="235"/>
                  <a:pt x="302" y="235"/>
                </a:cubicBezTo>
                <a:cubicBezTo>
                  <a:pt x="303" y="236"/>
                  <a:pt x="303" y="236"/>
                  <a:pt x="303" y="236"/>
                </a:cubicBezTo>
                <a:cubicBezTo>
                  <a:pt x="304" y="237"/>
                  <a:pt x="304" y="239"/>
                  <a:pt x="305" y="242"/>
                </a:cubicBezTo>
                <a:cubicBezTo>
                  <a:pt x="307" y="245"/>
                  <a:pt x="308" y="249"/>
                  <a:pt x="310" y="254"/>
                </a:cubicBezTo>
                <a:cubicBezTo>
                  <a:pt x="310" y="254"/>
                  <a:pt x="310" y="254"/>
                  <a:pt x="310" y="254"/>
                </a:cubicBezTo>
                <a:cubicBezTo>
                  <a:pt x="313" y="262"/>
                  <a:pt x="317" y="271"/>
                  <a:pt x="320" y="279"/>
                </a:cubicBezTo>
                <a:cubicBezTo>
                  <a:pt x="322" y="285"/>
                  <a:pt x="324" y="289"/>
                  <a:pt x="326" y="293"/>
                </a:cubicBezTo>
                <a:cubicBezTo>
                  <a:pt x="326" y="294"/>
                  <a:pt x="326" y="294"/>
                  <a:pt x="326" y="294"/>
                </a:cubicBezTo>
                <a:cubicBezTo>
                  <a:pt x="324" y="298"/>
                  <a:pt x="324" y="298"/>
                  <a:pt x="324" y="298"/>
                </a:cubicBezTo>
                <a:cubicBezTo>
                  <a:pt x="323" y="299"/>
                  <a:pt x="322" y="300"/>
                  <a:pt x="321" y="301"/>
                </a:cubicBezTo>
                <a:cubicBezTo>
                  <a:pt x="321" y="302"/>
                  <a:pt x="321" y="302"/>
                  <a:pt x="321" y="302"/>
                </a:cubicBezTo>
                <a:cubicBezTo>
                  <a:pt x="320" y="303"/>
                  <a:pt x="319" y="305"/>
                  <a:pt x="318" y="306"/>
                </a:cubicBezTo>
                <a:cubicBezTo>
                  <a:pt x="316" y="311"/>
                  <a:pt x="313" y="315"/>
                  <a:pt x="311" y="320"/>
                </a:cubicBezTo>
                <a:cubicBezTo>
                  <a:pt x="308" y="326"/>
                  <a:pt x="305" y="332"/>
                  <a:pt x="303" y="338"/>
                </a:cubicBezTo>
                <a:cubicBezTo>
                  <a:pt x="300" y="345"/>
                  <a:pt x="297" y="352"/>
                  <a:pt x="295" y="359"/>
                </a:cubicBezTo>
                <a:cubicBezTo>
                  <a:pt x="294" y="363"/>
                  <a:pt x="293" y="367"/>
                  <a:pt x="292" y="371"/>
                </a:cubicBezTo>
                <a:cubicBezTo>
                  <a:pt x="291" y="374"/>
                  <a:pt x="291" y="374"/>
                  <a:pt x="291" y="374"/>
                </a:cubicBezTo>
                <a:cubicBezTo>
                  <a:pt x="290" y="379"/>
                  <a:pt x="290" y="379"/>
                  <a:pt x="290" y="379"/>
                </a:cubicBezTo>
                <a:cubicBezTo>
                  <a:pt x="289" y="380"/>
                  <a:pt x="289" y="382"/>
                  <a:pt x="289" y="384"/>
                </a:cubicBezTo>
                <a:cubicBezTo>
                  <a:pt x="288" y="387"/>
                  <a:pt x="288" y="387"/>
                  <a:pt x="288" y="387"/>
                </a:cubicBezTo>
                <a:cubicBezTo>
                  <a:pt x="288" y="388"/>
                  <a:pt x="287" y="389"/>
                  <a:pt x="287" y="390"/>
                </a:cubicBezTo>
                <a:cubicBezTo>
                  <a:pt x="286" y="396"/>
                  <a:pt x="286" y="396"/>
                  <a:pt x="286" y="396"/>
                </a:cubicBezTo>
                <a:cubicBezTo>
                  <a:pt x="286" y="396"/>
                  <a:pt x="286" y="396"/>
                  <a:pt x="286" y="396"/>
                </a:cubicBezTo>
                <a:cubicBezTo>
                  <a:pt x="286" y="396"/>
                  <a:pt x="286" y="396"/>
                  <a:pt x="286" y="397"/>
                </a:cubicBezTo>
                <a:cubicBezTo>
                  <a:pt x="286" y="398"/>
                  <a:pt x="285" y="400"/>
                  <a:pt x="284" y="402"/>
                </a:cubicBezTo>
                <a:cubicBezTo>
                  <a:pt x="283" y="404"/>
                  <a:pt x="282" y="406"/>
                  <a:pt x="281" y="407"/>
                </a:cubicBezTo>
                <a:cubicBezTo>
                  <a:pt x="276" y="414"/>
                  <a:pt x="268" y="419"/>
                  <a:pt x="259" y="421"/>
                </a:cubicBezTo>
                <a:cubicBezTo>
                  <a:pt x="258" y="421"/>
                  <a:pt x="257" y="421"/>
                  <a:pt x="256" y="421"/>
                </a:cubicBezTo>
                <a:cubicBezTo>
                  <a:pt x="255" y="421"/>
                  <a:pt x="253" y="421"/>
                  <a:pt x="252" y="422"/>
                </a:cubicBezTo>
                <a:cubicBezTo>
                  <a:pt x="251" y="422"/>
                  <a:pt x="251" y="422"/>
                  <a:pt x="250" y="422"/>
                </a:cubicBezTo>
                <a:cubicBezTo>
                  <a:pt x="249" y="422"/>
                  <a:pt x="249" y="422"/>
                  <a:pt x="249" y="422"/>
                </a:cubicBezTo>
                <a:cubicBezTo>
                  <a:pt x="248" y="422"/>
                  <a:pt x="247" y="422"/>
                  <a:pt x="246" y="422"/>
                </a:cubicBezTo>
                <a:cubicBezTo>
                  <a:pt x="246" y="422"/>
                  <a:pt x="246" y="422"/>
                  <a:pt x="246" y="422"/>
                </a:cubicBezTo>
                <a:cubicBezTo>
                  <a:pt x="245" y="422"/>
                  <a:pt x="245" y="422"/>
                  <a:pt x="245" y="422"/>
                </a:cubicBezTo>
                <a:cubicBezTo>
                  <a:pt x="244" y="422"/>
                  <a:pt x="243" y="422"/>
                  <a:pt x="242" y="422"/>
                </a:cubicBezTo>
                <a:cubicBezTo>
                  <a:pt x="242" y="422"/>
                  <a:pt x="241" y="422"/>
                  <a:pt x="241" y="422"/>
                </a:cubicBezTo>
                <a:cubicBezTo>
                  <a:pt x="240" y="422"/>
                  <a:pt x="240" y="422"/>
                  <a:pt x="239" y="421"/>
                </a:cubicBezTo>
                <a:cubicBezTo>
                  <a:pt x="235" y="421"/>
                  <a:pt x="235" y="421"/>
                  <a:pt x="235" y="421"/>
                </a:cubicBezTo>
                <a:cubicBezTo>
                  <a:pt x="234" y="421"/>
                  <a:pt x="233" y="421"/>
                  <a:pt x="232" y="421"/>
                </a:cubicBezTo>
                <a:cubicBezTo>
                  <a:pt x="231" y="421"/>
                  <a:pt x="230" y="421"/>
                  <a:pt x="229" y="421"/>
                </a:cubicBezTo>
                <a:cubicBezTo>
                  <a:pt x="221" y="421"/>
                  <a:pt x="213" y="423"/>
                  <a:pt x="206" y="426"/>
                </a:cubicBezTo>
                <a:cubicBezTo>
                  <a:pt x="199" y="430"/>
                  <a:pt x="192" y="434"/>
                  <a:pt x="185" y="441"/>
                </a:cubicBezTo>
                <a:cubicBezTo>
                  <a:pt x="178" y="446"/>
                  <a:pt x="173" y="452"/>
                  <a:pt x="169" y="457"/>
                </a:cubicBezTo>
                <a:cubicBezTo>
                  <a:pt x="164" y="462"/>
                  <a:pt x="160" y="467"/>
                  <a:pt x="157" y="472"/>
                </a:cubicBezTo>
                <a:cubicBezTo>
                  <a:pt x="157" y="472"/>
                  <a:pt x="157" y="472"/>
                  <a:pt x="157" y="472"/>
                </a:cubicBezTo>
                <a:cubicBezTo>
                  <a:pt x="154" y="476"/>
                  <a:pt x="152" y="479"/>
                  <a:pt x="150" y="482"/>
                </a:cubicBezTo>
                <a:cubicBezTo>
                  <a:pt x="148" y="484"/>
                  <a:pt x="148" y="484"/>
                  <a:pt x="148" y="484"/>
                </a:cubicBezTo>
                <a:cubicBezTo>
                  <a:pt x="147" y="485"/>
                  <a:pt x="146" y="487"/>
                  <a:pt x="146" y="488"/>
                </a:cubicBezTo>
                <a:cubicBezTo>
                  <a:pt x="144" y="490"/>
                  <a:pt x="144" y="490"/>
                  <a:pt x="144" y="490"/>
                </a:cubicBezTo>
                <a:cubicBezTo>
                  <a:pt x="142" y="488"/>
                  <a:pt x="142" y="488"/>
                  <a:pt x="142" y="488"/>
                </a:cubicBezTo>
                <a:cubicBezTo>
                  <a:pt x="138" y="485"/>
                  <a:pt x="135" y="481"/>
                  <a:pt x="132" y="478"/>
                </a:cubicBezTo>
                <a:cubicBezTo>
                  <a:pt x="128" y="474"/>
                  <a:pt x="124" y="470"/>
                  <a:pt x="121" y="466"/>
                </a:cubicBezTo>
                <a:cubicBezTo>
                  <a:pt x="117" y="461"/>
                  <a:pt x="114" y="458"/>
                  <a:pt x="112" y="454"/>
                </a:cubicBezTo>
                <a:cubicBezTo>
                  <a:pt x="109" y="451"/>
                  <a:pt x="107" y="447"/>
                  <a:pt x="105" y="444"/>
                </a:cubicBezTo>
                <a:cubicBezTo>
                  <a:pt x="103" y="441"/>
                  <a:pt x="102" y="438"/>
                  <a:pt x="101" y="435"/>
                </a:cubicBezTo>
                <a:cubicBezTo>
                  <a:pt x="100" y="433"/>
                  <a:pt x="100" y="431"/>
                  <a:pt x="100" y="430"/>
                </a:cubicBezTo>
                <a:cubicBezTo>
                  <a:pt x="99" y="430"/>
                  <a:pt x="99" y="430"/>
                  <a:pt x="99" y="430"/>
                </a:cubicBezTo>
                <a:cubicBezTo>
                  <a:pt x="99" y="431"/>
                  <a:pt x="100" y="433"/>
                  <a:pt x="100" y="436"/>
                </a:cubicBezTo>
                <a:cubicBezTo>
                  <a:pt x="101" y="438"/>
                  <a:pt x="102" y="441"/>
                  <a:pt x="104" y="445"/>
                </a:cubicBezTo>
                <a:cubicBezTo>
                  <a:pt x="105" y="448"/>
                  <a:pt x="107" y="452"/>
                  <a:pt x="110" y="456"/>
                </a:cubicBezTo>
                <a:cubicBezTo>
                  <a:pt x="112" y="459"/>
                  <a:pt x="115" y="463"/>
                  <a:pt x="118" y="468"/>
                </a:cubicBezTo>
                <a:cubicBezTo>
                  <a:pt x="121" y="472"/>
                  <a:pt x="124" y="476"/>
                  <a:pt x="129" y="481"/>
                </a:cubicBezTo>
                <a:cubicBezTo>
                  <a:pt x="132" y="485"/>
                  <a:pt x="136" y="489"/>
                  <a:pt x="140" y="493"/>
                </a:cubicBezTo>
                <a:cubicBezTo>
                  <a:pt x="153" y="507"/>
                  <a:pt x="153" y="507"/>
                  <a:pt x="153" y="507"/>
                </a:cubicBezTo>
                <a:cubicBezTo>
                  <a:pt x="155" y="509"/>
                  <a:pt x="157" y="512"/>
                  <a:pt x="159" y="514"/>
                </a:cubicBezTo>
                <a:cubicBezTo>
                  <a:pt x="160" y="515"/>
                  <a:pt x="160" y="515"/>
                  <a:pt x="160" y="515"/>
                </a:cubicBezTo>
                <a:cubicBezTo>
                  <a:pt x="160" y="516"/>
                  <a:pt x="161" y="516"/>
                  <a:pt x="162" y="517"/>
                </a:cubicBezTo>
                <a:cubicBezTo>
                  <a:pt x="162" y="518"/>
                  <a:pt x="163" y="518"/>
                  <a:pt x="163" y="519"/>
                </a:cubicBezTo>
                <a:cubicBezTo>
                  <a:pt x="163" y="519"/>
                  <a:pt x="163" y="519"/>
                  <a:pt x="163" y="519"/>
                </a:cubicBezTo>
                <a:cubicBezTo>
                  <a:pt x="164" y="520"/>
                  <a:pt x="164" y="520"/>
                  <a:pt x="164" y="521"/>
                </a:cubicBezTo>
                <a:cubicBezTo>
                  <a:pt x="165" y="522"/>
                  <a:pt x="165" y="522"/>
                  <a:pt x="165" y="522"/>
                </a:cubicBezTo>
                <a:cubicBezTo>
                  <a:pt x="165" y="522"/>
                  <a:pt x="165" y="522"/>
                  <a:pt x="165" y="522"/>
                </a:cubicBezTo>
                <a:cubicBezTo>
                  <a:pt x="163" y="523"/>
                  <a:pt x="163" y="523"/>
                  <a:pt x="163" y="523"/>
                </a:cubicBezTo>
                <a:cubicBezTo>
                  <a:pt x="165" y="522"/>
                  <a:pt x="165" y="522"/>
                  <a:pt x="165" y="522"/>
                </a:cubicBezTo>
                <a:cubicBezTo>
                  <a:pt x="166" y="524"/>
                  <a:pt x="166" y="524"/>
                  <a:pt x="166" y="524"/>
                </a:cubicBezTo>
                <a:cubicBezTo>
                  <a:pt x="167" y="525"/>
                  <a:pt x="167" y="526"/>
                  <a:pt x="168" y="527"/>
                </a:cubicBezTo>
                <a:cubicBezTo>
                  <a:pt x="168" y="528"/>
                  <a:pt x="168" y="528"/>
                  <a:pt x="168" y="528"/>
                </a:cubicBezTo>
                <a:cubicBezTo>
                  <a:pt x="169" y="530"/>
                  <a:pt x="169" y="530"/>
                  <a:pt x="169" y="530"/>
                </a:cubicBezTo>
                <a:cubicBezTo>
                  <a:pt x="170" y="532"/>
                  <a:pt x="170" y="532"/>
                  <a:pt x="170" y="532"/>
                </a:cubicBezTo>
                <a:cubicBezTo>
                  <a:pt x="170" y="533"/>
                  <a:pt x="170" y="533"/>
                  <a:pt x="170" y="533"/>
                </a:cubicBezTo>
                <a:cubicBezTo>
                  <a:pt x="171" y="534"/>
                  <a:pt x="171" y="535"/>
                  <a:pt x="171" y="536"/>
                </a:cubicBezTo>
                <a:cubicBezTo>
                  <a:pt x="173" y="541"/>
                  <a:pt x="174" y="546"/>
                  <a:pt x="175" y="552"/>
                </a:cubicBezTo>
                <a:cubicBezTo>
                  <a:pt x="176" y="553"/>
                  <a:pt x="176" y="555"/>
                  <a:pt x="176" y="557"/>
                </a:cubicBezTo>
                <a:cubicBezTo>
                  <a:pt x="176" y="557"/>
                  <a:pt x="177" y="558"/>
                  <a:pt x="177" y="559"/>
                </a:cubicBezTo>
                <a:cubicBezTo>
                  <a:pt x="178" y="566"/>
                  <a:pt x="178" y="566"/>
                  <a:pt x="178" y="566"/>
                </a:cubicBezTo>
                <a:cubicBezTo>
                  <a:pt x="179" y="570"/>
                  <a:pt x="179" y="573"/>
                  <a:pt x="180" y="576"/>
                </a:cubicBezTo>
                <a:cubicBezTo>
                  <a:pt x="180" y="578"/>
                  <a:pt x="180" y="578"/>
                  <a:pt x="180" y="578"/>
                </a:cubicBezTo>
                <a:cubicBezTo>
                  <a:pt x="182" y="588"/>
                  <a:pt x="182" y="588"/>
                  <a:pt x="182" y="588"/>
                </a:cubicBezTo>
                <a:cubicBezTo>
                  <a:pt x="183" y="594"/>
                  <a:pt x="183" y="594"/>
                  <a:pt x="183" y="594"/>
                </a:cubicBezTo>
                <a:cubicBezTo>
                  <a:pt x="183" y="594"/>
                  <a:pt x="183" y="594"/>
                  <a:pt x="183" y="594"/>
                </a:cubicBezTo>
                <a:cubicBezTo>
                  <a:pt x="183" y="592"/>
                  <a:pt x="183" y="590"/>
                  <a:pt x="183" y="588"/>
                </a:cubicBezTo>
                <a:cubicBezTo>
                  <a:pt x="183" y="585"/>
                  <a:pt x="183" y="583"/>
                  <a:pt x="183" y="578"/>
                </a:cubicBezTo>
                <a:cubicBezTo>
                  <a:pt x="182" y="574"/>
                  <a:pt x="182" y="570"/>
                  <a:pt x="182" y="566"/>
                </a:cubicBezTo>
                <a:cubicBezTo>
                  <a:pt x="181" y="562"/>
                  <a:pt x="180" y="557"/>
                  <a:pt x="179" y="551"/>
                </a:cubicBezTo>
                <a:cubicBezTo>
                  <a:pt x="179" y="550"/>
                  <a:pt x="179" y="550"/>
                  <a:pt x="179" y="550"/>
                </a:cubicBezTo>
                <a:cubicBezTo>
                  <a:pt x="179" y="547"/>
                  <a:pt x="178" y="545"/>
                  <a:pt x="178" y="543"/>
                </a:cubicBezTo>
                <a:cubicBezTo>
                  <a:pt x="177" y="541"/>
                  <a:pt x="177" y="538"/>
                  <a:pt x="176" y="535"/>
                </a:cubicBezTo>
                <a:cubicBezTo>
                  <a:pt x="176" y="534"/>
                  <a:pt x="175" y="533"/>
                  <a:pt x="175" y="532"/>
                </a:cubicBezTo>
                <a:cubicBezTo>
                  <a:pt x="175" y="531"/>
                  <a:pt x="175" y="531"/>
                  <a:pt x="175" y="530"/>
                </a:cubicBezTo>
                <a:cubicBezTo>
                  <a:pt x="174" y="528"/>
                  <a:pt x="174" y="528"/>
                  <a:pt x="174" y="528"/>
                </a:cubicBezTo>
                <a:cubicBezTo>
                  <a:pt x="174" y="528"/>
                  <a:pt x="173" y="526"/>
                  <a:pt x="173" y="525"/>
                </a:cubicBezTo>
                <a:cubicBezTo>
                  <a:pt x="172" y="524"/>
                  <a:pt x="172" y="523"/>
                  <a:pt x="171" y="522"/>
                </a:cubicBezTo>
                <a:cubicBezTo>
                  <a:pt x="169" y="519"/>
                  <a:pt x="169" y="519"/>
                  <a:pt x="169" y="519"/>
                </a:cubicBezTo>
                <a:cubicBezTo>
                  <a:pt x="169" y="518"/>
                  <a:pt x="169" y="518"/>
                  <a:pt x="169" y="518"/>
                </a:cubicBezTo>
                <a:cubicBezTo>
                  <a:pt x="165" y="513"/>
                  <a:pt x="161" y="509"/>
                  <a:pt x="157" y="505"/>
                </a:cubicBezTo>
                <a:cubicBezTo>
                  <a:pt x="155" y="502"/>
                  <a:pt x="155" y="502"/>
                  <a:pt x="155" y="502"/>
                </a:cubicBezTo>
                <a:cubicBezTo>
                  <a:pt x="156" y="499"/>
                  <a:pt x="156" y="499"/>
                  <a:pt x="156" y="499"/>
                </a:cubicBezTo>
                <a:cubicBezTo>
                  <a:pt x="160" y="491"/>
                  <a:pt x="160" y="491"/>
                  <a:pt x="160" y="491"/>
                </a:cubicBezTo>
                <a:cubicBezTo>
                  <a:pt x="162" y="487"/>
                  <a:pt x="164" y="482"/>
                  <a:pt x="166" y="478"/>
                </a:cubicBezTo>
                <a:cubicBezTo>
                  <a:pt x="169" y="473"/>
                  <a:pt x="172" y="468"/>
                  <a:pt x="176" y="462"/>
                </a:cubicBezTo>
                <a:cubicBezTo>
                  <a:pt x="180" y="456"/>
                  <a:pt x="184" y="450"/>
                  <a:pt x="189" y="445"/>
                </a:cubicBezTo>
                <a:cubicBezTo>
                  <a:pt x="195" y="439"/>
                  <a:pt x="201" y="434"/>
                  <a:pt x="207" y="430"/>
                </a:cubicBezTo>
                <a:cubicBezTo>
                  <a:pt x="211" y="428"/>
                  <a:pt x="215" y="426"/>
                  <a:pt x="219" y="425"/>
                </a:cubicBezTo>
                <a:cubicBezTo>
                  <a:pt x="223" y="424"/>
                  <a:pt x="227" y="424"/>
                  <a:pt x="231" y="424"/>
                </a:cubicBezTo>
                <a:cubicBezTo>
                  <a:pt x="231" y="424"/>
                  <a:pt x="232" y="424"/>
                  <a:pt x="232" y="424"/>
                </a:cubicBezTo>
                <a:cubicBezTo>
                  <a:pt x="233" y="424"/>
                  <a:pt x="234" y="424"/>
                  <a:pt x="234" y="424"/>
                </a:cubicBezTo>
                <a:cubicBezTo>
                  <a:pt x="235" y="424"/>
                  <a:pt x="235" y="424"/>
                  <a:pt x="235" y="424"/>
                </a:cubicBezTo>
                <a:cubicBezTo>
                  <a:pt x="239" y="424"/>
                  <a:pt x="239" y="424"/>
                  <a:pt x="239" y="424"/>
                </a:cubicBezTo>
                <a:cubicBezTo>
                  <a:pt x="239" y="424"/>
                  <a:pt x="240" y="424"/>
                  <a:pt x="241" y="424"/>
                </a:cubicBezTo>
                <a:cubicBezTo>
                  <a:pt x="241" y="424"/>
                  <a:pt x="242" y="424"/>
                  <a:pt x="242" y="424"/>
                </a:cubicBezTo>
                <a:cubicBezTo>
                  <a:pt x="243" y="424"/>
                  <a:pt x="244" y="424"/>
                  <a:pt x="245" y="424"/>
                </a:cubicBezTo>
                <a:cubicBezTo>
                  <a:pt x="245" y="424"/>
                  <a:pt x="247" y="424"/>
                  <a:pt x="247" y="424"/>
                </a:cubicBezTo>
                <a:cubicBezTo>
                  <a:pt x="248" y="424"/>
                  <a:pt x="248" y="424"/>
                  <a:pt x="249" y="424"/>
                </a:cubicBezTo>
                <a:cubicBezTo>
                  <a:pt x="250" y="424"/>
                  <a:pt x="250" y="424"/>
                  <a:pt x="250" y="424"/>
                </a:cubicBezTo>
                <a:cubicBezTo>
                  <a:pt x="251" y="424"/>
                  <a:pt x="252" y="424"/>
                  <a:pt x="252" y="424"/>
                </a:cubicBezTo>
                <a:cubicBezTo>
                  <a:pt x="255" y="424"/>
                  <a:pt x="257" y="424"/>
                  <a:pt x="259" y="423"/>
                </a:cubicBezTo>
                <a:cubicBezTo>
                  <a:pt x="265" y="422"/>
                  <a:pt x="269" y="421"/>
                  <a:pt x="273" y="419"/>
                </a:cubicBezTo>
                <a:cubicBezTo>
                  <a:pt x="278" y="417"/>
                  <a:pt x="282" y="415"/>
                  <a:pt x="285" y="411"/>
                </a:cubicBezTo>
                <a:cubicBezTo>
                  <a:pt x="287" y="410"/>
                  <a:pt x="289" y="408"/>
                  <a:pt x="290" y="406"/>
                </a:cubicBezTo>
                <a:cubicBezTo>
                  <a:pt x="291" y="404"/>
                  <a:pt x="293" y="402"/>
                  <a:pt x="294" y="399"/>
                </a:cubicBezTo>
                <a:cubicBezTo>
                  <a:pt x="296" y="393"/>
                  <a:pt x="296" y="393"/>
                  <a:pt x="296" y="393"/>
                </a:cubicBezTo>
                <a:cubicBezTo>
                  <a:pt x="296" y="392"/>
                  <a:pt x="297" y="391"/>
                  <a:pt x="297" y="390"/>
                </a:cubicBezTo>
                <a:cubicBezTo>
                  <a:pt x="298" y="387"/>
                  <a:pt x="298" y="387"/>
                  <a:pt x="298" y="387"/>
                </a:cubicBezTo>
                <a:cubicBezTo>
                  <a:pt x="299" y="385"/>
                  <a:pt x="300" y="384"/>
                  <a:pt x="300" y="382"/>
                </a:cubicBezTo>
                <a:cubicBezTo>
                  <a:pt x="301" y="381"/>
                  <a:pt x="301" y="381"/>
                  <a:pt x="301" y="381"/>
                </a:cubicBezTo>
                <a:cubicBezTo>
                  <a:pt x="301" y="379"/>
                  <a:pt x="302" y="377"/>
                  <a:pt x="303" y="375"/>
                </a:cubicBezTo>
                <a:cubicBezTo>
                  <a:pt x="305" y="372"/>
                  <a:pt x="307" y="368"/>
                  <a:pt x="308" y="365"/>
                </a:cubicBezTo>
                <a:cubicBezTo>
                  <a:pt x="308" y="365"/>
                  <a:pt x="308" y="365"/>
                  <a:pt x="308" y="365"/>
                </a:cubicBezTo>
                <a:cubicBezTo>
                  <a:pt x="313" y="357"/>
                  <a:pt x="317" y="351"/>
                  <a:pt x="320" y="347"/>
                </a:cubicBezTo>
                <a:cubicBezTo>
                  <a:pt x="323" y="341"/>
                  <a:pt x="327" y="337"/>
                  <a:pt x="330" y="332"/>
                </a:cubicBezTo>
                <a:cubicBezTo>
                  <a:pt x="331" y="331"/>
                  <a:pt x="331" y="331"/>
                  <a:pt x="331" y="331"/>
                </a:cubicBezTo>
                <a:cubicBezTo>
                  <a:pt x="333" y="330"/>
                  <a:pt x="334" y="328"/>
                  <a:pt x="335" y="326"/>
                </a:cubicBezTo>
                <a:cubicBezTo>
                  <a:pt x="337" y="325"/>
                  <a:pt x="338" y="324"/>
                  <a:pt x="340" y="322"/>
                </a:cubicBezTo>
                <a:cubicBezTo>
                  <a:pt x="340" y="321"/>
                  <a:pt x="341" y="321"/>
                  <a:pt x="341" y="321"/>
                </a:cubicBezTo>
                <a:cubicBezTo>
                  <a:pt x="342" y="319"/>
                  <a:pt x="342" y="319"/>
                  <a:pt x="342" y="319"/>
                </a:cubicBezTo>
                <a:cubicBezTo>
                  <a:pt x="344" y="320"/>
                  <a:pt x="344" y="320"/>
                  <a:pt x="344" y="320"/>
                </a:cubicBezTo>
                <a:cubicBezTo>
                  <a:pt x="346" y="321"/>
                  <a:pt x="346" y="321"/>
                  <a:pt x="346" y="321"/>
                </a:cubicBezTo>
                <a:cubicBezTo>
                  <a:pt x="348" y="322"/>
                  <a:pt x="351" y="323"/>
                  <a:pt x="353" y="324"/>
                </a:cubicBezTo>
                <a:cubicBezTo>
                  <a:pt x="361" y="327"/>
                  <a:pt x="369" y="330"/>
                  <a:pt x="378" y="330"/>
                </a:cubicBezTo>
                <a:cubicBezTo>
                  <a:pt x="380" y="330"/>
                  <a:pt x="383" y="331"/>
                  <a:pt x="385" y="331"/>
                </a:cubicBezTo>
                <a:cubicBezTo>
                  <a:pt x="387" y="331"/>
                  <a:pt x="388" y="331"/>
                  <a:pt x="390" y="330"/>
                </a:cubicBezTo>
                <a:cubicBezTo>
                  <a:pt x="390" y="330"/>
                  <a:pt x="390" y="330"/>
                  <a:pt x="390" y="330"/>
                </a:cubicBezTo>
                <a:cubicBezTo>
                  <a:pt x="393" y="330"/>
                  <a:pt x="396" y="330"/>
                  <a:pt x="398" y="330"/>
                </a:cubicBezTo>
                <a:cubicBezTo>
                  <a:pt x="399" y="330"/>
                  <a:pt x="400" y="329"/>
                  <a:pt x="401" y="329"/>
                </a:cubicBezTo>
                <a:cubicBezTo>
                  <a:pt x="402" y="329"/>
                  <a:pt x="403" y="329"/>
                  <a:pt x="404" y="329"/>
                </a:cubicBezTo>
                <a:cubicBezTo>
                  <a:pt x="405" y="329"/>
                  <a:pt x="405" y="328"/>
                  <a:pt x="406" y="328"/>
                </a:cubicBezTo>
                <a:cubicBezTo>
                  <a:pt x="411" y="327"/>
                  <a:pt x="411" y="327"/>
                  <a:pt x="411" y="327"/>
                </a:cubicBezTo>
                <a:cubicBezTo>
                  <a:pt x="411" y="327"/>
                  <a:pt x="412" y="327"/>
                  <a:pt x="413" y="327"/>
                </a:cubicBezTo>
                <a:cubicBezTo>
                  <a:pt x="419" y="325"/>
                  <a:pt x="419" y="325"/>
                  <a:pt x="419" y="325"/>
                </a:cubicBezTo>
                <a:cubicBezTo>
                  <a:pt x="421" y="324"/>
                  <a:pt x="423" y="324"/>
                  <a:pt x="425" y="323"/>
                </a:cubicBezTo>
                <a:cubicBezTo>
                  <a:pt x="425" y="323"/>
                  <a:pt x="426" y="323"/>
                  <a:pt x="427" y="322"/>
                </a:cubicBezTo>
                <a:cubicBezTo>
                  <a:pt x="429" y="322"/>
                  <a:pt x="431" y="321"/>
                  <a:pt x="433" y="320"/>
                </a:cubicBezTo>
                <a:cubicBezTo>
                  <a:pt x="435" y="319"/>
                  <a:pt x="442" y="316"/>
                  <a:pt x="442" y="316"/>
                </a:cubicBezTo>
                <a:cubicBezTo>
                  <a:pt x="441" y="321"/>
                  <a:pt x="441" y="321"/>
                  <a:pt x="441" y="321"/>
                </a:cubicBezTo>
                <a:cubicBezTo>
                  <a:pt x="441" y="322"/>
                  <a:pt x="441" y="322"/>
                  <a:pt x="441" y="322"/>
                </a:cubicBezTo>
                <a:cubicBezTo>
                  <a:pt x="441" y="322"/>
                  <a:pt x="441" y="322"/>
                  <a:pt x="441" y="323"/>
                </a:cubicBezTo>
                <a:cubicBezTo>
                  <a:pt x="441" y="325"/>
                  <a:pt x="441" y="329"/>
                  <a:pt x="441" y="332"/>
                </a:cubicBezTo>
                <a:cubicBezTo>
                  <a:pt x="441" y="334"/>
                  <a:pt x="441" y="338"/>
                  <a:pt x="442" y="341"/>
                </a:cubicBezTo>
                <a:cubicBezTo>
                  <a:pt x="443" y="347"/>
                  <a:pt x="445" y="353"/>
                  <a:pt x="446" y="358"/>
                </a:cubicBezTo>
                <a:cubicBezTo>
                  <a:pt x="446" y="359"/>
                  <a:pt x="446" y="359"/>
                  <a:pt x="446" y="359"/>
                </a:cubicBezTo>
                <a:cubicBezTo>
                  <a:pt x="448" y="363"/>
                  <a:pt x="449" y="368"/>
                  <a:pt x="450" y="373"/>
                </a:cubicBezTo>
                <a:cubicBezTo>
                  <a:pt x="451" y="376"/>
                  <a:pt x="451" y="376"/>
                  <a:pt x="451" y="376"/>
                </a:cubicBezTo>
                <a:cubicBezTo>
                  <a:pt x="455" y="388"/>
                  <a:pt x="458" y="399"/>
                  <a:pt x="460" y="409"/>
                </a:cubicBezTo>
                <a:cubicBezTo>
                  <a:pt x="461" y="415"/>
                  <a:pt x="462" y="420"/>
                  <a:pt x="462" y="424"/>
                </a:cubicBezTo>
                <a:cubicBezTo>
                  <a:pt x="462" y="426"/>
                  <a:pt x="462" y="426"/>
                  <a:pt x="462" y="426"/>
                </a:cubicBezTo>
                <a:cubicBezTo>
                  <a:pt x="462" y="428"/>
                  <a:pt x="462" y="428"/>
                  <a:pt x="462" y="428"/>
                </a:cubicBezTo>
                <a:cubicBezTo>
                  <a:pt x="462" y="429"/>
                  <a:pt x="462" y="429"/>
                  <a:pt x="462" y="429"/>
                </a:cubicBezTo>
                <a:cubicBezTo>
                  <a:pt x="462" y="429"/>
                  <a:pt x="462" y="429"/>
                  <a:pt x="462" y="430"/>
                </a:cubicBezTo>
                <a:cubicBezTo>
                  <a:pt x="462" y="432"/>
                  <a:pt x="462" y="432"/>
                  <a:pt x="462" y="432"/>
                </a:cubicBezTo>
                <a:cubicBezTo>
                  <a:pt x="462" y="435"/>
                  <a:pt x="462" y="438"/>
                  <a:pt x="462" y="441"/>
                </a:cubicBezTo>
                <a:cubicBezTo>
                  <a:pt x="464" y="452"/>
                  <a:pt x="466" y="461"/>
                  <a:pt x="467" y="470"/>
                </a:cubicBezTo>
                <a:cubicBezTo>
                  <a:pt x="468" y="474"/>
                  <a:pt x="468" y="474"/>
                  <a:pt x="468" y="474"/>
                </a:cubicBezTo>
                <a:cubicBezTo>
                  <a:pt x="469" y="477"/>
                  <a:pt x="470" y="480"/>
                  <a:pt x="470" y="484"/>
                </a:cubicBezTo>
                <a:cubicBezTo>
                  <a:pt x="471" y="487"/>
                  <a:pt x="472" y="489"/>
                  <a:pt x="473" y="492"/>
                </a:cubicBezTo>
                <a:cubicBezTo>
                  <a:pt x="473" y="493"/>
                  <a:pt x="473" y="494"/>
                  <a:pt x="473" y="495"/>
                </a:cubicBezTo>
                <a:cubicBezTo>
                  <a:pt x="476" y="504"/>
                  <a:pt x="477" y="510"/>
                  <a:pt x="479" y="515"/>
                </a:cubicBezTo>
                <a:cubicBezTo>
                  <a:pt x="480" y="518"/>
                  <a:pt x="481" y="521"/>
                  <a:pt x="482" y="523"/>
                </a:cubicBezTo>
                <a:cubicBezTo>
                  <a:pt x="482" y="525"/>
                  <a:pt x="482" y="525"/>
                  <a:pt x="482" y="525"/>
                </a:cubicBezTo>
                <a:cubicBezTo>
                  <a:pt x="481" y="526"/>
                  <a:pt x="481" y="526"/>
                  <a:pt x="481" y="526"/>
                </a:cubicBezTo>
                <a:cubicBezTo>
                  <a:pt x="478" y="529"/>
                  <a:pt x="475" y="531"/>
                  <a:pt x="471" y="534"/>
                </a:cubicBezTo>
                <a:cubicBezTo>
                  <a:pt x="468" y="537"/>
                  <a:pt x="464" y="540"/>
                  <a:pt x="461" y="544"/>
                </a:cubicBezTo>
                <a:cubicBezTo>
                  <a:pt x="460" y="545"/>
                  <a:pt x="460" y="545"/>
                  <a:pt x="460" y="545"/>
                </a:cubicBezTo>
                <a:cubicBezTo>
                  <a:pt x="459" y="544"/>
                  <a:pt x="459" y="544"/>
                  <a:pt x="459" y="544"/>
                </a:cubicBezTo>
                <a:cubicBezTo>
                  <a:pt x="458" y="544"/>
                  <a:pt x="457" y="544"/>
                  <a:pt x="457" y="544"/>
                </a:cubicBezTo>
                <a:cubicBezTo>
                  <a:pt x="456" y="544"/>
                  <a:pt x="455" y="544"/>
                  <a:pt x="454" y="544"/>
                </a:cubicBezTo>
                <a:cubicBezTo>
                  <a:pt x="453" y="544"/>
                  <a:pt x="453" y="544"/>
                  <a:pt x="452" y="544"/>
                </a:cubicBezTo>
                <a:cubicBezTo>
                  <a:pt x="449" y="544"/>
                  <a:pt x="446" y="545"/>
                  <a:pt x="442" y="545"/>
                </a:cubicBezTo>
                <a:cubicBezTo>
                  <a:pt x="440" y="545"/>
                  <a:pt x="440" y="545"/>
                  <a:pt x="440" y="545"/>
                </a:cubicBezTo>
                <a:cubicBezTo>
                  <a:pt x="436" y="545"/>
                  <a:pt x="431" y="546"/>
                  <a:pt x="426" y="546"/>
                </a:cubicBezTo>
                <a:cubicBezTo>
                  <a:pt x="425" y="546"/>
                  <a:pt x="425" y="546"/>
                  <a:pt x="425" y="546"/>
                </a:cubicBezTo>
                <a:cubicBezTo>
                  <a:pt x="419" y="546"/>
                  <a:pt x="415" y="545"/>
                  <a:pt x="411" y="544"/>
                </a:cubicBezTo>
                <a:cubicBezTo>
                  <a:pt x="409" y="544"/>
                  <a:pt x="408" y="543"/>
                  <a:pt x="407" y="543"/>
                </a:cubicBezTo>
                <a:cubicBezTo>
                  <a:pt x="406" y="543"/>
                  <a:pt x="406" y="542"/>
                  <a:pt x="405" y="542"/>
                </a:cubicBezTo>
                <a:cubicBezTo>
                  <a:pt x="405" y="542"/>
                  <a:pt x="405" y="542"/>
                  <a:pt x="405" y="542"/>
                </a:cubicBezTo>
                <a:cubicBezTo>
                  <a:pt x="405" y="542"/>
                  <a:pt x="404" y="541"/>
                  <a:pt x="404" y="541"/>
                </a:cubicBezTo>
                <a:cubicBezTo>
                  <a:pt x="403" y="541"/>
                  <a:pt x="403" y="540"/>
                  <a:pt x="403" y="540"/>
                </a:cubicBezTo>
                <a:cubicBezTo>
                  <a:pt x="403" y="540"/>
                  <a:pt x="402" y="539"/>
                  <a:pt x="402" y="539"/>
                </a:cubicBezTo>
                <a:cubicBezTo>
                  <a:pt x="401" y="538"/>
                  <a:pt x="401" y="536"/>
                  <a:pt x="400" y="535"/>
                </a:cubicBezTo>
                <a:cubicBezTo>
                  <a:pt x="398" y="529"/>
                  <a:pt x="396" y="522"/>
                  <a:pt x="395" y="515"/>
                </a:cubicBezTo>
                <a:cubicBezTo>
                  <a:pt x="394" y="509"/>
                  <a:pt x="393" y="503"/>
                  <a:pt x="391" y="495"/>
                </a:cubicBezTo>
                <a:cubicBezTo>
                  <a:pt x="390" y="483"/>
                  <a:pt x="388" y="469"/>
                  <a:pt x="386" y="453"/>
                </a:cubicBezTo>
                <a:cubicBezTo>
                  <a:pt x="385" y="442"/>
                  <a:pt x="384" y="430"/>
                  <a:pt x="383" y="417"/>
                </a:cubicBezTo>
                <a:cubicBezTo>
                  <a:pt x="382" y="401"/>
                  <a:pt x="381" y="389"/>
                  <a:pt x="381" y="384"/>
                </a:cubicBezTo>
                <a:cubicBezTo>
                  <a:pt x="381" y="384"/>
                  <a:pt x="381" y="384"/>
                  <a:pt x="381" y="384"/>
                </a:cubicBezTo>
                <a:cubicBezTo>
                  <a:pt x="381" y="389"/>
                  <a:pt x="381" y="401"/>
                  <a:pt x="381" y="417"/>
                </a:cubicBezTo>
                <a:cubicBezTo>
                  <a:pt x="381" y="430"/>
                  <a:pt x="382" y="442"/>
                  <a:pt x="382" y="454"/>
                </a:cubicBezTo>
                <a:cubicBezTo>
                  <a:pt x="383" y="470"/>
                  <a:pt x="384" y="483"/>
                  <a:pt x="385" y="495"/>
                </a:cubicBezTo>
                <a:cubicBezTo>
                  <a:pt x="386" y="504"/>
                  <a:pt x="387" y="510"/>
                  <a:pt x="388" y="517"/>
                </a:cubicBezTo>
                <a:cubicBezTo>
                  <a:pt x="389" y="524"/>
                  <a:pt x="390" y="530"/>
                  <a:pt x="392" y="537"/>
                </a:cubicBezTo>
                <a:cubicBezTo>
                  <a:pt x="393" y="540"/>
                  <a:pt x="393" y="541"/>
                  <a:pt x="394" y="543"/>
                </a:cubicBezTo>
                <a:cubicBezTo>
                  <a:pt x="394" y="544"/>
                  <a:pt x="395" y="544"/>
                  <a:pt x="395" y="545"/>
                </a:cubicBezTo>
                <a:cubicBezTo>
                  <a:pt x="399" y="550"/>
                  <a:pt x="399" y="550"/>
                  <a:pt x="399" y="550"/>
                </a:cubicBezTo>
                <a:cubicBezTo>
                  <a:pt x="393" y="550"/>
                  <a:pt x="393" y="550"/>
                  <a:pt x="393" y="550"/>
                </a:cubicBezTo>
                <a:cubicBezTo>
                  <a:pt x="390" y="550"/>
                  <a:pt x="387" y="549"/>
                  <a:pt x="384" y="549"/>
                </a:cubicBezTo>
                <a:cubicBezTo>
                  <a:pt x="370" y="548"/>
                  <a:pt x="359" y="547"/>
                  <a:pt x="348" y="546"/>
                </a:cubicBezTo>
                <a:cubicBezTo>
                  <a:pt x="325" y="543"/>
                  <a:pt x="301" y="538"/>
                  <a:pt x="282" y="533"/>
                </a:cubicBezTo>
                <a:cubicBezTo>
                  <a:pt x="273" y="530"/>
                  <a:pt x="266" y="528"/>
                  <a:pt x="261" y="525"/>
                </a:cubicBezTo>
                <a:cubicBezTo>
                  <a:pt x="259" y="524"/>
                  <a:pt x="257" y="523"/>
                  <a:pt x="256" y="522"/>
                </a:cubicBezTo>
                <a:cubicBezTo>
                  <a:pt x="256" y="523"/>
                  <a:pt x="256" y="523"/>
                  <a:pt x="256" y="523"/>
                </a:cubicBezTo>
                <a:cubicBezTo>
                  <a:pt x="257" y="524"/>
                  <a:pt x="258" y="525"/>
                  <a:pt x="260" y="527"/>
                </a:cubicBezTo>
                <a:cubicBezTo>
                  <a:pt x="265" y="530"/>
                  <a:pt x="272" y="534"/>
                  <a:pt x="280" y="538"/>
                </a:cubicBezTo>
                <a:cubicBezTo>
                  <a:pt x="298" y="546"/>
                  <a:pt x="321" y="556"/>
                  <a:pt x="345" y="563"/>
                </a:cubicBezTo>
                <a:cubicBezTo>
                  <a:pt x="352" y="565"/>
                  <a:pt x="357" y="567"/>
                  <a:pt x="363" y="569"/>
                </a:cubicBezTo>
                <a:cubicBezTo>
                  <a:pt x="368" y="570"/>
                  <a:pt x="374" y="572"/>
                  <a:pt x="380" y="574"/>
                </a:cubicBezTo>
                <a:cubicBezTo>
                  <a:pt x="382" y="574"/>
                  <a:pt x="383" y="574"/>
                  <a:pt x="384" y="575"/>
                </a:cubicBezTo>
                <a:cubicBezTo>
                  <a:pt x="389" y="576"/>
                  <a:pt x="389" y="576"/>
                  <a:pt x="389" y="576"/>
                </a:cubicBezTo>
                <a:cubicBezTo>
                  <a:pt x="385" y="579"/>
                  <a:pt x="385" y="579"/>
                  <a:pt x="385" y="579"/>
                </a:cubicBezTo>
                <a:cubicBezTo>
                  <a:pt x="383" y="581"/>
                  <a:pt x="382" y="582"/>
                  <a:pt x="380" y="584"/>
                </a:cubicBezTo>
                <a:cubicBezTo>
                  <a:pt x="378" y="587"/>
                  <a:pt x="375" y="590"/>
                  <a:pt x="373" y="593"/>
                </a:cubicBezTo>
                <a:cubicBezTo>
                  <a:pt x="372" y="594"/>
                  <a:pt x="372" y="594"/>
                  <a:pt x="372" y="594"/>
                </a:cubicBezTo>
                <a:cubicBezTo>
                  <a:pt x="370" y="597"/>
                  <a:pt x="368" y="600"/>
                  <a:pt x="365" y="603"/>
                </a:cubicBezTo>
                <a:cubicBezTo>
                  <a:pt x="359" y="612"/>
                  <a:pt x="359" y="612"/>
                  <a:pt x="359" y="612"/>
                </a:cubicBezTo>
                <a:cubicBezTo>
                  <a:pt x="357" y="615"/>
                  <a:pt x="355" y="617"/>
                  <a:pt x="353" y="620"/>
                </a:cubicBezTo>
                <a:cubicBezTo>
                  <a:pt x="351" y="622"/>
                  <a:pt x="349" y="624"/>
                  <a:pt x="348" y="626"/>
                </a:cubicBezTo>
                <a:cubicBezTo>
                  <a:pt x="347" y="627"/>
                  <a:pt x="346" y="628"/>
                  <a:pt x="345" y="628"/>
                </a:cubicBezTo>
                <a:cubicBezTo>
                  <a:pt x="346" y="628"/>
                  <a:pt x="347" y="628"/>
                  <a:pt x="348" y="627"/>
                </a:cubicBezTo>
                <a:cubicBezTo>
                  <a:pt x="351" y="626"/>
                  <a:pt x="353" y="624"/>
                  <a:pt x="355" y="622"/>
                </a:cubicBezTo>
                <a:cubicBezTo>
                  <a:pt x="358" y="620"/>
                  <a:pt x="361" y="618"/>
                  <a:pt x="363" y="616"/>
                </a:cubicBezTo>
                <a:cubicBezTo>
                  <a:pt x="366" y="613"/>
                  <a:pt x="369" y="611"/>
                  <a:pt x="371" y="608"/>
                </a:cubicBezTo>
                <a:cubicBezTo>
                  <a:pt x="373" y="606"/>
                  <a:pt x="375" y="605"/>
                  <a:pt x="376" y="603"/>
                </a:cubicBezTo>
                <a:cubicBezTo>
                  <a:pt x="377" y="602"/>
                  <a:pt x="378" y="601"/>
                  <a:pt x="379" y="600"/>
                </a:cubicBezTo>
                <a:cubicBezTo>
                  <a:pt x="382" y="596"/>
                  <a:pt x="385" y="594"/>
                  <a:pt x="388" y="591"/>
                </a:cubicBezTo>
                <a:cubicBezTo>
                  <a:pt x="389" y="590"/>
                  <a:pt x="391" y="589"/>
                  <a:pt x="392" y="588"/>
                </a:cubicBezTo>
                <a:cubicBezTo>
                  <a:pt x="393" y="587"/>
                  <a:pt x="395" y="586"/>
                  <a:pt x="396" y="585"/>
                </a:cubicBezTo>
                <a:cubicBezTo>
                  <a:pt x="396" y="585"/>
                  <a:pt x="396" y="585"/>
                  <a:pt x="396" y="585"/>
                </a:cubicBezTo>
                <a:cubicBezTo>
                  <a:pt x="396" y="585"/>
                  <a:pt x="396" y="585"/>
                  <a:pt x="396" y="585"/>
                </a:cubicBezTo>
                <a:cubicBezTo>
                  <a:pt x="397" y="585"/>
                  <a:pt x="397" y="585"/>
                  <a:pt x="397" y="585"/>
                </a:cubicBezTo>
                <a:cubicBezTo>
                  <a:pt x="397" y="585"/>
                  <a:pt x="397" y="585"/>
                  <a:pt x="397" y="585"/>
                </a:cubicBezTo>
                <a:cubicBezTo>
                  <a:pt x="398" y="585"/>
                  <a:pt x="398" y="585"/>
                  <a:pt x="398" y="585"/>
                </a:cubicBezTo>
                <a:cubicBezTo>
                  <a:pt x="399" y="585"/>
                  <a:pt x="399" y="585"/>
                  <a:pt x="399" y="585"/>
                </a:cubicBezTo>
                <a:cubicBezTo>
                  <a:pt x="399" y="585"/>
                  <a:pt x="399" y="585"/>
                  <a:pt x="400" y="585"/>
                </a:cubicBezTo>
                <a:cubicBezTo>
                  <a:pt x="401" y="585"/>
                  <a:pt x="403" y="585"/>
                  <a:pt x="404" y="586"/>
                </a:cubicBezTo>
                <a:cubicBezTo>
                  <a:pt x="407" y="586"/>
                  <a:pt x="410" y="587"/>
                  <a:pt x="413" y="588"/>
                </a:cubicBezTo>
                <a:cubicBezTo>
                  <a:pt x="416" y="590"/>
                  <a:pt x="418" y="591"/>
                  <a:pt x="420" y="593"/>
                </a:cubicBezTo>
                <a:cubicBezTo>
                  <a:pt x="421" y="594"/>
                  <a:pt x="421" y="595"/>
                  <a:pt x="422" y="596"/>
                </a:cubicBezTo>
                <a:cubicBezTo>
                  <a:pt x="422" y="596"/>
                  <a:pt x="423" y="597"/>
                  <a:pt x="423" y="597"/>
                </a:cubicBezTo>
                <a:cubicBezTo>
                  <a:pt x="423" y="598"/>
                  <a:pt x="423" y="598"/>
                  <a:pt x="423" y="598"/>
                </a:cubicBezTo>
                <a:cubicBezTo>
                  <a:pt x="423" y="599"/>
                  <a:pt x="423" y="599"/>
                  <a:pt x="423" y="599"/>
                </a:cubicBezTo>
                <a:cubicBezTo>
                  <a:pt x="422" y="603"/>
                  <a:pt x="421" y="608"/>
                  <a:pt x="420" y="612"/>
                </a:cubicBezTo>
                <a:cubicBezTo>
                  <a:pt x="418" y="620"/>
                  <a:pt x="417" y="629"/>
                  <a:pt x="414" y="637"/>
                </a:cubicBezTo>
                <a:cubicBezTo>
                  <a:pt x="413" y="644"/>
                  <a:pt x="410" y="650"/>
                  <a:pt x="408" y="655"/>
                </a:cubicBezTo>
                <a:cubicBezTo>
                  <a:pt x="408" y="656"/>
                  <a:pt x="407" y="657"/>
                  <a:pt x="407" y="658"/>
                </a:cubicBezTo>
                <a:cubicBezTo>
                  <a:pt x="406" y="659"/>
                  <a:pt x="406" y="660"/>
                  <a:pt x="406" y="660"/>
                </a:cubicBezTo>
                <a:cubicBezTo>
                  <a:pt x="406" y="660"/>
                  <a:pt x="406" y="660"/>
                  <a:pt x="406" y="660"/>
                </a:cubicBezTo>
                <a:cubicBezTo>
                  <a:pt x="406" y="660"/>
                  <a:pt x="405" y="660"/>
                  <a:pt x="405" y="661"/>
                </a:cubicBezTo>
                <a:cubicBezTo>
                  <a:pt x="405" y="662"/>
                  <a:pt x="404" y="663"/>
                  <a:pt x="404" y="664"/>
                </a:cubicBezTo>
                <a:cubicBezTo>
                  <a:pt x="402" y="667"/>
                  <a:pt x="400" y="670"/>
                  <a:pt x="398" y="673"/>
                </a:cubicBezTo>
                <a:cubicBezTo>
                  <a:pt x="397" y="676"/>
                  <a:pt x="395" y="679"/>
                  <a:pt x="393" y="682"/>
                </a:cubicBezTo>
                <a:cubicBezTo>
                  <a:pt x="392" y="684"/>
                  <a:pt x="392" y="684"/>
                  <a:pt x="392" y="684"/>
                </a:cubicBezTo>
                <a:cubicBezTo>
                  <a:pt x="389" y="683"/>
                  <a:pt x="389" y="683"/>
                  <a:pt x="389" y="683"/>
                </a:cubicBezTo>
                <a:cubicBezTo>
                  <a:pt x="388" y="683"/>
                  <a:pt x="387" y="683"/>
                  <a:pt x="387" y="683"/>
                </a:cubicBezTo>
                <a:cubicBezTo>
                  <a:pt x="386" y="683"/>
                  <a:pt x="386" y="683"/>
                  <a:pt x="386" y="683"/>
                </a:cubicBezTo>
                <a:cubicBezTo>
                  <a:pt x="385" y="683"/>
                  <a:pt x="385" y="683"/>
                  <a:pt x="385" y="683"/>
                </a:cubicBezTo>
                <a:cubicBezTo>
                  <a:pt x="383" y="683"/>
                  <a:pt x="383" y="683"/>
                  <a:pt x="383" y="683"/>
                </a:cubicBezTo>
                <a:cubicBezTo>
                  <a:pt x="382" y="683"/>
                  <a:pt x="382" y="683"/>
                  <a:pt x="382" y="683"/>
                </a:cubicBezTo>
                <a:cubicBezTo>
                  <a:pt x="381" y="683"/>
                  <a:pt x="381" y="683"/>
                  <a:pt x="381" y="683"/>
                </a:cubicBezTo>
                <a:cubicBezTo>
                  <a:pt x="380" y="683"/>
                  <a:pt x="380" y="683"/>
                  <a:pt x="379" y="683"/>
                </a:cubicBezTo>
                <a:cubicBezTo>
                  <a:pt x="378" y="683"/>
                  <a:pt x="378" y="683"/>
                  <a:pt x="378" y="683"/>
                </a:cubicBezTo>
                <a:cubicBezTo>
                  <a:pt x="376" y="683"/>
                  <a:pt x="373" y="683"/>
                  <a:pt x="370" y="684"/>
                </a:cubicBezTo>
                <a:cubicBezTo>
                  <a:pt x="360" y="685"/>
                  <a:pt x="348" y="689"/>
                  <a:pt x="331" y="695"/>
                </a:cubicBezTo>
                <a:cubicBezTo>
                  <a:pt x="320" y="699"/>
                  <a:pt x="309" y="704"/>
                  <a:pt x="296" y="709"/>
                </a:cubicBezTo>
                <a:cubicBezTo>
                  <a:pt x="292" y="711"/>
                  <a:pt x="287" y="712"/>
                  <a:pt x="282" y="714"/>
                </a:cubicBezTo>
                <a:cubicBezTo>
                  <a:pt x="273" y="718"/>
                  <a:pt x="264" y="721"/>
                  <a:pt x="255" y="725"/>
                </a:cubicBezTo>
                <a:cubicBezTo>
                  <a:pt x="250" y="726"/>
                  <a:pt x="245" y="728"/>
                  <a:pt x="241" y="729"/>
                </a:cubicBezTo>
                <a:cubicBezTo>
                  <a:pt x="236" y="731"/>
                  <a:pt x="231" y="731"/>
                  <a:pt x="228" y="732"/>
                </a:cubicBezTo>
                <a:cubicBezTo>
                  <a:pt x="227" y="732"/>
                  <a:pt x="226" y="732"/>
                  <a:pt x="225" y="732"/>
                </a:cubicBezTo>
                <a:cubicBezTo>
                  <a:pt x="225" y="732"/>
                  <a:pt x="225" y="732"/>
                  <a:pt x="225" y="732"/>
                </a:cubicBezTo>
                <a:cubicBezTo>
                  <a:pt x="222" y="732"/>
                  <a:pt x="222" y="732"/>
                  <a:pt x="222" y="732"/>
                </a:cubicBezTo>
                <a:cubicBezTo>
                  <a:pt x="222" y="732"/>
                  <a:pt x="222" y="732"/>
                  <a:pt x="222" y="732"/>
                </a:cubicBezTo>
                <a:cubicBezTo>
                  <a:pt x="217" y="730"/>
                  <a:pt x="217" y="730"/>
                  <a:pt x="217" y="730"/>
                </a:cubicBezTo>
                <a:cubicBezTo>
                  <a:pt x="212" y="728"/>
                  <a:pt x="207" y="727"/>
                  <a:pt x="203" y="725"/>
                </a:cubicBezTo>
                <a:cubicBezTo>
                  <a:pt x="198" y="723"/>
                  <a:pt x="193" y="721"/>
                  <a:pt x="188" y="719"/>
                </a:cubicBezTo>
                <a:cubicBezTo>
                  <a:pt x="184" y="717"/>
                  <a:pt x="180" y="715"/>
                  <a:pt x="175" y="714"/>
                </a:cubicBezTo>
                <a:cubicBezTo>
                  <a:pt x="174" y="713"/>
                  <a:pt x="174" y="713"/>
                  <a:pt x="174" y="713"/>
                </a:cubicBezTo>
                <a:cubicBezTo>
                  <a:pt x="165" y="709"/>
                  <a:pt x="157" y="706"/>
                  <a:pt x="148" y="704"/>
                </a:cubicBezTo>
                <a:cubicBezTo>
                  <a:pt x="148" y="704"/>
                  <a:pt x="148" y="704"/>
                  <a:pt x="148" y="704"/>
                </a:cubicBezTo>
                <a:cubicBezTo>
                  <a:pt x="147" y="704"/>
                  <a:pt x="146" y="704"/>
                  <a:pt x="145" y="703"/>
                </a:cubicBezTo>
                <a:cubicBezTo>
                  <a:pt x="144" y="703"/>
                  <a:pt x="143" y="703"/>
                  <a:pt x="143" y="703"/>
                </a:cubicBezTo>
                <a:cubicBezTo>
                  <a:pt x="141" y="703"/>
                  <a:pt x="141" y="703"/>
                  <a:pt x="141" y="703"/>
                </a:cubicBezTo>
                <a:cubicBezTo>
                  <a:pt x="141" y="703"/>
                  <a:pt x="141" y="703"/>
                  <a:pt x="141" y="703"/>
                </a:cubicBezTo>
                <a:cubicBezTo>
                  <a:pt x="138" y="703"/>
                  <a:pt x="136" y="704"/>
                  <a:pt x="134" y="704"/>
                </a:cubicBezTo>
                <a:cubicBezTo>
                  <a:pt x="130" y="704"/>
                  <a:pt x="126" y="705"/>
                  <a:pt x="122" y="706"/>
                </a:cubicBezTo>
                <a:cubicBezTo>
                  <a:pt x="114" y="707"/>
                  <a:pt x="107" y="709"/>
                  <a:pt x="102" y="713"/>
                </a:cubicBezTo>
                <a:cubicBezTo>
                  <a:pt x="99" y="714"/>
                  <a:pt x="96" y="716"/>
                  <a:pt x="94" y="718"/>
                </a:cubicBezTo>
                <a:cubicBezTo>
                  <a:pt x="93" y="720"/>
                  <a:pt x="91" y="723"/>
                  <a:pt x="90" y="725"/>
                </a:cubicBezTo>
                <a:cubicBezTo>
                  <a:pt x="90" y="727"/>
                  <a:pt x="90" y="729"/>
                  <a:pt x="90" y="731"/>
                </a:cubicBezTo>
                <a:cubicBezTo>
                  <a:pt x="90" y="734"/>
                  <a:pt x="90" y="734"/>
                  <a:pt x="90" y="734"/>
                </a:cubicBezTo>
                <a:cubicBezTo>
                  <a:pt x="90" y="736"/>
                  <a:pt x="90" y="736"/>
                  <a:pt x="90" y="736"/>
                </a:cubicBezTo>
                <a:cubicBezTo>
                  <a:pt x="90" y="736"/>
                  <a:pt x="91" y="736"/>
                  <a:pt x="91" y="737"/>
                </a:cubicBezTo>
                <a:cubicBezTo>
                  <a:pt x="91" y="737"/>
                  <a:pt x="91" y="737"/>
                  <a:pt x="91" y="737"/>
                </a:cubicBezTo>
                <a:cubicBezTo>
                  <a:pt x="91" y="736"/>
                  <a:pt x="91" y="736"/>
                  <a:pt x="91" y="736"/>
                </a:cubicBezTo>
                <a:cubicBezTo>
                  <a:pt x="90" y="732"/>
                  <a:pt x="91" y="729"/>
                  <a:pt x="92" y="726"/>
                </a:cubicBezTo>
                <a:cubicBezTo>
                  <a:pt x="93" y="723"/>
                  <a:pt x="94" y="722"/>
                  <a:pt x="96" y="720"/>
                </a:cubicBezTo>
                <a:cubicBezTo>
                  <a:pt x="98" y="718"/>
                  <a:pt x="100" y="717"/>
                  <a:pt x="103" y="716"/>
                </a:cubicBezTo>
                <a:cubicBezTo>
                  <a:pt x="108" y="714"/>
                  <a:pt x="115" y="712"/>
                  <a:pt x="123" y="712"/>
                </a:cubicBezTo>
                <a:cubicBezTo>
                  <a:pt x="126" y="711"/>
                  <a:pt x="128" y="711"/>
                  <a:pt x="131" y="711"/>
                </a:cubicBezTo>
                <a:cubicBezTo>
                  <a:pt x="132" y="711"/>
                  <a:pt x="133" y="711"/>
                  <a:pt x="135" y="711"/>
                </a:cubicBezTo>
                <a:cubicBezTo>
                  <a:pt x="137" y="711"/>
                  <a:pt x="139" y="712"/>
                  <a:pt x="141" y="712"/>
                </a:cubicBezTo>
                <a:cubicBezTo>
                  <a:pt x="141" y="712"/>
                  <a:pt x="141" y="712"/>
                  <a:pt x="141" y="712"/>
                </a:cubicBezTo>
                <a:cubicBezTo>
                  <a:pt x="141" y="712"/>
                  <a:pt x="142" y="712"/>
                  <a:pt x="142" y="712"/>
                </a:cubicBezTo>
                <a:cubicBezTo>
                  <a:pt x="143" y="712"/>
                  <a:pt x="143" y="712"/>
                  <a:pt x="143" y="712"/>
                </a:cubicBezTo>
                <a:cubicBezTo>
                  <a:pt x="143" y="712"/>
                  <a:pt x="143" y="712"/>
                  <a:pt x="143" y="712"/>
                </a:cubicBezTo>
                <a:cubicBezTo>
                  <a:pt x="143" y="712"/>
                  <a:pt x="143" y="712"/>
                  <a:pt x="143" y="712"/>
                </a:cubicBezTo>
                <a:cubicBezTo>
                  <a:pt x="146" y="713"/>
                  <a:pt x="146" y="713"/>
                  <a:pt x="146" y="713"/>
                </a:cubicBezTo>
                <a:cubicBezTo>
                  <a:pt x="153" y="716"/>
                  <a:pt x="161" y="720"/>
                  <a:pt x="170" y="725"/>
                </a:cubicBezTo>
                <a:cubicBezTo>
                  <a:pt x="174" y="727"/>
                  <a:pt x="178" y="729"/>
                  <a:pt x="182" y="731"/>
                </a:cubicBezTo>
                <a:cubicBezTo>
                  <a:pt x="186" y="734"/>
                  <a:pt x="191" y="737"/>
                  <a:pt x="196" y="739"/>
                </a:cubicBezTo>
                <a:cubicBezTo>
                  <a:pt x="200" y="742"/>
                  <a:pt x="205" y="744"/>
                  <a:pt x="210" y="747"/>
                </a:cubicBezTo>
                <a:cubicBezTo>
                  <a:pt x="210" y="747"/>
                  <a:pt x="215" y="749"/>
                  <a:pt x="215" y="749"/>
                </a:cubicBezTo>
                <a:cubicBezTo>
                  <a:pt x="215" y="749"/>
                  <a:pt x="215" y="749"/>
                  <a:pt x="215" y="749"/>
                </a:cubicBezTo>
                <a:cubicBezTo>
                  <a:pt x="216" y="750"/>
                  <a:pt x="216" y="750"/>
                  <a:pt x="217" y="750"/>
                </a:cubicBezTo>
                <a:cubicBezTo>
                  <a:pt x="217" y="750"/>
                  <a:pt x="217" y="750"/>
                  <a:pt x="218" y="750"/>
                </a:cubicBezTo>
                <a:cubicBezTo>
                  <a:pt x="218" y="750"/>
                  <a:pt x="218" y="750"/>
                  <a:pt x="218" y="750"/>
                </a:cubicBezTo>
                <a:cubicBezTo>
                  <a:pt x="222" y="751"/>
                  <a:pt x="225" y="752"/>
                  <a:pt x="228" y="752"/>
                </a:cubicBezTo>
                <a:cubicBezTo>
                  <a:pt x="229" y="752"/>
                  <a:pt x="229" y="752"/>
                  <a:pt x="229" y="752"/>
                </a:cubicBezTo>
                <a:cubicBezTo>
                  <a:pt x="235" y="752"/>
                  <a:pt x="240" y="751"/>
                  <a:pt x="245" y="750"/>
                </a:cubicBezTo>
                <a:cubicBezTo>
                  <a:pt x="250" y="749"/>
                  <a:pt x="255" y="748"/>
                  <a:pt x="261" y="747"/>
                </a:cubicBezTo>
                <a:cubicBezTo>
                  <a:pt x="272" y="745"/>
                  <a:pt x="282" y="742"/>
                  <a:pt x="291" y="740"/>
                </a:cubicBezTo>
                <a:cubicBezTo>
                  <a:pt x="296" y="739"/>
                  <a:pt x="300" y="737"/>
                  <a:pt x="305" y="736"/>
                </a:cubicBezTo>
                <a:cubicBezTo>
                  <a:pt x="318" y="733"/>
                  <a:pt x="330" y="729"/>
                  <a:pt x="341" y="727"/>
                </a:cubicBezTo>
                <a:cubicBezTo>
                  <a:pt x="349" y="725"/>
                  <a:pt x="355" y="724"/>
                  <a:pt x="361" y="723"/>
                </a:cubicBezTo>
                <a:cubicBezTo>
                  <a:pt x="364" y="722"/>
                  <a:pt x="368" y="722"/>
                  <a:pt x="371" y="721"/>
                </a:cubicBezTo>
                <a:cubicBezTo>
                  <a:pt x="375" y="721"/>
                  <a:pt x="375" y="721"/>
                  <a:pt x="375" y="721"/>
                </a:cubicBezTo>
                <a:cubicBezTo>
                  <a:pt x="374" y="725"/>
                  <a:pt x="374" y="725"/>
                  <a:pt x="374" y="725"/>
                </a:cubicBezTo>
                <a:cubicBezTo>
                  <a:pt x="371" y="734"/>
                  <a:pt x="369" y="742"/>
                  <a:pt x="368" y="750"/>
                </a:cubicBezTo>
                <a:cubicBezTo>
                  <a:pt x="366" y="757"/>
                  <a:pt x="367" y="765"/>
                  <a:pt x="368" y="771"/>
                </a:cubicBezTo>
                <a:cubicBezTo>
                  <a:pt x="368" y="772"/>
                  <a:pt x="368" y="773"/>
                  <a:pt x="368" y="773"/>
                </a:cubicBezTo>
                <a:cubicBezTo>
                  <a:pt x="368" y="773"/>
                  <a:pt x="368" y="774"/>
                  <a:pt x="368" y="774"/>
                </a:cubicBezTo>
                <a:cubicBezTo>
                  <a:pt x="369" y="775"/>
                  <a:pt x="369" y="776"/>
                  <a:pt x="369" y="777"/>
                </a:cubicBezTo>
                <a:cubicBezTo>
                  <a:pt x="370" y="779"/>
                  <a:pt x="370" y="779"/>
                  <a:pt x="370" y="779"/>
                </a:cubicBezTo>
                <a:cubicBezTo>
                  <a:pt x="372" y="783"/>
                  <a:pt x="372" y="783"/>
                  <a:pt x="372" y="783"/>
                </a:cubicBezTo>
                <a:cubicBezTo>
                  <a:pt x="372" y="783"/>
                  <a:pt x="372" y="783"/>
                  <a:pt x="372" y="783"/>
                </a:cubicBezTo>
                <a:cubicBezTo>
                  <a:pt x="375" y="789"/>
                  <a:pt x="375" y="789"/>
                  <a:pt x="375" y="789"/>
                </a:cubicBezTo>
                <a:cubicBezTo>
                  <a:pt x="376" y="789"/>
                  <a:pt x="376" y="790"/>
                  <a:pt x="376" y="790"/>
                </a:cubicBezTo>
                <a:cubicBezTo>
                  <a:pt x="377" y="790"/>
                  <a:pt x="377" y="791"/>
                  <a:pt x="377" y="791"/>
                </a:cubicBezTo>
                <a:cubicBezTo>
                  <a:pt x="380" y="796"/>
                  <a:pt x="380" y="796"/>
                  <a:pt x="380" y="796"/>
                </a:cubicBezTo>
                <a:cubicBezTo>
                  <a:pt x="384" y="800"/>
                  <a:pt x="384" y="800"/>
                  <a:pt x="384" y="800"/>
                </a:cubicBezTo>
                <a:cubicBezTo>
                  <a:pt x="384" y="801"/>
                  <a:pt x="385" y="802"/>
                  <a:pt x="387" y="803"/>
                </a:cubicBezTo>
                <a:cubicBezTo>
                  <a:pt x="387" y="804"/>
                  <a:pt x="387" y="804"/>
                  <a:pt x="387" y="804"/>
                </a:cubicBezTo>
                <a:cubicBezTo>
                  <a:pt x="387" y="804"/>
                  <a:pt x="388" y="805"/>
                  <a:pt x="388" y="805"/>
                </a:cubicBezTo>
                <a:cubicBezTo>
                  <a:pt x="389" y="806"/>
                  <a:pt x="390" y="807"/>
                  <a:pt x="391" y="808"/>
                </a:cubicBezTo>
                <a:cubicBezTo>
                  <a:pt x="393" y="810"/>
                  <a:pt x="393" y="810"/>
                  <a:pt x="393" y="810"/>
                </a:cubicBezTo>
                <a:cubicBezTo>
                  <a:pt x="390" y="814"/>
                  <a:pt x="390" y="814"/>
                  <a:pt x="390" y="814"/>
                </a:cubicBezTo>
                <a:cubicBezTo>
                  <a:pt x="389" y="814"/>
                  <a:pt x="389" y="814"/>
                  <a:pt x="389" y="814"/>
                </a:cubicBezTo>
                <a:cubicBezTo>
                  <a:pt x="388" y="814"/>
                  <a:pt x="388" y="814"/>
                  <a:pt x="387" y="814"/>
                </a:cubicBezTo>
                <a:cubicBezTo>
                  <a:pt x="385" y="815"/>
                  <a:pt x="381" y="815"/>
                  <a:pt x="379" y="815"/>
                </a:cubicBezTo>
                <a:cubicBezTo>
                  <a:pt x="377" y="815"/>
                  <a:pt x="376" y="815"/>
                  <a:pt x="374" y="815"/>
                </a:cubicBezTo>
                <a:cubicBezTo>
                  <a:pt x="369" y="815"/>
                  <a:pt x="363" y="814"/>
                  <a:pt x="355" y="812"/>
                </a:cubicBezTo>
                <a:cubicBezTo>
                  <a:pt x="352" y="811"/>
                  <a:pt x="348" y="811"/>
                  <a:pt x="345" y="810"/>
                </a:cubicBezTo>
                <a:cubicBezTo>
                  <a:pt x="340" y="809"/>
                  <a:pt x="335" y="808"/>
                  <a:pt x="329" y="807"/>
                </a:cubicBezTo>
                <a:cubicBezTo>
                  <a:pt x="325" y="806"/>
                  <a:pt x="320" y="805"/>
                  <a:pt x="314" y="805"/>
                </a:cubicBezTo>
                <a:cubicBezTo>
                  <a:pt x="312" y="804"/>
                  <a:pt x="312" y="804"/>
                  <a:pt x="312" y="804"/>
                </a:cubicBezTo>
                <a:cubicBezTo>
                  <a:pt x="311" y="804"/>
                  <a:pt x="311" y="804"/>
                  <a:pt x="311" y="804"/>
                </a:cubicBezTo>
                <a:cubicBezTo>
                  <a:pt x="310" y="804"/>
                  <a:pt x="310" y="804"/>
                  <a:pt x="310" y="804"/>
                </a:cubicBezTo>
                <a:cubicBezTo>
                  <a:pt x="309" y="804"/>
                  <a:pt x="308" y="804"/>
                  <a:pt x="307" y="804"/>
                </a:cubicBezTo>
                <a:cubicBezTo>
                  <a:pt x="306" y="804"/>
                  <a:pt x="306" y="804"/>
                  <a:pt x="306" y="804"/>
                </a:cubicBezTo>
                <a:cubicBezTo>
                  <a:pt x="305" y="804"/>
                  <a:pt x="304" y="804"/>
                  <a:pt x="303" y="804"/>
                </a:cubicBezTo>
                <a:cubicBezTo>
                  <a:pt x="301" y="804"/>
                  <a:pt x="301" y="804"/>
                  <a:pt x="301" y="804"/>
                </a:cubicBezTo>
                <a:cubicBezTo>
                  <a:pt x="300" y="804"/>
                  <a:pt x="300" y="804"/>
                  <a:pt x="299" y="804"/>
                </a:cubicBezTo>
                <a:cubicBezTo>
                  <a:pt x="297" y="805"/>
                  <a:pt x="297" y="805"/>
                  <a:pt x="297" y="805"/>
                </a:cubicBezTo>
                <a:cubicBezTo>
                  <a:pt x="286" y="805"/>
                  <a:pt x="276" y="807"/>
                  <a:pt x="265" y="809"/>
                </a:cubicBezTo>
                <a:cubicBezTo>
                  <a:pt x="262" y="809"/>
                  <a:pt x="259" y="810"/>
                  <a:pt x="255" y="810"/>
                </a:cubicBezTo>
                <a:cubicBezTo>
                  <a:pt x="236" y="813"/>
                  <a:pt x="216" y="816"/>
                  <a:pt x="195" y="818"/>
                </a:cubicBezTo>
                <a:cubicBezTo>
                  <a:pt x="188" y="818"/>
                  <a:pt x="182" y="819"/>
                  <a:pt x="176" y="819"/>
                </a:cubicBezTo>
                <a:cubicBezTo>
                  <a:pt x="172" y="819"/>
                  <a:pt x="169" y="819"/>
                  <a:pt x="165" y="819"/>
                </a:cubicBezTo>
                <a:close/>
                <a:moveTo>
                  <a:pt x="314" y="228"/>
                </a:moveTo>
                <a:cubicBezTo>
                  <a:pt x="316" y="228"/>
                  <a:pt x="316" y="228"/>
                  <a:pt x="316" y="228"/>
                </a:cubicBezTo>
                <a:cubicBezTo>
                  <a:pt x="323" y="224"/>
                  <a:pt x="329" y="216"/>
                  <a:pt x="332" y="204"/>
                </a:cubicBezTo>
                <a:lnTo>
                  <a:pt x="314" y="2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Poppins ExtraLight" pitchFamily="2" charset="77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933D0AA1-483D-F64B-8EF2-C903363A80F3}"/>
              </a:ext>
            </a:extLst>
          </p:cNvPr>
          <p:cNvSpPr>
            <a:spLocks noEditPoints="1"/>
          </p:cNvSpPr>
          <p:nvPr/>
        </p:nvSpPr>
        <p:spPr bwMode="auto">
          <a:xfrm>
            <a:off x="14376226" y="6410790"/>
            <a:ext cx="3180522" cy="2634564"/>
          </a:xfrm>
          <a:custGeom>
            <a:avLst/>
            <a:gdLst>
              <a:gd name="T0" fmla="*/ 186 w 420"/>
              <a:gd name="T1" fmla="*/ 325 h 348"/>
              <a:gd name="T2" fmla="*/ 143 w 420"/>
              <a:gd name="T3" fmla="*/ 313 h 348"/>
              <a:gd name="T4" fmla="*/ 118 w 420"/>
              <a:gd name="T5" fmla="*/ 293 h 348"/>
              <a:gd name="T6" fmla="*/ 68 w 420"/>
              <a:gd name="T7" fmla="*/ 206 h 348"/>
              <a:gd name="T8" fmla="*/ 3 w 420"/>
              <a:gd name="T9" fmla="*/ 123 h 348"/>
              <a:gd name="T10" fmla="*/ 10 w 420"/>
              <a:gd name="T11" fmla="*/ 80 h 348"/>
              <a:gd name="T12" fmla="*/ 28 w 420"/>
              <a:gd name="T13" fmla="*/ 62 h 348"/>
              <a:gd name="T14" fmla="*/ 72 w 420"/>
              <a:gd name="T15" fmla="*/ 47 h 348"/>
              <a:gd name="T16" fmla="*/ 91 w 420"/>
              <a:gd name="T17" fmla="*/ 65 h 348"/>
              <a:gd name="T18" fmla="*/ 80 w 420"/>
              <a:gd name="T19" fmla="*/ 109 h 348"/>
              <a:gd name="T20" fmla="*/ 80 w 420"/>
              <a:gd name="T21" fmla="*/ 156 h 348"/>
              <a:gd name="T22" fmla="*/ 87 w 420"/>
              <a:gd name="T23" fmla="*/ 165 h 348"/>
              <a:gd name="T24" fmla="*/ 93 w 420"/>
              <a:gd name="T25" fmla="*/ 167 h 348"/>
              <a:gd name="T26" fmla="*/ 134 w 420"/>
              <a:gd name="T27" fmla="*/ 179 h 348"/>
              <a:gd name="T28" fmla="*/ 158 w 420"/>
              <a:gd name="T29" fmla="*/ 209 h 348"/>
              <a:gd name="T30" fmla="*/ 97 w 420"/>
              <a:gd name="T31" fmla="*/ 162 h 348"/>
              <a:gd name="T32" fmla="*/ 91 w 420"/>
              <a:gd name="T33" fmla="*/ 161 h 348"/>
              <a:gd name="T34" fmla="*/ 87 w 420"/>
              <a:gd name="T35" fmla="*/ 157 h 348"/>
              <a:gd name="T36" fmla="*/ 84 w 420"/>
              <a:gd name="T37" fmla="*/ 150 h 348"/>
              <a:gd name="T38" fmla="*/ 95 w 420"/>
              <a:gd name="T39" fmla="*/ 77 h 348"/>
              <a:gd name="T40" fmla="*/ 99 w 420"/>
              <a:gd name="T41" fmla="*/ 62 h 348"/>
              <a:gd name="T42" fmla="*/ 79 w 420"/>
              <a:gd name="T43" fmla="*/ 42 h 348"/>
              <a:gd name="T44" fmla="*/ 135 w 420"/>
              <a:gd name="T45" fmla="*/ 20 h 348"/>
              <a:gd name="T46" fmla="*/ 152 w 420"/>
              <a:gd name="T47" fmla="*/ 21 h 348"/>
              <a:gd name="T48" fmla="*/ 127 w 420"/>
              <a:gd name="T49" fmla="*/ 85 h 348"/>
              <a:gd name="T50" fmla="*/ 136 w 420"/>
              <a:gd name="T51" fmla="*/ 78 h 348"/>
              <a:gd name="T52" fmla="*/ 178 w 420"/>
              <a:gd name="T53" fmla="*/ 18 h 348"/>
              <a:gd name="T54" fmla="*/ 215 w 420"/>
              <a:gd name="T55" fmla="*/ 16 h 348"/>
              <a:gd name="T56" fmla="*/ 270 w 420"/>
              <a:gd name="T57" fmla="*/ 21 h 348"/>
              <a:gd name="T58" fmla="*/ 302 w 420"/>
              <a:gd name="T59" fmla="*/ 27 h 348"/>
              <a:gd name="T60" fmla="*/ 314 w 420"/>
              <a:gd name="T61" fmla="*/ 27 h 348"/>
              <a:gd name="T62" fmla="*/ 324 w 420"/>
              <a:gd name="T63" fmla="*/ 24 h 348"/>
              <a:gd name="T64" fmla="*/ 336 w 420"/>
              <a:gd name="T65" fmla="*/ 0 h 348"/>
              <a:gd name="T66" fmla="*/ 413 w 420"/>
              <a:gd name="T67" fmla="*/ 78 h 348"/>
              <a:gd name="T68" fmla="*/ 419 w 420"/>
              <a:gd name="T69" fmla="*/ 209 h 348"/>
              <a:gd name="T70" fmla="*/ 413 w 420"/>
              <a:gd name="T71" fmla="*/ 257 h 348"/>
              <a:gd name="T72" fmla="*/ 404 w 420"/>
              <a:gd name="T73" fmla="*/ 279 h 348"/>
              <a:gd name="T74" fmla="*/ 397 w 420"/>
              <a:gd name="T75" fmla="*/ 291 h 348"/>
              <a:gd name="T76" fmla="*/ 312 w 420"/>
              <a:gd name="T77" fmla="*/ 324 h 348"/>
              <a:gd name="T78" fmla="*/ 304 w 420"/>
              <a:gd name="T79" fmla="*/ 215 h 348"/>
              <a:gd name="T80" fmla="*/ 326 w 420"/>
              <a:gd name="T81" fmla="*/ 192 h 348"/>
              <a:gd name="T82" fmla="*/ 361 w 420"/>
              <a:gd name="T83" fmla="*/ 152 h 348"/>
              <a:gd name="T84" fmla="*/ 365 w 420"/>
              <a:gd name="T85" fmla="*/ 116 h 348"/>
              <a:gd name="T86" fmla="*/ 334 w 420"/>
              <a:gd name="T87" fmla="*/ 63 h 348"/>
              <a:gd name="T88" fmla="*/ 358 w 420"/>
              <a:gd name="T89" fmla="*/ 155 h 348"/>
              <a:gd name="T90" fmla="*/ 307 w 420"/>
              <a:gd name="T91" fmla="*/ 205 h 348"/>
              <a:gd name="T92" fmla="*/ 276 w 420"/>
              <a:gd name="T93" fmla="*/ 120 h 348"/>
              <a:gd name="T94" fmla="*/ 293 w 420"/>
              <a:gd name="T95" fmla="*/ 177 h 348"/>
              <a:gd name="T96" fmla="*/ 301 w 420"/>
              <a:gd name="T97" fmla="*/ 327 h 348"/>
              <a:gd name="T98" fmla="*/ 244 w 420"/>
              <a:gd name="T99" fmla="*/ 344 h 348"/>
              <a:gd name="T100" fmla="*/ 198 w 420"/>
              <a:gd name="T101" fmla="*/ 139 h 348"/>
              <a:gd name="T102" fmla="*/ 234 w 420"/>
              <a:gd name="T103" fmla="*/ 125 h 348"/>
              <a:gd name="T104" fmla="*/ 223 w 420"/>
              <a:gd name="T105" fmla="*/ 129 h 348"/>
              <a:gd name="T106" fmla="*/ 193 w 420"/>
              <a:gd name="T107" fmla="*/ 136 h 348"/>
              <a:gd name="T108" fmla="*/ 183 w 420"/>
              <a:gd name="T109" fmla="*/ 138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420" h="348">
                <a:moveTo>
                  <a:pt x="227" y="348"/>
                </a:moveTo>
                <a:cubicBezTo>
                  <a:pt x="228" y="345"/>
                  <a:pt x="228" y="345"/>
                  <a:pt x="228" y="345"/>
                </a:cubicBezTo>
                <a:cubicBezTo>
                  <a:pt x="227" y="348"/>
                  <a:pt x="227" y="348"/>
                  <a:pt x="227" y="348"/>
                </a:cubicBezTo>
                <a:cubicBezTo>
                  <a:pt x="227" y="348"/>
                  <a:pt x="226" y="348"/>
                  <a:pt x="225" y="348"/>
                </a:cubicBezTo>
                <a:cubicBezTo>
                  <a:pt x="220" y="347"/>
                  <a:pt x="216" y="346"/>
                  <a:pt x="212" y="343"/>
                </a:cubicBezTo>
                <a:cubicBezTo>
                  <a:pt x="207" y="341"/>
                  <a:pt x="202" y="338"/>
                  <a:pt x="198" y="334"/>
                </a:cubicBezTo>
                <a:cubicBezTo>
                  <a:pt x="194" y="331"/>
                  <a:pt x="190" y="328"/>
                  <a:pt x="186" y="325"/>
                </a:cubicBezTo>
                <a:cubicBezTo>
                  <a:pt x="180" y="322"/>
                  <a:pt x="175" y="320"/>
                  <a:pt x="170" y="318"/>
                </a:cubicBezTo>
                <a:cubicBezTo>
                  <a:pt x="164" y="316"/>
                  <a:pt x="159" y="315"/>
                  <a:pt x="152" y="314"/>
                </a:cubicBezTo>
                <a:cubicBezTo>
                  <a:pt x="148" y="314"/>
                  <a:pt x="148" y="314"/>
                  <a:pt x="148" y="314"/>
                </a:cubicBezTo>
                <a:cubicBezTo>
                  <a:pt x="147" y="314"/>
                  <a:pt x="146" y="313"/>
                  <a:pt x="145" y="313"/>
                </a:cubicBezTo>
                <a:cubicBezTo>
                  <a:pt x="145" y="313"/>
                  <a:pt x="145" y="313"/>
                  <a:pt x="145" y="313"/>
                </a:cubicBezTo>
                <a:cubicBezTo>
                  <a:pt x="145" y="313"/>
                  <a:pt x="145" y="313"/>
                  <a:pt x="145" y="313"/>
                </a:cubicBezTo>
                <a:cubicBezTo>
                  <a:pt x="144" y="313"/>
                  <a:pt x="144" y="313"/>
                  <a:pt x="143" y="313"/>
                </a:cubicBezTo>
                <a:cubicBezTo>
                  <a:pt x="143" y="313"/>
                  <a:pt x="143" y="313"/>
                  <a:pt x="142" y="313"/>
                </a:cubicBezTo>
                <a:cubicBezTo>
                  <a:pt x="141" y="312"/>
                  <a:pt x="141" y="312"/>
                  <a:pt x="140" y="312"/>
                </a:cubicBezTo>
                <a:cubicBezTo>
                  <a:pt x="140" y="312"/>
                  <a:pt x="139" y="312"/>
                  <a:pt x="139" y="312"/>
                </a:cubicBezTo>
                <a:cubicBezTo>
                  <a:pt x="139" y="312"/>
                  <a:pt x="139" y="312"/>
                  <a:pt x="139" y="312"/>
                </a:cubicBezTo>
                <a:cubicBezTo>
                  <a:pt x="139" y="312"/>
                  <a:pt x="139" y="312"/>
                  <a:pt x="139" y="312"/>
                </a:cubicBezTo>
                <a:cubicBezTo>
                  <a:pt x="135" y="310"/>
                  <a:pt x="131" y="308"/>
                  <a:pt x="127" y="304"/>
                </a:cubicBezTo>
                <a:cubicBezTo>
                  <a:pt x="124" y="301"/>
                  <a:pt x="121" y="298"/>
                  <a:pt x="118" y="293"/>
                </a:cubicBezTo>
                <a:cubicBezTo>
                  <a:pt x="115" y="290"/>
                  <a:pt x="112" y="285"/>
                  <a:pt x="109" y="280"/>
                </a:cubicBezTo>
                <a:cubicBezTo>
                  <a:pt x="103" y="271"/>
                  <a:pt x="98" y="261"/>
                  <a:pt x="94" y="252"/>
                </a:cubicBezTo>
                <a:cubicBezTo>
                  <a:pt x="93" y="250"/>
                  <a:pt x="92" y="247"/>
                  <a:pt x="90" y="244"/>
                </a:cubicBezTo>
                <a:cubicBezTo>
                  <a:pt x="87" y="237"/>
                  <a:pt x="84" y="230"/>
                  <a:pt x="80" y="223"/>
                </a:cubicBezTo>
                <a:cubicBezTo>
                  <a:pt x="78" y="219"/>
                  <a:pt x="75" y="214"/>
                  <a:pt x="71" y="209"/>
                </a:cubicBezTo>
                <a:cubicBezTo>
                  <a:pt x="70" y="208"/>
                  <a:pt x="70" y="208"/>
                  <a:pt x="70" y="208"/>
                </a:cubicBezTo>
                <a:cubicBezTo>
                  <a:pt x="68" y="206"/>
                  <a:pt x="68" y="206"/>
                  <a:pt x="68" y="206"/>
                </a:cubicBezTo>
                <a:cubicBezTo>
                  <a:pt x="67" y="205"/>
                  <a:pt x="66" y="204"/>
                  <a:pt x="66" y="204"/>
                </a:cubicBezTo>
                <a:cubicBezTo>
                  <a:pt x="65" y="204"/>
                  <a:pt x="65" y="203"/>
                  <a:pt x="65" y="203"/>
                </a:cubicBezTo>
                <a:cubicBezTo>
                  <a:pt x="62" y="201"/>
                  <a:pt x="62" y="201"/>
                  <a:pt x="62" y="201"/>
                </a:cubicBezTo>
                <a:cubicBezTo>
                  <a:pt x="58" y="198"/>
                  <a:pt x="58" y="198"/>
                  <a:pt x="58" y="198"/>
                </a:cubicBezTo>
                <a:cubicBezTo>
                  <a:pt x="50" y="192"/>
                  <a:pt x="42" y="184"/>
                  <a:pt x="35" y="177"/>
                </a:cubicBezTo>
                <a:cubicBezTo>
                  <a:pt x="27" y="168"/>
                  <a:pt x="21" y="160"/>
                  <a:pt x="16" y="152"/>
                </a:cubicBezTo>
                <a:cubicBezTo>
                  <a:pt x="9" y="141"/>
                  <a:pt x="5" y="132"/>
                  <a:pt x="3" y="123"/>
                </a:cubicBezTo>
                <a:cubicBezTo>
                  <a:pt x="2" y="122"/>
                  <a:pt x="2" y="120"/>
                  <a:pt x="2" y="119"/>
                </a:cubicBezTo>
                <a:cubicBezTo>
                  <a:pt x="2" y="119"/>
                  <a:pt x="2" y="118"/>
                  <a:pt x="2" y="118"/>
                </a:cubicBezTo>
                <a:cubicBezTo>
                  <a:pt x="1" y="117"/>
                  <a:pt x="1" y="116"/>
                  <a:pt x="1" y="115"/>
                </a:cubicBezTo>
                <a:cubicBezTo>
                  <a:pt x="1" y="112"/>
                  <a:pt x="1" y="112"/>
                  <a:pt x="1" y="112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2"/>
                  <a:pt x="1" y="97"/>
                  <a:pt x="2" y="93"/>
                </a:cubicBezTo>
                <a:cubicBezTo>
                  <a:pt x="4" y="88"/>
                  <a:pt x="6" y="84"/>
                  <a:pt x="10" y="80"/>
                </a:cubicBezTo>
                <a:cubicBezTo>
                  <a:pt x="11" y="78"/>
                  <a:pt x="12" y="76"/>
                  <a:pt x="14" y="75"/>
                </a:cubicBezTo>
                <a:cubicBezTo>
                  <a:pt x="15" y="74"/>
                  <a:pt x="15" y="74"/>
                  <a:pt x="15" y="74"/>
                </a:cubicBezTo>
                <a:cubicBezTo>
                  <a:pt x="15" y="74"/>
                  <a:pt x="15" y="73"/>
                  <a:pt x="16" y="72"/>
                </a:cubicBezTo>
                <a:cubicBezTo>
                  <a:pt x="17" y="71"/>
                  <a:pt x="19" y="70"/>
                  <a:pt x="20" y="68"/>
                </a:cubicBezTo>
                <a:cubicBezTo>
                  <a:pt x="22" y="67"/>
                  <a:pt x="23" y="66"/>
                  <a:pt x="25" y="65"/>
                </a:cubicBezTo>
                <a:cubicBezTo>
                  <a:pt x="25" y="64"/>
                  <a:pt x="26" y="63"/>
                  <a:pt x="26" y="63"/>
                </a:cubicBezTo>
                <a:cubicBezTo>
                  <a:pt x="27" y="63"/>
                  <a:pt x="27" y="63"/>
                  <a:pt x="28" y="62"/>
                </a:cubicBezTo>
                <a:cubicBezTo>
                  <a:pt x="29" y="61"/>
                  <a:pt x="31" y="60"/>
                  <a:pt x="33" y="59"/>
                </a:cubicBezTo>
                <a:cubicBezTo>
                  <a:pt x="37" y="56"/>
                  <a:pt x="42" y="53"/>
                  <a:pt x="46" y="51"/>
                </a:cubicBezTo>
                <a:cubicBezTo>
                  <a:pt x="49" y="50"/>
                  <a:pt x="52" y="48"/>
                  <a:pt x="56" y="46"/>
                </a:cubicBezTo>
                <a:cubicBezTo>
                  <a:pt x="57" y="46"/>
                  <a:pt x="57" y="46"/>
                  <a:pt x="57" y="46"/>
                </a:cubicBezTo>
                <a:cubicBezTo>
                  <a:pt x="60" y="46"/>
                  <a:pt x="60" y="46"/>
                  <a:pt x="60" y="46"/>
                </a:cubicBezTo>
                <a:cubicBezTo>
                  <a:pt x="61" y="46"/>
                  <a:pt x="64" y="46"/>
                  <a:pt x="66" y="46"/>
                </a:cubicBezTo>
                <a:cubicBezTo>
                  <a:pt x="68" y="46"/>
                  <a:pt x="70" y="47"/>
                  <a:pt x="72" y="47"/>
                </a:cubicBezTo>
                <a:cubicBezTo>
                  <a:pt x="75" y="47"/>
                  <a:pt x="77" y="47"/>
                  <a:pt x="80" y="48"/>
                </a:cubicBezTo>
                <a:cubicBezTo>
                  <a:pt x="82" y="48"/>
                  <a:pt x="85" y="49"/>
                  <a:pt x="87" y="51"/>
                </a:cubicBezTo>
                <a:cubicBezTo>
                  <a:pt x="88" y="51"/>
                  <a:pt x="89" y="52"/>
                  <a:pt x="90" y="53"/>
                </a:cubicBezTo>
                <a:cubicBezTo>
                  <a:pt x="90" y="53"/>
                  <a:pt x="90" y="53"/>
                  <a:pt x="90" y="53"/>
                </a:cubicBezTo>
                <a:cubicBezTo>
                  <a:pt x="90" y="53"/>
                  <a:pt x="90" y="53"/>
                  <a:pt x="90" y="53"/>
                </a:cubicBezTo>
                <a:cubicBezTo>
                  <a:pt x="90" y="54"/>
                  <a:pt x="91" y="55"/>
                  <a:pt x="91" y="56"/>
                </a:cubicBezTo>
                <a:cubicBezTo>
                  <a:pt x="92" y="59"/>
                  <a:pt x="92" y="62"/>
                  <a:pt x="91" y="65"/>
                </a:cubicBezTo>
                <a:cubicBezTo>
                  <a:pt x="91" y="65"/>
                  <a:pt x="91" y="66"/>
                  <a:pt x="90" y="67"/>
                </a:cubicBezTo>
                <a:cubicBezTo>
                  <a:pt x="90" y="68"/>
                  <a:pt x="90" y="68"/>
                  <a:pt x="90" y="68"/>
                </a:cubicBezTo>
                <a:cubicBezTo>
                  <a:pt x="90" y="69"/>
                  <a:pt x="90" y="69"/>
                  <a:pt x="90" y="69"/>
                </a:cubicBezTo>
                <a:cubicBezTo>
                  <a:pt x="89" y="72"/>
                  <a:pt x="89" y="72"/>
                  <a:pt x="89" y="72"/>
                </a:cubicBezTo>
                <a:cubicBezTo>
                  <a:pt x="88" y="75"/>
                  <a:pt x="88" y="75"/>
                  <a:pt x="88" y="75"/>
                </a:cubicBezTo>
                <a:cubicBezTo>
                  <a:pt x="87" y="78"/>
                  <a:pt x="86" y="82"/>
                  <a:pt x="85" y="86"/>
                </a:cubicBezTo>
                <a:cubicBezTo>
                  <a:pt x="83" y="94"/>
                  <a:pt x="81" y="101"/>
                  <a:pt x="80" y="109"/>
                </a:cubicBezTo>
                <a:cubicBezTo>
                  <a:pt x="78" y="118"/>
                  <a:pt x="77" y="126"/>
                  <a:pt x="77" y="134"/>
                </a:cubicBezTo>
                <a:cubicBezTo>
                  <a:pt x="77" y="139"/>
                  <a:pt x="77" y="143"/>
                  <a:pt x="78" y="147"/>
                </a:cubicBezTo>
                <a:cubicBezTo>
                  <a:pt x="78" y="148"/>
                  <a:pt x="78" y="149"/>
                  <a:pt x="78" y="150"/>
                </a:cubicBezTo>
                <a:cubicBezTo>
                  <a:pt x="78" y="151"/>
                  <a:pt x="78" y="151"/>
                  <a:pt x="78" y="151"/>
                </a:cubicBezTo>
                <a:cubicBezTo>
                  <a:pt x="78" y="151"/>
                  <a:pt x="78" y="151"/>
                  <a:pt x="78" y="152"/>
                </a:cubicBezTo>
                <a:cubicBezTo>
                  <a:pt x="79" y="153"/>
                  <a:pt x="79" y="153"/>
                  <a:pt x="79" y="153"/>
                </a:cubicBezTo>
                <a:cubicBezTo>
                  <a:pt x="79" y="154"/>
                  <a:pt x="79" y="155"/>
                  <a:pt x="80" y="156"/>
                </a:cubicBezTo>
                <a:cubicBezTo>
                  <a:pt x="80" y="156"/>
                  <a:pt x="80" y="156"/>
                  <a:pt x="80" y="157"/>
                </a:cubicBezTo>
                <a:cubicBezTo>
                  <a:pt x="80" y="157"/>
                  <a:pt x="80" y="157"/>
                  <a:pt x="80" y="158"/>
                </a:cubicBezTo>
                <a:cubicBezTo>
                  <a:pt x="81" y="158"/>
                  <a:pt x="81" y="158"/>
                  <a:pt x="81" y="158"/>
                </a:cubicBezTo>
                <a:cubicBezTo>
                  <a:pt x="81" y="159"/>
                  <a:pt x="81" y="159"/>
                  <a:pt x="81" y="160"/>
                </a:cubicBezTo>
                <a:cubicBezTo>
                  <a:pt x="82" y="160"/>
                  <a:pt x="82" y="160"/>
                  <a:pt x="82" y="160"/>
                </a:cubicBezTo>
                <a:cubicBezTo>
                  <a:pt x="82" y="160"/>
                  <a:pt x="82" y="160"/>
                  <a:pt x="82" y="160"/>
                </a:cubicBezTo>
                <a:cubicBezTo>
                  <a:pt x="83" y="162"/>
                  <a:pt x="85" y="164"/>
                  <a:pt x="87" y="165"/>
                </a:cubicBezTo>
                <a:cubicBezTo>
                  <a:pt x="87" y="165"/>
                  <a:pt x="87" y="165"/>
                  <a:pt x="87" y="165"/>
                </a:cubicBezTo>
                <a:cubicBezTo>
                  <a:pt x="88" y="165"/>
                  <a:pt x="88" y="166"/>
                  <a:pt x="88" y="166"/>
                </a:cubicBezTo>
                <a:cubicBezTo>
                  <a:pt x="89" y="166"/>
                  <a:pt x="90" y="166"/>
                  <a:pt x="90" y="166"/>
                </a:cubicBezTo>
                <a:cubicBezTo>
                  <a:pt x="91" y="166"/>
                  <a:pt x="91" y="167"/>
                  <a:pt x="91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3" y="167"/>
                  <a:pt x="93" y="167"/>
                  <a:pt x="93" y="167"/>
                </a:cubicBezTo>
                <a:cubicBezTo>
                  <a:pt x="93" y="167"/>
                  <a:pt x="93" y="167"/>
                  <a:pt x="93" y="167"/>
                </a:cubicBezTo>
                <a:cubicBezTo>
                  <a:pt x="95" y="167"/>
                  <a:pt x="95" y="167"/>
                  <a:pt x="95" y="167"/>
                </a:cubicBezTo>
                <a:cubicBezTo>
                  <a:pt x="97" y="167"/>
                  <a:pt x="97" y="167"/>
                  <a:pt x="97" y="167"/>
                </a:cubicBezTo>
                <a:cubicBezTo>
                  <a:pt x="97" y="167"/>
                  <a:pt x="98" y="167"/>
                  <a:pt x="99" y="167"/>
                </a:cubicBezTo>
                <a:cubicBezTo>
                  <a:pt x="99" y="167"/>
                  <a:pt x="99" y="167"/>
                  <a:pt x="99" y="167"/>
                </a:cubicBezTo>
                <a:cubicBezTo>
                  <a:pt x="101" y="167"/>
                  <a:pt x="103" y="168"/>
                  <a:pt x="105" y="168"/>
                </a:cubicBezTo>
                <a:cubicBezTo>
                  <a:pt x="113" y="169"/>
                  <a:pt x="120" y="172"/>
                  <a:pt x="126" y="174"/>
                </a:cubicBezTo>
                <a:cubicBezTo>
                  <a:pt x="129" y="176"/>
                  <a:pt x="132" y="178"/>
                  <a:pt x="134" y="179"/>
                </a:cubicBezTo>
                <a:cubicBezTo>
                  <a:pt x="137" y="181"/>
                  <a:pt x="140" y="183"/>
                  <a:pt x="142" y="185"/>
                </a:cubicBezTo>
                <a:cubicBezTo>
                  <a:pt x="146" y="189"/>
                  <a:pt x="149" y="193"/>
                  <a:pt x="152" y="198"/>
                </a:cubicBezTo>
                <a:cubicBezTo>
                  <a:pt x="154" y="201"/>
                  <a:pt x="155" y="205"/>
                  <a:pt x="157" y="210"/>
                </a:cubicBezTo>
                <a:cubicBezTo>
                  <a:pt x="158" y="214"/>
                  <a:pt x="158" y="216"/>
                  <a:pt x="159" y="218"/>
                </a:cubicBezTo>
                <a:cubicBezTo>
                  <a:pt x="159" y="221"/>
                  <a:pt x="159" y="221"/>
                  <a:pt x="159" y="221"/>
                </a:cubicBezTo>
                <a:cubicBezTo>
                  <a:pt x="159" y="218"/>
                  <a:pt x="159" y="218"/>
                  <a:pt x="159" y="218"/>
                </a:cubicBezTo>
                <a:cubicBezTo>
                  <a:pt x="159" y="216"/>
                  <a:pt x="158" y="213"/>
                  <a:pt x="158" y="209"/>
                </a:cubicBezTo>
                <a:cubicBezTo>
                  <a:pt x="157" y="205"/>
                  <a:pt x="156" y="201"/>
                  <a:pt x="154" y="197"/>
                </a:cubicBezTo>
                <a:cubicBezTo>
                  <a:pt x="151" y="192"/>
                  <a:pt x="148" y="187"/>
                  <a:pt x="144" y="183"/>
                </a:cubicBezTo>
                <a:cubicBezTo>
                  <a:pt x="139" y="178"/>
                  <a:pt x="134" y="174"/>
                  <a:pt x="128" y="171"/>
                </a:cubicBezTo>
                <a:cubicBezTo>
                  <a:pt x="121" y="167"/>
                  <a:pt x="114" y="165"/>
                  <a:pt x="106" y="163"/>
                </a:cubicBezTo>
                <a:cubicBezTo>
                  <a:pt x="104" y="163"/>
                  <a:pt x="102" y="162"/>
                  <a:pt x="100" y="162"/>
                </a:cubicBezTo>
                <a:cubicBezTo>
                  <a:pt x="99" y="162"/>
                  <a:pt x="99" y="162"/>
                  <a:pt x="99" y="162"/>
                </a:cubicBezTo>
                <a:cubicBezTo>
                  <a:pt x="99" y="162"/>
                  <a:pt x="98" y="162"/>
                  <a:pt x="97" y="162"/>
                </a:cubicBezTo>
                <a:cubicBezTo>
                  <a:pt x="96" y="161"/>
                  <a:pt x="96" y="161"/>
                  <a:pt x="96" y="161"/>
                </a:cubicBezTo>
                <a:cubicBezTo>
                  <a:pt x="94" y="161"/>
                  <a:pt x="94" y="161"/>
                  <a:pt x="94" y="161"/>
                </a:cubicBezTo>
                <a:cubicBezTo>
                  <a:pt x="94" y="161"/>
                  <a:pt x="93" y="161"/>
                  <a:pt x="93" y="161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2" y="161"/>
                  <a:pt x="92" y="161"/>
                  <a:pt x="91" y="161"/>
                </a:cubicBezTo>
                <a:cubicBezTo>
                  <a:pt x="91" y="161"/>
                  <a:pt x="91" y="161"/>
                  <a:pt x="91" y="161"/>
                </a:cubicBezTo>
                <a:cubicBezTo>
                  <a:pt x="91" y="161"/>
                  <a:pt x="91" y="161"/>
                  <a:pt x="91" y="161"/>
                </a:cubicBezTo>
                <a:cubicBezTo>
                  <a:pt x="91" y="160"/>
                  <a:pt x="91" y="160"/>
                  <a:pt x="91" y="160"/>
                </a:cubicBezTo>
                <a:cubicBezTo>
                  <a:pt x="90" y="160"/>
                  <a:pt x="90" y="160"/>
                  <a:pt x="90" y="160"/>
                </a:cubicBezTo>
                <a:cubicBezTo>
                  <a:pt x="90" y="160"/>
                  <a:pt x="90" y="160"/>
                  <a:pt x="90" y="160"/>
                </a:cubicBezTo>
                <a:cubicBezTo>
                  <a:pt x="90" y="160"/>
                  <a:pt x="90" y="160"/>
                  <a:pt x="90" y="160"/>
                </a:cubicBezTo>
                <a:cubicBezTo>
                  <a:pt x="90" y="160"/>
                  <a:pt x="90" y="160"/>
                  <a:pt x="90" y="160"/>
                </a:cubicBezTo>
                <a:cubicBezTo>
                  <a:pt x="90" y="160"/>
                  <a:pt x="90" y="160"/>
                  <a:pt x="90" y="160"/>
                </a:cubicBezTo>
                <a:cubicBezTo>
                  <a:pt x="89" y="159"/>
                  <a:pt x="88" y="158"/>
                  <a:pt x="87" y="157"/>
                </a:cubicBezTo>
                <a:cubicBezTo>
                  <a:pt x="86" y="156"/>
                  <a:pt x="86" y="156"/>
                  <a:pt x="86" y="156"/>
                </a:cubicBezTo>
                <a:cubicBezTo>
                  <a:pt x="86" y="155"/>
                  <a:pt x="86" y="155"/>
                  <a:pt x="86" y="155"/>
                </a:cubicBezTo>
                <a:cubicBezTo>
                  <a:pt x="86" y="155"/>
                  <a:pt x="86" y="155"/>
                  <a:pt x="86" y="155"/>
                </a:cubicBezTo>
                <a:cubicBezTo>
                  <a:pt x="86" y="155"/>
                  <a:pt x="86" y="154"/>
                  <a:pt x="86" y="154"/>
                </a:cubicBezTo>
                <a:cubicBezTo>
                  <a:pt x="85" y="154"/>
                  <a:pt x="85" y="154"/>
                  <a:pt x="85" y="153"/>
                </a:cubicBezTo>
                <a:cubicBezTo>
                  <a:pt x="85" y="153"/>
                  <a:pt x="85" y="152"/>
                  <a:pt x="85" y="151"/>
                </a:cubicBezTo>
                <a:cubicBezTo>
                  <a:pt x="84" y="150"/>
                  <a:pt x="84" y="150"/>
                  <a:pt x="84" y="150"/>
                </a:cubicBezTo>
                <a:cubicBezTo>
                  <a:pt x="84" y="150"/>
                  <a:pt x="84" y="150"/>
                  <a:pt x="84" y="149"/>
                </a:cubicBezTo>
                <a:cubicBezTo>
                  <a:pt x="84" y="149"/>
                  <a:pt x="84" y="149"/>
                  <a:pt x="84" y="149"/>
                </a:cubicBezTo>
                <a:cubicBezTo>
                  <a:pt x="84" y="148"/>
                  <a:pt x="84" y="147"/>
                  <a:pt x="84" y="146"/>
                </a:cubicBezTo>
                <a:cubicBezTo>
                  <a:pt x="83" y="143"/>
                  <a:pt x="83" y="139"/>
                  <a:pt x="83" y="134"/>
                </a:cubicBezTo>
                <a:cubicBezTo>
                  <a:pt x="84" y="126"/>
                  <a:pt x="85" y="117"/>
                  <a:pt x="86" y="110"/>
                </a:cubicBezTo>
                <a:cubicBezTo>
                  <a:pt x="88" y="103"/>
                  <a:pt x="90" y="95"/>
                  <a:pt x="92" y="88"/>
                </a:cubicBezTo>
                <a:cubicBezTo>
                  <a:pt x="93" y="84"/>
                  <a:pt x="94" y="80"/>
                  <a:pt x="95" y="77"/>
                </a:cubicBezTo>
                <a:cubicBezTo>
                  <a:pt x="96" y="74"/>
                  <a:pt x="96" y="74"/>
                  <a:pt x="96" y="74"/>
                </a:cubicBezTo>
                <a:cubicBezTo>
                  <a:pt x="97" y="71"/>
                  <a:pt x="97" y="71"/>
                  <a:pt x="97" y="71"/>
                </a:cubicBezTo>
                <a:cubicBezTo>
                  <a:pt x="97" y="69"/>
                  <a:pt x="97" y="69"/>
                  <a:pt x="97" y="69"/>
                </a:cubicBezTo>
                <a:cubicBezTo>
                  <a:pt x="98" y="68"/>
                  <a:pt x="98" y="67"/>
                  <a:pt x="98" y="66"/>
                </a:cubicBezTo>
                <a:cubicBezTo>
                  <a:pt x="99" y="65"/>
                  <a:pt x="99" y="65"/>
                  <a:pt x="99" y="65"/>
                </a:cubicBezTo>
                <a:cubicBezTo>
                  <a:pt x="99" y="63"/>
                  <a:pt x="99" y="63"/>
                  <a:pt x="99" y="63"/>
                </a:cubicBezTo>
                <a:cubicBezTo>
                  <a:pt x="99" y="62"/>
                  <a:pt x="99" y="62"/>
                  <a:pt x="99" y="62"/>
                </a:cubicBezTo>
                <a:cubicBezTo>
                  <a:pt x="99" y="60"/>
                  <a:pt x="99" y="60"/>
                  <a:pt x="99" y="60"/>
                </a:cubicBezTo>
                <a:cubicBezTo>
                  <a:pt x="99" y="58"/>
                  <a:pt x="99" y="56"/>
                  <a:pt x="98" y="54"/>
                </a:cubicBezTo>
                <a:cubicBezTo>
                  <a:pt x="97" y="52"/>
                  <a:pt x="96" y="50"/>
                  <a:pt x="95" y="49"/>
                </a:cubicBezTo>
                <a:cubicBezTo>
                  <a:pt x="93" y="47"/>
                  <a:pt x="92" y="46"/>
                  <a:pt x="90" y="45"/>
                </a:cubicBezTo>
                <a:cubicBezTo>
                  <a:pt x="87" y="43"/>
                  <a:pt x="84" y="43"/>
                  <a:pt x="81" y="42"/>
                </a:cubicBezTo>
                <a:cubicBezTo>
                  <a:pt x="80" y="42"/>
                  <a:pt x="80" y="42"/>
                  <a:pt x="80" y="42"/>
                </a:cubicBezTo>
                <a:cubicBezTo>
                  <a:pt x="79" y="42"/>
                  <a:pt x="79" y="42"/>
                  <a:pt x="79" y="42"/>
                </a:cubicBezTo>
                <a:cubicBezTo>
                  <a:pt x="79" y="37"/>
                  <a:pt x="79" y="37"/>
                  <a:pt x="79" y="37"/>
                </a:cubicBezTo>
                <a:cubicBezTo>
                  <a:pt x="87" y="34"/>
                  <a:pt x="96" y="31"/>
                  <a:pt x="105" y="28"/>
                </a:cubicBezTo>
                <a:cubicBezTo>
                  <a:pt x="110" y="27"/>
                  <a:pt x="115" y="25"/>
                  <a:pt x="120" y="24"/>
                </a:cubicBezTo>
                <a:cubicBezTo>
                  <a:pt x="125" y="22"/>
                  <a:pt x="125" y="22"/>
                  <a:pt x="125" y="22"/>
                </a:cubicBezTo>
                <a:cubicBezTo>
                  <a:pt x="127" y="22"/>
                  <a:pt x="127" y="22"/>
                  <a:pt x="127" y="22"/>
                </a:cubicBezTo>
                <a:cubicBezTo>
                  <a:pt x="132" y="20"/>
                  <a:pt x="132" y="20"/>
                  <a:pt x="132" y="20"/>
                </a:cubicBezTo>
                <a:cubicBezTo>
                  <a:pt x="133" y="20"/>
                  <a:pt x="134" y="20"/>
                  <a:pt x="135" y="20"/>
                </a:cubicBezTo>
                <a:cubicBezTo>
                  <a:pt x="135" y="20"/>
                  <a:pt x="135" y="20"/>
                  <a:pt x="136" y="20"/>
                </a:cubicBezTo>
                <a:cubicBezTo>
                  <a:pt x="140" y="19"/>
                  <a:pt x="140" y="19"/>
                  <a:pt x="140" y="19"/>
                </a:cubicBezTo>
                <a:cubicBezTo>
                  <a:pt x="141" y="19"/>
                  <a:pt x="141" y="19"/>
                  <a:pt x="142" y="19"/>
                </a:cubicBezTo>
                <a:cubicBezTo>
                  <a:pt x="144" y="18"/>
                  <a:pt x="144" y="18"/>
                  <a:pt x="144" y="18"/>
                </a:cubicBezTo>
                <a:cubicBezTo>
                  <a:pt x="146" y="18"/>
                  <a:pt x="148" y="18"/>
                  <a:pt x="150" y="18"/>
                </a:cubicBezTo>
                <a:cubicBezTo>
                  <a:pt x="153" y="17"/>
                  <a:pt x="153" y="17"/>
                  <a:pt x="153" y="17"/>
                </a:cubicBezTo>
                <a:cubicBezTo>
                  <a:pt x="152" y="21"/>
                  <a:pt x="152" y="21"/>
                  <a:pt x="152" y="21"/>
                </a:cubicBezTo>
                <a:cubicBezTo>
                  <a:pt x="152" y="23"/>
                  <a:pt x="152" y="25"/>
                  <a:pt x="151" y="27"/>
                </a:cubicBezTo>
                <a:cubicBezTo>
                  <a:pt x="151" y="29"/>
                  <a:pt x="150" y="31"/>
                  <a:pt x="149" y="33"/>
                </a:cubicBezTo>
                <a:cubicBezTo>
                  <a:pt x="149" y="36"/>
                  <a:pt x="148" y="38"/>
                  <a:pt x="147" y="40"/>
                </a:cubicBezTo>
                <a:cubicBezTo>
                  <a:pt x="144" y="46"/>
                  <a:pt x="142" y="52"/>
                  <a:pt x="139" y="57"/>
                </a:cubicBezTo>
                <a:cubicBezTo>
                  <a:pt x="135" y="65"/>
                  <a:pt x="135" y="65"/>
                  <a:pt x="135" y="65"/>
                </a:cubicBezTo>
                <a:cubicBezTo>
                  <a:pt x="134" y="69"/>
                  <a:pt x="132" y="72"/>
                  <a:pt x="131" y="75"/>
                </a:cubicBezTo>
                <a:cubicBezTo>
                  <a:pt x="129" y="79"/>
                  <a:pt x="128" y="82"/>
                  <a:pt x="127" y="85"/>
                </a:cubicBezTo>
                <a:cubicBezTo>
                  <a:pt x="126" y="88"/>
                  <a:pt x="125" y="92"/>
                  <a:pt x="124" y="96"/>
                </a:cubicBezTo>
                <a:cubicBezTo>
                  <a:pt x="124" y="98"/>
                  <a:pt x="124" y="100"/>
                  <a:pt x="124" y="101"/>
                </a:cubicBezTo>
                <a:cubicBezTo>
                  <a:pt x="125" y="103"/>
                  <a:pt x="125" y="105"/>
                  <a:pt x="126" y="107"/>
                </a:cubicBezTo>
                <a:cubicBezTo>
                  <a:pt x="127" y="108"/>
                  <a:pt x="129" y="109"/>
                  <a:pt x="130" y="110"/>
                </a:cubicBezTo>
                <a:cubicBezTo>
                  <a:pt x="129" y="109"/>
                  <a:pt x="128" y="108"/>
                  <a:pt x="127" y="106"/>
                </a:cubicBezTo>
                <a:cubicBezTo>
                  <a:pt x="126" y="103"/>
                  <a:pt x="126" y="100"/>
                  <a:pt x="127" y="96"/>
                </a:cubicBezTo>
                <a:cubicBezTo>
                  <a:pt x="129" y="89"/>
                  <a:pt x="133" y="83"/>
                  <a:pt x="136" y="78"/>
                </a:cubicBezTo>
                <a:cubicBezTo>
                  <a:pt x="140" y="72"/>
                  <a:pt x="145" y="67"/>
                  <a:pt x="149" y="62"/>
                </a:cubicBezTo>
                <a:cubicBezTo>
                  <a:pt x="151" y="59"/>
                  <a:pt x="151" y="59"/>
                  <a:pt x="151" y="59"/>
                </a:cubicBezTo>
                <a:cubicBezTo>
                  <a:pt x="154" y="55"/>
                  <a:pt x="157" y="52"/>
                  <a:pt x="160" y="48"/>
                </a:cubicBezTo>
                <a:cubicBezTo>
                  <a:pt x="161" y="47"/>
                  <a:pt x="163" y="44"/>
                  <a:pt x="165" y="42"/>
                </a:cubicBezTo>
                <a:cubicBezTo>
                  <a:pt x="167" y="39"/>
                  <a:pt x="168" y="37"/>
                  <a:pt x="169" y="35"/>
                </a:cubicBezTo>
                <a:cubicBezTo>
                  <a:pt x="172" y="31"/>
                  <a:pt x="174" y="27"/>
                  <a:pt x="176" y="23"/>
                </a:cubicBezTo>
                <a:cubicBezTo>
                  <a:pt x="177" y="22"/>
                  <a:pt x="177" y="20"/>
                  <a:pt x="178" y="18"/>
                </a:cubicBezTo>
                <a:cubicBezTo>
                  <a:pt x="178" y="16"/>
                  <a:pt x="178" y="16"/>
                  <a:pt x="178" y="16"/>
                </a:cubicBezTo>
                <a:cubicBezTo>
                  <a:pt x="180" y="16"/>
                  <a:pt x="180" y="16"/>
                  <a:pt x="180" y="16"/>
                </a:cubicBezTo>
                <a:cubicBezTo>
                  <a:pt x="185" y="16"/>
                  <a:pt x="189" y="16"/>
                  <a:pt x="193" y="16"/>
                </a:cubicBezTo>
                <a:cubicBezTo>
                  <a:pt x="195" y="16"/>
                  <a:pt x="197" y="16"/>
                  <a:pt x="199" y="16"/>
                </a:cubicBezTo>
                <a:cubicBezTo>
                  <a:pt x="199" y="16"/>
                  <a:pt x="199" y="16"/>
                  <a:pt x="199" y="16"/>
                </a:cubicBezTo>
                <a:cubicBezTo>
                  <a:pt x="203" y="16"/>
                  <a:pt x="207" y="16"/>
                  <a:pt x="210" y="16"/>
                </a:cubicBezTo>
                <a:cubicBezTo>
                  <a:pt x="212" y="16"/>
                  <a:pt x="213" y="16"/>
                  <a:pt x="215" y="16"/>
                </a:cubicBezTo>
                <a:cubicBezTo>
                  <a:pt x="221" y="17"/>
                  <a:pt x="226" y="17"/>
                  <a:pt x="231" y="17"/>
                </a:cubicBezTo>
                <a:cubicBezTo>
                  <a:pt x="233" y="17"/>
                  <a:pt x="234" y="17"/>
                  <a:pt x="236" y="18"/>
                </a:cubicBezTo>
                <a:cubicBezTo>
                  <a:pt x="240" y="18"/>
                  <a:pt x="243" y="18"/>
                  <a:pt x="247" y="18"/>
                </a:cubicBezTo>
                <a:cubicBezTo>
                  <a:pt x="248" y="18"/>
                  <a:pt x="249" y="19"/>
                  <a:pt x="250" y="19"/>
                </a:cubicBezTo>
                <a:cubicBezTo>
                  <a:pt x="251" y="19"/>
                  <a:pt x="253" y="19"/>
                  <a:pt x="255" y="19"/>
                </a:cubicBezTo>
                <a:cubicBezTo>
                  <a:pt x="262" y="20"/>
                  <a:pt x="262" y="20"/>
                  <a:pt x="262" y="20"/>
                </a:cubicBezTo>
                <a:cubicBezTo>
                  <a:pt x="265" y="20"/>
                  <a:pt x="268" y="21"/>
                  <a:pt x="270" y="21"/>
                </a:cubicBezTo>
                <a:cubicBezTo>
                  <a:pt x="270" y="21"/>
                  <a:pt x="270" y="21"/>
                  <a:pt x="270" y="21"/>
                </a:cubicBezTo>
                <a:cubicBezTo>
                  <a:pt x="271" y="21"/>
                  <a:pt x="272" y="21"/>
                  <a:pt x="273" y="21"/>
                </a:cubicBezTo>
                <a:cubicBezTo>
                  <a:pt x="275" y="22"/>
                  <a:pt x="277" y="22"/>
                  <a:pt x="278" y="22"/>
                </a:cubicBezTo>
                <a:cubicBezTo>
                  <a:pt x="286" y="23"/>
                  <a:pt x="286" y="23"/>
                  <a:pt x="286" y="23"/>
                </a:cubicBezTo>
                <a:cubicBezTo>
                  <a:pt x="287" y="24"/>
                  <a:pt x="288" y="24"/>
                  <a:pt x="290" y="24"/>
                </a:cubicBezTo>
                <a:cubicBezTo>
                  <a:pt x="297" y="26"/>
                  <a:pt x="297" y="26"/>
                  <a:pt x="297" y="26"/>
                </a:cubicBezTo>
                <a:cubicBezTo>
                  <a:pt x="302" y="27"/>
                  <a:pt x="302" y="27"/>
                  <a:pt x="302" y="27"/>
                </a:cubicBezTo>
                <a:cubicBezTo>
                  <a:pt x="303" y="27"/>
                  <a:pt x="304" y="27"/>
                  <a:pt x="305" y="27"/>
                </a:cubicBezTo>
                <a:cubicBezTo>
                  <a:pt x="305" y="27"/>
                  <a:pt x="306" y="27"/>
                  <a:pt x="306" y="27"/>
                </a:cubicBezTo>
                <a:cubicBezTo>
                  <a:pt x="307" y="27"/>
                  <a:pt x="309" y="27"/>
                  <a:pt x="310" y="27"/>
                </a:cubicBezTo>
                <a:cubicBezTo>
                  <a:pt x="310" y="28"/>
                  <a:pt x="311" y="28"/>
                  <a:pt x="311" y="28"/>
                </a:cubicBezTo>
                <a:cubicBezTo>
                  <a:pt x="312" y="28"/>
                  <a:pt x="312" y="27"/>
                  <a:pt x="313" y="27"/>
                </a:cubicBezTo>
                <a:cubicBezTo>
                  <a:pt x="314" y="27"/>
                  <a:pt x="314" y="27"/>
                  <a:pt x="314" y="27"/>
                </a:cubicBezTo>
                <a:cubicBezTo>
                  <a:pt x="314" y="27"/>
                  <a:pt x="314" y="27"/>
                  <a:pt x="314" y="27"/>
                </a:cubicBezTo>
                <a:cubicBezTo>
                  <a:pt x="315" y="27"/>
                  <a:pt x="315" y="27"/>
                  <a:pt x="316" y="27"/>
                </a:cubicBezTo>
                <a:cubicBezTo>
                  <a:pt x="317" y="27"/>
                  <a:pt x="318" y="27"/>
                  <a:pt x="319" y="26"/>
                </a:cubicBezTo>
                <a:cubicBezTo>
                  <a:pt x="319" y="26"/>
                  <a:pt x="319" y="26"/>
                  <a:pt x="319" y="26"/>
                </a:cubicBezTo>
                <a:cubicBezTo>
                  <a:pt x="320" y="26"/>
                  <a:pt x="320" y="26"/>
                  <a:pt x="320" y="26"/>
                </a:cubicBezTo>
                <a:cubicBezTo>
                  <a:pt x="321" y="26"/>
                  <a:pt x="321" y="26"/>
                  <a:pt x="321" y="26"/>
                </a:cubicBezTo>
                <a:cubicBezTo>
                  <a:pt x="322" y="25"/>
                  <a:pt x="323" y="25"/>
                  <a:pt x="324" y="24"/>
                </a:cubicBezTo>
                <a:cubicBezTo>
                  <a:pt x="324" y="24"/>
                  <a:pt x="324" y="24"/>
                  <a:pt x="324" y="24"/>
                </a:cubicBezTo>
                <a:cubicBezTo>
                  <a:pt x="325" y="24"/>
                  <a:pt x="326" y="23"/>
                  <a:pt x="326" y="23"/>
                </a:cubicBezTo>
                <a:cubicBezTo>
                  <a:pt x="327" y="22"/>
                  <a:pt x="328" y="22"/>
                  <a:pt x="329" y="21"/>
                </a:cubicBezTo>
                <a:cubicBezTo>
                  <a:pt x="329" y="20"/>
                  <a:pt x="330" y="20"/>
                  <a:pt x="330" y="19"/>
                </a:cubicBezTo>
                <a:cubicBezTo>
                  <a:pt x="331" y="19"/>
                  <a:pt x="331" y="19"/>
                  <a:pt x="331" y="19"/>
                </a:cubicBezTo>
                <a:cubicBezTo>
                  <a:pt x="333" y="16"/>
                  <a:pt x="334" y="13"/>
                  <a:pt x="335" y="9"/>
                </a:cubicBezTo>
                <a:cubicBezTo>
                  <a:pt x="335" y="7"/>
                  <a:pt x="336" y="5"/>
                  <a:pt x="336" y="3"/>
                </a:cubicBezTo>
                <a:cubicBezTo>
                  <a:pt x="336" y="0"/>
                  <a:pt x="336" y="0"/>
                  <a:pt x="336" y="0"/>
                </a:cubicBezTo>
                <a:cubicBezTo>
                  <a:pt x="339" y="0"/>
                  <a:pt x="339" y="0"/>
                  <a:pt x="339" y="0"/>
                </a:cubicBezTo>
                <a:cubicBezTo>
                  <a:pt x="347" y="1"/>
                  <a:pt x="354" y="3"/>
                  <a:pt x="361" y="6"/>
                </a:cubicBezTo>
                <a:cubicBezTo>
                  <a:pt x="367" y="8"/>
                  <a:pt x="372" y="11"/>
                  <a:pt x="377" y="14"/>
                </a:cubicBezTo>
                <a:cubicBezTo>
                  <a:pt x="382" y="18"/>
                  <a:pt x="388" y="22"/>
                  <a:pt x="392" y="27"/>
                </a:cubicBezTo>
                <a:cubicBezTo>
                  <a:pt x="397" y="33"/>
                  <a:pt x="401" y="39"/>
                  <a:pt x="405" y="47"/>
                </a:cubicBezTo>
                <a:cubicBezTo>
                  <a:pt x="408" y="54"/>
                  <a:pt x="411" y="62"/>
                  <a:pt x="412" y="71"/>
                </a:cubicBezTo>
                <a:cubicBezTo>
                  <a:pt x="413" y="78"/>
                  <a:pt x="413" y="78"/>
                  <a:pt x="413" y="78"/>
                </a:cubicBezTo>
                <a:cubicBezTo>
                  <a:pt x="414" y="85"/>
                  <a:pt x="414" y="85"/>
                  <a:pt x="414" y="85"/>
                </a:cubicBezTo>
                <a:cubicBezTo>
                  <a:pt x="415" y="100"/>
                  <a:pt x="415" y="100"/>
                  <a:pt x="415" y="100"/>
                </a:cubicBezTo>
                <a:cubicBezTo>
                  <a:pt x="416" y="104"/>
                  <a:pt x="416" y="109"/>
                  <a:pt x="416" y="115"/>
                </a:cubicBezTo>
                <a:cubicBezTo>
                  <a:pt x="418" y="130"/>
                  <a:pt x="418" y="130"/>
                  <a:pt x="418" y="130"/>
                </a:cubicBezTo>
                <a:cubicBezTo>
                  <a:pt x="418" y="141"/>
                  <a:pt x="419" y="151"/>
                  <a:pt x="420" y="162"/>
                </a:cubicBezTo>
                <a:cubicBezTo>
                  <a:pt x="420" y="174"/>
                  <a:pt x="420" y="185"/>
                  <a:pt x="420" y="196"/>
                </a:cubicBezTo>
                <a:cubicBezTo>
                  <a:pt x="420" y="200"/>
                  <a:pt x="420" y="205"/>
                  <a:pt x="419" y="209"/>
                </a:cubicBezTo>
                <a:cubicBezTo>
                  <a:pt x="419" y="213"/>
                  <a:pt x="419" y="213"/>
                  <a:pt x="419" y="213"/>
                </a:cubicBezTo>
                <a:cubicBezTo>
                  <a:pt x="419" y="214"/>
                  <a:pt x="419" y="216"/>
                  <a:pt x="419" y="218"/>
                </a:cubicBezTo>
                <a:cubicBezTo>
                  <a:pt x="419" y="219"/>
                  <a:pt x="419" y="220"/>
                  <a:pt x="419" y="221"/>
                </a:cubicBezTo>
                <a:cubicBezTo>
                  <a:pt x="418" y="225"/>
                  <a:pt x="418" y="225"/>
                  <a:pt x="418" y="225"/>
                </a:cubicBezTo>
                <a:cubicBezTo>
                  <a:pt x="417" y="236"/>
                  <a:pt x="417" y="236"/>
                  <a:pt x="417" y="236"/>
                </a:cubicBezTo>
                <a:cubicBezTo>
                  <a:pt x="415" y="246"/>
                  <a:pt x="415" y="246"/>
                  <a:pt x="415" y="246"/>
                </a:cubicBezTo>
                <a:cubicBezTo>
                  <a:pt x="413" y="257"/>
                  <a:pt x="413" y="257"/>
                  <a:pt x="413" y="257"/>
                </a:cubicBezTo>
                <a:cubicBezTo>
                  <a:pt x="412" y="259"/>
                  <a:pt x="412" y="259"/>
                  <a:pt x="412" y="259"/>
                </a:cubicBezTo>
                <a:cubicBezTo>
                  <a:pt x="411" y="263"/>
                  <a:pt x="411" y="263"/>
                  <a:pt x="411" y="263"/>
                </a:cubicBezTo>
                <a:cubicBezTo>
                  <a:pt x="411" y="263"/>
                  <a:pt x="410" y="263"/>
                  <a:pt x="410" y="264"/>
                </a:cubicBezTo>
                <a:cubicBezTo>
                  <a:pt x="410" y="265"/>
                  <a:pt x="410" y="266"/>
                  <a:pt x="409" y="267"/>
                </a:cubicBezTo>
                <a:cubicBezTo>
                  <a:pt x="408" y="270"/>
                  <a:pt x="408" y="270"/>
                  <a:pt x="408" y="270"/>
                </a:cubicBezTo>
                <a:cubicBezTo>
                  <a:pt x="406" y="275"/>
                  <a:pt x="406" y="275"/>
                  <a:pt x="406" y="275"/>
                </a:cubicBezTo>
                <a:cubicBezTo>
                  <a:pt x="404" y="279"/>
                  <a:pt x="404" y="279"/>
                  <a:pt x="404" y="279"/>
                </a:cubicBezTo>
                <a:cubicBezTo>
                  <a:pt x="404" y="279"/>
                  <a:pt x="404" y="280"/>
                  <a:pt x="404" y="280"/>
                </a:cubicBezTo>
                <a:cubicBezTo>
                  <a:pt x="403" y="282"/>
                  <a:pt x="403" y="282"/>
                  <a:pt x="403" y="282"/>
                </a:cubicBezTo>
                <a:cubicBezTo>
                  <a:pt x="402" y="283"/>
                  <a:pt x="402" y="284"/>
                  <a:pt x="401" y="284"/>
                </a:cubicBezTo>
                <a:cubicBezTo>
                  <a:pt x="401" y="285"/>
                  <a:pt x="401" y="285"/>
                  <a:pt x="401" y="285"/>
                </a:cubicBezTo>
                <a:cubicBezTo>
                  <a:pt x="400" y="286"/>
                  <a:pt x="400" y="287"/>
                  <a:pt x="399" y="288"/>
                </a:cubicBezTo>
                <a:cubicBezTo>
                  <a:pt x="399" y="288"/>
                  <a:pt x="399" y="288"/>
                  <a:pt x="399" y="288"/>
                </a:cubicBezTo>
                <a:cubicBezTo>
                  <a:pt x="398" y="289"/>
                  <a:pt x="397" y="290"/>
                  <a:pt x="397" y="291"/>
                </a:cubicBezTo>
                <a:cubicBezTo>
                  <a:pt x="396" y="292"/>
                  <a:pt x="396" y="292"/>
                  <a:pt x="396" y="292"/>
                </a:cubicBezTo>
                <a:cubicBezTo>
                  <a:pt x="390" y="300"/>
                  <a:pt x="382" y="306"/>
                  <a:pt x="372" y="311"/>
                </a:cubicBezTo>
                <a:cubicBezTo>
                  <a:pt x="367" y="314"/>
                  <a:pt x="362" y="316"/>
                  <a:pt x="356" y="317"/>
                </a:cubicBezTo>
                <a:cubicBezTo>
                  <a:pt x="351" y="319"/>
                  <a:pt x="345" y="321"/>
                  <a:pt x="339" y="322"/>
                </a:cubicBezTo>
                <a:cubicBezTo>
                  <a:pt x="333" y="323"/>
                  <a:pt x="327" y="325"/>
                  <a:pt x="321" y="326"/>
                </a:cubicBezTo>
                <a:cubicBezTo>
                  <a:pt x="312" y="328"/>
                  <a:pt x="312" y="328"/>
                  <a:pt x="312" y="328"/>
                </a:cubicBezTo>
                <a:cubicBezTo>
                  <a:pt x="312" y="324"/>
                  <a:pt x="312" y="324"/>
                  <a:pt x="312" y="324"/>
                </a:cubicBezTo>
                <a:cubicBezTo>
                  <a:pt x="313" y="323"/>
                  <a:pt x="313" y="322"/>
                  <a:pt x="313" y="322"/>
                </a:cubicBezTo>
                <a:cubicBezTo>
                  <a:pt x="313" y="319"/>
                  <a:pt x="313" y="316"/>
                  <a:pt x="313" y="313"/>
                </a:cubicBezTo>
                <a:cubicBezTo>
                  <a:pt x="313" y="311"/>
                  <a:pt x="313" y="308"/>
                  <a:pt x="313" y="305"/>
                </a:cubicBezTo>
                <a:cubicBezTo>
                  <a:pt x="313" y="293"/>
                  <a:pt x="312" y="283"/>
                  <a:pt x="311" y="272"/>
                </a:cubicBezTo>
                <a:cubicBezTo>
                  <a:pt x="310" y="263"/>
                  <a:pt x="309" y="253"/>
                  <a:pt x="308" y="240"/>
                </a:cubicBezTo>
                <a:cubicBezTo>
                  <a:pt x="307" y="232"/>
                  <a:pt x="305" y="223"/>
                  <a:pt x="304" y="216"/>
                </a:cubicBezTo>
                <a:cubicBezTo>
                  <a:pt x="304" y="215"/>
                  <a:pt x="304" y="215"/>
                  <a:pt x="304" y="215"/>
                </a:cubicBezTo>
                <a:cubicBezTo>
                  <a:pt x="304" y="214"/>
                  <a:pt x="304" y="214"/>
                  <a:pt x="304" y="214"/>
                </a:cubicBezTo>
                <a:cubicBezTo>
                  <a:pt x="305" y="214"/>
                  <a:pt x="305" y="214"/>
                  <a:pt x="305" y="214"/>
                </a:cubicBezTo>
                <a:cubicBezTo>
                  <a:pt x="305" y="212"/>
                  <a:pt x="305" y="212"/>
                  <a:pt x="305" y="212"/>
                </a:cubicBezTo>
                <a:cubicBezTo>
                  <a:pt x="306" y="211"/>
                  <a:pt x="306" y="211"/>
                  <a:pt x="306" y="211"/>
                </a:cubicBezTo>
                <a:cubicBezTo>
                  <a:pt x="308" y="208"/>
                  <a:pt x="310" y="205"/>
                  <a:pt x="313" y="203"/>
                </a:cubicBezTo>
                <a:cubicBezTo>
                  <a:pt x="316" y="200"/>
                  <a:pt x="320" y="197"/>
                  <a:pt x="323" y="194"/>
                </a:cubicBezTo>
                <a:cubicBezTo>
                  <a:pt x="324" y="194"/>
                  <a:pt x="325" y="193"/>
                  <a:pt x="326" y="192"/>
                </a:cubicBezTo>
                <a:cubicBezTo>
                  <a:pt x="330" y="190"/>
                  <a:pt x="333" y="187"/>
                  <a:pt x="336" y="185"/>
                </a:cubicBezTo>
                <a:cubicBezTo>
                  <a:pt x="342" y="180"/>
                  <a:pt x="346" y="176"/>
                  <a:pt x="350" y="172"/>
                </a:cubicBezTo>
                <a:cubicBezTo>
                  <a:pt x="352" y="170"/>
                  <a:pt x="353" y="167"/>
                  <a:pt x="355" y="164"/>
                </a:cubicBezTo>
                <a:cubicBezTo>
                  <a:pt x="357" y="162"/>
                  <a:pt x="358" y="159"/>
                  <a:pt x="360" y="156"/>
                </a:cubicBezTo>
                <a:cubicBezTo>
                  <a:pt x="360" y="155"/>
                  <a:pt x="360" y="155"/>
                  <a:pt x="360" y="155"/>
                </a:cubicBezTo>
                <a:cubicBezTo>
                  <a:pt x="360" y="155"/>
                  <a:pt x="360" y="154"/>
                  <a:pt x="361" y="153"/>
                </a:cubicBezTo>
                <a:cubicBezTo>
                  <a:pt x="361" y="152"/>
                  <a:pt x="361" y="152"/>
                  <a:pt x="361" y="152"/>
                </a:cubicBezTo>
                <a:cubicBezTo>
                  <a:pt x="361" y="152"/>
                  <a:pt x="361" y="151"/>
                  <a:pt x="361" y="151"/>
                </a:cubicBezTo>
                <a:cubicBezTo>
                  <a:pt x="362" y="150"/>
                  <a:pt x="362" y="150"/>
                  <a:pt x="362" y="149"/>
                </a:cubicBezTo>
                <a:cubicBezTo>
                  <a:pt x="362" y="148"/>
                  <a:pt x="362" y="147"/>
                  <a:pt x="363" y="146"/>
                </a:cubicBezTo>
                <a:cubicBezTo>
                  <a:pt x="363" y="143"/>
                  <a:pt x="363" y="143"/>
                  <a:pt x="363" y="143"/>
                </a:cubicBezTo>
                <a:cubicBezTo>
                  <a:pt x="363" y="143"/>
                  <a:pt x="364" y="140"/>
                  <a:pt x="364" y="139"/>
                </a:cubicBezTo>
                <a:cubicBezTo>
                  <a:pt x="364" y="138"/>
                  <a:pt x="364" y="137"/>
                  <a:pt x="364" y="136"/>
                </a:cubicBezTo>
                <a:cubicBezTo>
                  <a:pt x="365" y="129"/>
                  <a:pt x="365" y="123"/>
                  <a:pt x="365" y="116"/>
                </a:cubicBezTo>
                <a:cubicBezTo>
                  <a:pt x="365" y="109"/>
                  <a:pt x="365" y="103"/>
                  <a:pt x="364" y="97"/>
                </a:cubicBezTo>
                <a:cubicBezTo>
                  <a:pt x="362" y="90"/>
                  <a:pt x="360" y="85"/>
                  <a:pt x="358" y="80"/>
                </a:cubicBezTo>
                <a:cubicBezTo>
                  <a:pt x="356" y="77"/>
                  <a:pt x="354" y="75"/>
                  <a:pt x="353" y="73"/>
                </a:cubicBezTo>
                <a:cubicBezTo>
                  <a:pt x="350" y="71"/>
                  <a:pt x="348" y="69"/>
                  <a:pt x="347" y="68"/>
                </a:cubicBezTo>
                <a:cubicBezTo>
                  <a:pt x="343" y="66"/>
                  <a:pt x="339" y="64"/>
                  <a:pt x="334" y="63"/>
                </a:cubicBezTo>
                <a:cubicBezTo>
                  <a:pt x="332" y="63"/>
                  <a:pt x="330" y="62"/>
                  <a:pt x="328" y="62"/>
                </a:cubicBezTo>
                <a:cubicBezTo>
                  <a:pt x="330" y="62"/>
                  <a:pt x="332" y="63"/>
                  <a:pt x="334" y="63"/>
                </a:cubicBezTo>
                <a:cubicBezTo>
                  <a:pt x="339" y="64"/>
                  <a:pt x="343" y="66"/>
                  <a:pt x="346" y="68"/>
                </a:cubicBezTo>
                <a:cubicBezTo>
                  <a:pt x="348" y="70"/>
                  <a:pt x="350" y="71"/>
                  <a:pt x="352" y="73"/>
                </a:cubicBezTo>
                <a:cubicBezTo>
                  <a:pt x="354" y="75"/>
                  <a:pt x="356" y="78"/>
                  <a:pt x="357" y="80"/>
                </a:cubicBezTo>
                <a:cubicBezTo>
                  <a:pt x="360" y="85"/>
                  <a:pt x="362" y="90"/>
                  <a:pt x="363" y="97"/>
                </a:cubicBezTo>
                <a:cubicBezTo>
                  <a:pt x="364" y="103"/>
                  <a:pt x="364" y="109"/>
                  <a:pt x="364" y="116"/>
                </a:cubicBezTo>
                <a:cubicBezTo>
                  <a:pt x="364" y="122"/>
                  <a:pt x="364" y="129"/>
                  <a:pt x="363" y="136"/>
                </a:cubicBezTo>
                <a:cubicBezTo>
                  <a:pt x="362" y="142"/>
                  <a:pt x="361" y="149"/>
                  <a:pt x="358" y="155"/>
                </a:cubicBezTo>
                <a:cubicBezTo>
                  <a:pt x="357" y="158"/>
                  <a:pt x="355" y="161"/>
                  <a:pt x="354" y="163"/>
                </a:cubicBezTo>
                <a:cubicBezTo>
                  <a:pt x="352" y="166"/>
                  <a:pt x="350" y="169"/>
                  <a:pt x="348" y="171"/>
                </a:cubicBezTo>
                <a:cubicBezTo>
                  <a:pt x="344" y="175"/>
                  <a:pt x="340" y="178"/>
                  <a:pt x="335" y="183"/>
                </a:cubicBezTo>
                <a:cubicBezTo>
                  <a:pt x="331" y="185"/>
                  <a:pt x="328" y="188"/>
                  <a:pt x="325" y="190"/>
                </a:cubicBezTo>
                <a:cubicBezTo>
                  <a:pt x="324" y="191"/>
                  <a:pt x="323" y="191"/>
                  <a:pt x="322" y="192"/>
                </a:cubicBezTo>
                <a:cubicBezTo>
                  <a:pt x="317" y="195"/>
                  <a:pt x="314" y="198"/>
                  <a:pt x="311" y="201"/>
                </a:cubicBezTo>
                <a:cubicBezTo>
                  <a:pt x="309" y="202"/>
                  <a:pt x="308" y="203"/>
                  <a:pt x="307" y="205"/>
                </a:cubicBezTo>
                <a:cubicBezTo>
                  <a:pt x="303" y="209"/>
                  <a:pt x="303" y="209"/>
                  <a:pt x="303" y="209"/>
                </a:cubicBezTo>
                <a:cubicBezTo>
                  <a:pt x="302" y="203"/>
                  <a:pt x="302" y="203"/>
                  <a:pt x="302" y="203"/>
                </a:cubicBezTo>
                <a:cubicBezTo>
                  <a:pt x="301" y="194"/>
                  <a:pt x="299" y="185"/>
                  <a:pt x="297" y="176"/>
                </a:cubicBezTo>
                <a:cubicBezTo>
                  <a:pt x="295" y="165"/>
                  <a:pt x="292" y="155"/>
                  <a:pt x="289" y="145"/>
                </a:cubicBezTo>
                <a:cubicBezTo>
                  <a:pt x="287" y="139"/>
                  <a:pt x="285" y="134"/>
                  <a:pt x="283" y="130"/>
                </a:cubicBezTo>
                <a:cubicBezTo>
                  <a:pt x="282" y="128"/>
                  <a:pt x="281" y="126"/>
                  <a:pt x="279" y="123"/>
                </a:cubicBezTo>
                <a:cubicBezTo>
                  <a:pt x="278" y="122"/>
                  <a:pt x="277" y="121"/>
                  <a:pt x="276" y="120"/>
                </a:cubicBezTo>
                <a:cubicBezTo>
                  <a:pt x="275" y="120"/>
                  <a:pt x="275" y="120"/>
                  <a:pt x="275" y="120"/>
                </a:cubicBezTo>
                <a:cubicBezTo>
                  <a:pt x="275" y="120"/>
                  <a:pt x="275" y="120"/>
                  <a:pt x="275" y="120"/>
                </a:cubicBezTo>
                <a:cubicBezTo>
                  <a:pt x="275" y="120"/>
                  <a:pt x="275" y="120"/>
                  <a:pt x="276" y="121"/>
                </a:cubicBezTo>
                <a:cubicBezTo>
                  <a:pt x="276" y="121"/>
                  <a:pt x="277" y="122"/>
                  <a:pt x="278" y="124"/>
                </a:cubicBezTo>
                <a:cubicBezTo>
                  <a:pt x="280" y="126"/>
                  <a:pt x="281" y="128"/>
                  <a:pt x="282" y="131"/>
                </a:cubicBezTo>
                <a:cubicBezTo>
                  <a:pt x="284" y="136"/>
                  <a:pt x="286" y="142"/>
                  <a:pt x="287" y="146"/>
                </a:cubicBezTo>
                <a:cubicBezTo>
                  <a:pt x="290" y="156"/>
                  <a:pt x="292" y="167"/>
                  <a:pt x="293" y="177"/>
                </a:cubicBezTo>
                <a:cubicBezTo>
                  <a:pt x="295" y="187"/>
                  <a:pt x="296" y="197"/>
                  <a:pt x="297" y="209"/>
                </a:cubicBezTo>
                <a:cubicBezTo>
                  <a:pt x="299" y="220"/>
                  <a:pt x="300" y="231"/>
                  <a:pt x="300" y="241"/>
                </a:cubicBezTo>
                <a:cubicBezTo>
                  <a:pt x="301" y="250"/>
                  <a:pt x="302" y="260"/>
                  <a:pt x="303" y="273"/>
                </a:cubicBezTo>
                <a:cubicBezTo>
                  <a:pt x="303" y="283"/>
                  <a:pt x="304" y="294"/>
                  <a:pt x="304" y="305"/>
                </a:cubicBezTo>
                <a:cubicBezTo>
                  <a:pt x="304" y="308"/>
                  <a:pt x="304" y="310"/>
                  <a:pt x="304" y="313"/>
                </a:cubicBezTo>
                <a:cubicBezTo>
                  <a:pt x="303" y="316"/>
                  <a:pt x="303" y="318"/>
                  <a:pt x="303" y="320"/>
                </a:cubicBezTo>
                <a:cubicBezTo>
                  <a:pt x="302" y="323"/>
                  <a:pt x="302" y="325"/>
                  <a:pt x="301" y="327"/>
                </a:cubicBezTo>
                <a:cubicBezTo>
                  <a:pt x="300" y="328"/>
                  <a:pt x="300" y="329"/>
                  <a:pt x="299" y="330"/>
                </a:cubicBezTo>
                <a:cubicBezTo>
                  <a:pt x="298" y="331"/>
                  <a:pt x="298" y="331"/>
                  <a:pt x="298" y="331"/>
                </a:cubicBezTo>
                <a:cubicBezTo>
                  <a:pt x="298" y="331"/>
                  <a:pt x="295" y="332"/>
                  <a:pt x="295" y="332"/>
                </a:cubicBezTo>
                <a:cubicBezTo>
                  <a:pt x="286" y="334"/>
                  <a:pt x="286" y="334"/>
                  <a:pt x="286" y="334"/>
                </a:cubicBezTo>
                <a:cubicBezTo>
                  <a:pt x="277" y="336"/>
                  <a:pt x="277" y="336"/>
                  <a:pt x="277" y="336"/>
                </a:cubicBezTo>
                <a:cubicBezTo>
                  <a:pt x="269" y="338"/>
                  <a:pt x="269" y="338"/>
                  <a:pt x="269" y="338"/>
                </a:cubicBezTo>
                <a:cubicBezTo>
                  <a:pt x="260" y="340"/>
                  <a:pt x="252" y="342"/>
                  <a:pt x="244" y="344"/>
                </a:cubicBezTo>
                <a:cubicBezTo>
                  <a:pt x="235" y="346"/>
                  <a:pt x="235" y="346"/>
                  <a:pt x="235" y="346"/>
                </a:cubicBezTo>
                <a:cubicBezTo>
                  <a:pt x="228" y="348"/>
                  <a:pt x="228" y="348"/>
                  <a:pt x="228" y="348"/>
                </a:cubicBezTo>
                <a:lnTo>
                  <a:pt x="227" y="348"/>
                </a:lnTo>
                <a:close/>
                <a:moveTo>
                  <a:pt x="193" y="139"/>
                </a:moveTo>
                <a:cubicBezTo>
                  <a:pt x="194" y="139"/>
                  <a:pt x="194" y="139"/>
                  <a:pt x="194" y="139"/>
                </a:cubicBezTo>
                <a:cubicBezTo>
                  <a:pt x="197" y="139"/>
                  <a:pt x="197" y="139"/>
                  <a:pt x="197" y="139"/>
                </a:cubicBezTo>
                <a:cubicBezTo>
                  <a:pt x="197" y="139"/>
                  <a:pt x="198" y="139"/>
                  <a:pt x="198" y="139"/>
                </a:cubicBezTo>
                <a:cubicBezTo>
                  <a:pt x="201" y="138"/>
                  <a:pt x="201" y="138"/>
                  <a:pt x="201" y="138"/>
                </a:cubicBezTo>
                <a:cubicBezTo>
                  <a:pt x="202" y="138"/>
                  <a:pt x="203" y="138"/>
                  <a:pt x="204" y="138"/>
                </a:cubicBezTo>
                <a:cubicBezTo>
                  <a:pt x="205" y="138"/>
                  <a:pt x="205" y="137"/>
                  <a:pt x="206" y="137"/>
                </a:cubicBezTo>
                <a:cubicBezTo>
                  <a:pt x="206" y="137"/>
                  <a:pt x="207" y="137"/>
                  <a:pt x="208" y="137"/>
                </a:cubicBezTo>
                <a:cubicBezTo>
                  <a:pt x="210" y="136"/>
                  <a:pt x="210" y="136"/>
                  <a:pt x="210" y="136"/>
                </a:cubicBezTo>
                <a:cubicBezTo>
                  <a:pt x="215" y="134"/>
                  <a:pt x="220" y="132"/>
                  <a:pt x="224" y="131"/>
                </a:cubicBezTo>
                <a:cubicBezTo>
                  <a:pt x="227" y="129"/>
                  <a:pt x="231" y="127"/>
                  <a:pt x="234" y="125"/>
                </a:cubicBezTo>
                <a:cubicBezTo>
                  <a:pt x="236" y="124"/>
                  <a:pt x="239" y="122"/>
                  <a:pt x="240" y="121"/>
                </a:cubicBezTo>
                <a:cubicBezTo>
                  <a:pt x="240" y="121"/>
                  <a:pt x="240" y="121"/>
                  <a:pt x="240" y="121"/>
                </a:cubicBezTo>
                <a:cubicBezTo>
                  <a:pt x="240" y="121"/>
                  <a:pt x="240" y="121"/>
                  <a:pt x="240" y="121"/>
                </a:cubicBezTo>
                <a:cubicBezTo>
                  <a:pt x="239" y="121"/>
                  <a:pt x="239" y="121"/>
                  <a:pt x="239" y="121"/>
                </a:cubicBezTo>
                <a:cubicBezTo>
                  <a:pt x="237" y="122"/>
                  <a:pt x="236" y="123"/>
                  <a:pt x="233" y="124"/>
                </a:cubicBezTo>
                <a:cubicBezTo>
                  <a:pt x="233" y="124"/>
                  <a:pt x="233" y="124"/>
                  <a:pt x="233" y="124"/>
                </a:cubicBezTo>
                <a:cubicBezTo>
                  <a:pt x="230" y="126"/>
                  <a:pt x="227" y="127"/>
                  <a:pt x="223" y="129"/>
                </a:cubicBezTo>
                <a:cubicBezTo>
                  <a:pt x="218" y="131"/>
                  <a:pt x="213" y="132"/>
                  <a:pt x="209" y="134"/>
                </a:cubicBezTo>
                <a:cubicBezTo>
                  <a:pt x="205" y="135"/>
                  <a:pt x="205" y="135"/>
                  <a:pt x="205" y="135"/>
                </a:cubicBezTo>
                <a:cubicBezTo>
                  <a:pt x="204" y="135"/>
                  <a:pt x="204" y="135"/>
                  <a:pt x="203" y="135"/>
                </a:cubicBezTo>
                <a:cubicBezTo>
                  <a:pt x="202" y="135"/>
                  <a:pt x="202" y="135"/>
                  <a:pt x="201" y="135"/>
                </a:cubicBezTo>
                <a:cubicBezTo>
                  <a:pt x="198" y="136"/>
                  <a:pt x="198" y="136"/>
                  <a:pt x="198" y="136"/>
                </a:cubicBezTo>
                <a:cubicBezTo>
                  <a:pt x="198" y="136"/>
                  <a:pt x="197" y="136"/>
                  <a:pt x="196" y="136"/>
                </a:cubicBezTo>
                <a:cubicBezTo>
                  <a:pt x="193" y="136"/>
                  <a:pt x="193" y="136"/>
                  <a:pt x="193" y="136"/>
                </a:cubicBezTo>
                <a:cubicBezTo>
                  <a:pt x="193" y="136"/>
                  <a:pt x="193" y="136"/>
                  <a:pt x="193" y="136"/>
                </a:cubicBezTo>
                <a:cubicBezTo>
                  <a:pt x="192" y="136"/>
                  <a:pt x="192" y="136"/>
                  <a:pt x="192" y="136"/>
                </a:cubicBezTo>
                <a:cubicBezTo>
                  <a:pt x="185" y="136"/>
                  <a:pt x="179" y="135"/>
                  <a:pt x="173" y="133"/>
                </a:cubicBezTo>
                <a:cubicBezTo>
                  <a:pt x="168" y="132"/>
                  <a:pt x="164" y="131"/>
                  <a:pt x="160" y="129"/>
                </a:cubicBezTo>
                <a:cubicBezTo>
                  <a:pt x="164" y="132"/>
                  <a:pt x="168" y="133"/>
                  <a:pt x="172" y="135"/>
                </a:cubicBezTo>
                <a:cubicBezTo>
                  <a:pt x="176" y="136"/>
                  <a:pt x="179" y="137"/>
                  <a:pt x="182" y="138"/>
                </a:cubicBezTo>
                <a:cubicBezTo>
                  <a:pt x="183" y="138"/>
                  <a:pt x="183" y="138"/>
                  <a:pt x="183" y="138"/>
                </a:cubicBezTo>
                <a:cubicBezTo>
                  <a:pt x="184" y="138"/>
                  <a:pt x="186" y="138"/>
                  <a:pt x="187" y="139"/>
                </a:cubicBezTo>
                <a:cubicBezTo>
                  <a:pt x="189" y="139"/>
                  <a:pt x="189" y="139"/>
                  <a:pt x="189" y="139"/>
                </a:cubicBezTo>
                <a:lnTo>
                  <a:pt x="193" y="13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Poppins ExtraLight" pitchFamily="2" charset="77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C4170FF-9792-6A4C-909F-A7285CF0FC98}"/>
              </a:ext>
            </a:extLst>
          </p:cNvPr>
          <p:cNvSpPr>
            <a:spLocks/>
          </p:cNvSpPr>
          <p:nvPr/>
        </p:nvSpPr>
        <p:spPr bwMode="auto">
          <a:xfrm>
            <a:off x="12703436" y="9013611"/>
            <a:ext cx="4526371" cy="2856756"/>
          </a:xfrm>
          <a:custGeom>
            <a:avLst/>
            <a:gdLst>
              <a:gd name="T0" fmla="*/ 5 w 1426"/>
              <a:gd name="T1" fmla="*/ 370 h 900"/>
              <a:gd name="T2" fmla="*/ 53 w 1426"/>
              <a:gd name="T3" fmla="*/ 449 h 900"/>
              <a:gd name="T4" fmla="*/ 158 w 1426"/>
              <a:gd name="T5" fmla="*/ 556 h 900"/>
              <a:gd name="T6" fmla="*/ 253 w 1426"/>
              <a:gd name="T7" fmla="*/ 683 h 900"/>
              <a:gd name="T8" fmla="*/ 348 w 1426"/>
              <a:gd name="T9" fmla="*/ 797 h 900"/>
              <a:gd name="T10" fmla="*/ 401 w 1426"/>
              <a:gd name="T11" fmla="*/ 869 h 900"/>
              <a:gd name="T12" fmla="*/ 463 w 1426"/>
              <a:gd name="T13" fmla="*/ 888 h 900"/>
              <a:gd name="T14" fmla="*/ 537 w 1426"/>
              <a:gd name="T15" fmla="*/ 900 h 900"/>
              <a:gd name="T16" fmla="*/ 632 w 1426"/>
              <a:gd name="T17" fmla="*/ 892 h 900"/>
              <a:gd name="T18" fmla="*/ 728 w 1426"/>
              <a:gd name="T19" fmla="*/ 864 h 900"/>
              <a:gd name="T20" fmla="*/ 797 w 1426"/>
              <a:gd name="T21" fmla="*/ 854 h 900"/>
              <a:gd name="T22" fmla="*/ 966 w 1426"/>
              <a:gd name="T23" fmla="*/ 826 h 900"/>
              <a:gd name="T24" fmla="*/ 1042 w 1426"/>
              <a:gd name="T25" fmla="*/ 809 h 900"/>
              <a:gd name="T26" fmla="*/ 1133 w 1426"/>
              <a:gd name="T27" fmla="*/ 766 h 900"/>
              <a:gd name="T28" fmla="*/ 1231 w 1426"/>
              <a:gd name="T29" fmla="*/ 697 h 900"/>
              <a:gd name="T30" fmla="*/ 1305 w 1426"/>
              <a:gd name="T31" fmla="*/ 640 h 900"/>
              <a:gd name="T32" fmla="*/ 1350 w 1426"/>
              <a:gd name="T33" fmla="*/ 563 h 900"/>
              <a:gd name="T34" fmla="*/ 1398 w 1426"/>
              <a:gd name="T35" fmla="*/ 449 h 900"/>
              <a:gd name="T36" fmla="*/ 1426 w 1426"/>
              <a:gd name="T37" fmla="*/ 322 h 900"/>
              <a:gd name="T38" fmla="*/ 1426 w 1426"/>
              <a:gd name="T39" fmla="*/ 246 h 900"/>
              <a:gd name="T40" fmla="*/ 1414 w 1426"/>
              <a:gd name="T41" fmla="*/ 182 h 900"/>
              <a:gd name="T42" fmla="*/ 1388 w 1426"/>
              <a:gd name="T43" fmla="*/ 146 h 900"/>
              <a:gd name="T44" fmla="*/ 1336 w 1426"/>
              <a:gd name="T45" fmla="*/ 89 h 900"/>
              <a:gd name="T46" fmla="*/ 1278 w 1426"/>
              <a:gd name="T47" fmla="*/ 46 h 900"/>
              <a:gd name="T48" fmla="*/ 1216 w 1426"/>
              <a:gd name="T49" fmla="*/ 0 h 900"/>
              <a:gd name="T50" fmla="*/ 949 w 1426"/>
              <a:gd name="T51" fmla="*/ 51 h 900"/>
              <a:gd name="T52" fmla="*/ 782 w 1426"/>
              <a:gd name="T53" fmla="*/ 98 h 900"/>
              <a:gd name="T54" fmla="*/ 673 w 1426"/>
              <a:gd name="T55" fmla="*/ 155 h 900"/>
              <a:gd name="T56" fmla="*/ 594 w 1426"/>
              <a:gd name="T57" fmla="*/ 225 h 900"/>
              <a:gd name="T58" fmla="*/ 453 w 1426"/>
              <a:gd name="T59" fmla="*/ 268 h 900"/>
              <a:gd name="T60" fmla="*/ 260 w 1426"/>
              <a:gd name="T61" fmla="*/ 337 h 900"/>
              <a:gd name="T62" fmla="*/ 0 w 1426"/>
              <a:gd name="T63" fmla="*/ 372 h 900"/>
              <a:gd name="T64" fmla="*/ 5 w 1426"/>
              <a:gd name="T65" fmla="*/ 370 h 9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426" h="900">
                <a:moveTo>
                  <a:pt x="5" y="370"/>
                </a:moveTo>
                <a:lnTo>
                  <a:pt x="53" y="449"/>
                </a:lnTo>
                <a:lnTo>
                  <a:pt x="158" y="556"/>
                </a:lnTo>
                <a:lnTo>
                  <a:pt x="253" y="683"/>
                </a:lnTo>
                <a:lnTo>
                  <a:pt x="348" y="797"/>
                </a:lnTo>
                <a:lnTo>
                  <a:pt x="401" y="869"/>
                </a:lnTo>
                <a:lnTo>
                  <a:pt x="463" y="888"/>
                </a:lnTo>
                <a:lnTo>
                  <a:pt x="537" y="900"/>
                </a:lnTo>
                <a:lnTo>
                  <a:pt x="632" y="892"/>
                </a:lnTo>
                <a:lnTo>
                  <a:pt x="728" y="864"/>
                </a:lnTo>
                <a:lnTo>
                  <a:pt x="797" y="854"/>
                </a:lnTo>
                <a:lnTo>
                  <a:pt x="966" y="826"/>
                </a:lnTo>
                <a:lnTo>
                  <a:pt x="1042" y="809"/>
                </a:lnTo>
                <a:lnTo>
                  <a:pt x="1133" y="766"/>
                </a:lnTo>
                <a:lnTo>
                  <a:pt x="1231" y="697"/>
                </a:lnTo>
                <a:lnTo>
                  <a:pt x="1305" y="640"/>
                </a:lnTo>
                <a:lnTo>
                  <a:pt x="1350" y="563"/>
                </a:lnTo>
                <a:lnTo>
                  <a:pt x="1398" y="449"/>
                </a:lnTo>
                <a:lnTo>
                  <a:pt x="1426" y="322"/>
                </a:lnTo>
                <a:lnTo>
                  <a:pt x="1426" y="246"/>
                </a:lnTo>
                <a:lnTo>
                  <a:pt x="1414" y="182"/>
                </a:lnTo>
                <a:lnTo>
                  <a:pt x="1388" y="146"/>
                </a:lnTo>
                <a:lnTo>
                  <a:pt x="1336" y="89"/>
                </a:lnTo>
                <a:lnTo>
                  <a:pt x="1278" y="46"/>
                </a:lnTo>
                <a:lnTo>
                  <a:pt x="1216" y="0"/>
                </a:lnTo>
                <a:lnTo>
                  <a:pt x="949" y="51"/>
                </a:lnTo>
                <a:lnTo>
                  <a:pt x="782" y="98"/>
                </a:lnTo>
                <a:lnTo>
                  <a:pt x="673" y="155"/>
                </a:lnTo>
                <a:lnTo>
                  <a:pt x="594" y="225"/>
                </a:lnTo>
                <a:lnTo>
                  <a:pt x="453" y="268"/>
                </a:lnTo>
                <a:lnTo>
                  <a:pt x="260" y="337"/>
                </a:lnTo>
                <a:lnTo>
                  <a:pt x="0" y="372"/>
                </a:lnTo>
                <a:lnTo>
                  <a:pt x="5" y="37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Poppins ExtraLight" pitchFamily="2" charset="77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01EA64E-F625-9445-8EB3-C5A38C505EF3}"/>
              </a:ext>
            </a:extLst>
          </p:cNvPr>
          <p:cNvGrpSpPr/>
          <p:nvPr/>
        </p:nvGrpSpPr>
        <p:grpSpPr>
          <a:xfrm>
            <a:off x="5726602" y="3776226"/>
            <a:ext cx="11972981" cy="8494087"/>
            <a:chOff x="1206500" y="1436688"/>
            <a:chExt cx="5988050" cy="4248150"/>
          </a:xfrm>
          <a:solidFill>
            <a:srgbClr val="121212"/>
          </a:solidFill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031FE253-2067-D942-95A5-C09D486AA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9863" y="4821238"/>
              <a:ext cx="3175" cy="4763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Poppins ExtraLight" pitchFamily="2" charset="77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92713B9A-2206-CC4F-BFF6-FC43ADA22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3038" y="4826001"/>
              <a:ext cx="3175" cy="0"/>
            </a:xfrm>
            <a:custGeom>
              <a:avLst/>
              <a:gdLst>
                <a:gd name="T0" fmla="*/ 1 w 1"/>
                <a:gd name="T1" fmla="*/ 0 w 1"/>
                <a:gd name="T2" fmla="*/ 1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Poppins ExtraLight" pitchFamily="2" charset="77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653BE4F-745F-C148-867F-04927CD7DD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06500" y="1436688"/>
              <a:ext cx="5988050" cy="4248150"/>
            </a:xfrm>
            <a:custGeom>
              <a:avLst/>
              <a:gdLst>
                <a:gd name="T0" fmla="*/ 981 w 1582"/>
                <a:gd name="T1" fmla="*/ 30 h 1122"/>
                <a:gd name="T2" fmla="*/ 242 w 1582"/>
                <a:gd name="T3" fmla="*/ 191 h 1122"/>
                <a:gd name="T4" fmla="*/ 126 w 1582"/>
                <a:gd name="T5" fmla="*/ 921 h 1122"/>
                <a:gd name="T6" fmla="*/ 840 w 1582"/>
                <a:gd name="T7" fmla="*/ 1014 h 1122"/>
                <a:gd name="T8" fmla="*/ 1051 w 1582"/>
                <a:gd name="T9" fmla="*/ 1087 h 1122"/>
                <a:gd name="T10" fmla="*/ 854 w 1582"/>
                <a:gd name="T11" fmla="*/ 896 h 1122"/>
                <a:gd name="T12" fmla="*/ 1467 w 1582"/>
                <a:gd name="T13" fmla="*/ 965 h 1122"/>
                <a:gd name="T14" fmla="*/ 561 w 1582"/>
                <a:gd name="T15" fmla="*/ 81 h 1122"/>
                <a:gd name="T16" fmla="*/ 679 w 1582"/>
                <a:gd name="T17" fmla="*/ 148 h 1122"/>
                <a:gd name="T18" fmla="*/ 594 w 1582"/>
                <a:gd name="T19" fmla="*/ 188 h 1122"/>
                <a:gd name="T20" fmla="*/ 567 w 1582"/>
                <a:gd name="T21" fmla="*/ 432 h 1122"/>
                <a:gd name="T22" fmla="*/ 667 w 1582"/>
                <a:gd name="T23" fmla="*/ 155 h 1122"/>
                <a:gd name="T24" fmla="*/ 1224 w 1582"/>
                <a:gd name="T25" fmla="*/ 105 h 1122"/>
                <a:gd name="T26" fmla="*/ 1301 w 1582"/>
                <a:gd name="T27" fmla="*/ 351 h 1122"/>
                <a:gd name="T28" fmla="*/ 1174 w 1582"/>
                <a:gd name="T29" fmla="*/ 340 h 1122"/>
                <a:gd name="T30" fmla="*/ 1083 w 1582"/>
                <a:gd name="T31" fmla="*/ 147 h 1122"/>
                <a:gd name="T32" fmla="*/ 898 w 1582"/>
                <a:gd name="T33" fmla="*/ 359 h 1122"/>
                <a:gd name="T34" fmla="*/ 606 w 1582"/>
                <a:gd name="T35" fmla="*/ 520 h 1122"/>
                <a:gd name="T36" fmla="*/ 698 w 1582"/>
                <a:gd name="T37" fmla="*/ 590 h 1122"/>
                <a:gd name="T38" fmla="*/ 516 w 1582"/>
                <a:gd name="T39" fmla="*/ 759 h 1122"/>
                <a:gd name="T40" fmla="*/ 618 w 1582"/>
                <a:gd name="T41" fmla="*/ 535 h 1122"/>
                <a:gd name="T42" fmla="*/ 851 w 1582"/>
                <a:gd name="T43" fmla="*/ 545 h 1122"/>
                <a:gd name="T44" fmla="*/ 144 w 1582"/>
                <a:gd name="T45" fmla="*/ 412 h 1122"/>
                <a:gd name="T46" fmla="*/ 174 w 1582"/>
                <a:gd name="T47" fmla="*/ 454 h 1122"/>
                <a:gd name="T48" fmla="*/ 328 w 1582"/>
                <a:gd name="T49" fmla="*/ 216 h 1122"/>
                <a:gd name="T50" fmla="*/ 191 w 1582"/>
                <a:gd name="T51" fmla="*/ 247 h 1122"/>
                <a:gd name="T52" fmla="*/ 270 w 1582"/>
                <a:gd name="T53" fmla="*/ 308 h 1122"/>
                <a:gd name="T54" fmla="*/ 294 w 1582"/>
                <a:gd name="T55" fmla="*/ 481 h 1122"/>
                <a:gd name="T56" fmla="*/ 195 w 1582"/>
                <a:gd name="T57" fmla="*/ 663 h 1122"/>
                <a:gd name="T58" fmla="*/ 438 w 1582"/>
                <a:gd name="T59" fmla="*/ 410 h 1122"/>
                <a:gd name="T60" fmla="*/ 266 w 1582"/>
                <a:gd name="T61" fmla="*/ 604 h 1122"/>
                <a:gd name="T62" fmla="*/ 396 w 1582"/>
                <a:gd name="T63" fmla="*/ 765 h 1122"/>
                <a:gd name="T64" fmla="*/ 226 w 1582"/>
                <a:gd name="T65" fmla="*/ 838 h 1122"/>
                <a:gd name="T66" fmla="*/ 690 w 1582"/>
                <a:gd name="T67" fmla="*/ 963 h 1122"/>
                <a:gd name="T68" fmla="*/ 701 w 1582"/>
                <a:gd name="T69" fmla="*/ 603 h 1122"/>
                <a:gd name="T70" fmla="*/ 999 w 1582"/>
                <a:gd name="T71" fmla="*/ 508 h 1122"/>
                <a:gd name="T72" fmla="*/ 1078 w 1582"/>
                <a:gd name="T73" fmla="*/ 607 h 1122"/>
                <a:gd name="T74" fmla="*/ 753 w 1582"/>
                <a:gd name="T75" fmla="*/ 814 h 1122"/>
                <a:gd name="T76" fmla="*/ 739 w 1582"/>
                <a:gd name="T77" fmla="*/ 833 h 1122"/>
                <a:gd name="T78" fmla="*/ 919 w 1582"/>
                <a:gd name="T79" fmla="*/ 704 h 1122"/>
                <a:gd name="T80" fmla="*/ 1195 w 1582"/>
                <a:gd name="T81" fmla="*/ 636 h 1122"/>
                <a:gd name="T82" fmla="*/ 1148 w 1582"/>
                <a:gd name="T83" fmla="*/ 780 h 1122"/>
                <a:gd name="T84" fmla="*/ 1180 w 1582"/>
                <a:gd name="T85" fmla="*/ 793 h 1122"/>
                <a:gd name="T86" fmla="*/ 970 w 1582"/>
                <a:gd name="T87" fmla="*/ 863 h 1122"/>
                <a:gd name="T88" fmla="*/ 1261 w 1582"/>
                <a:gd name="T89" fmla="*/ 782 h 1122"/>
                <a:gd name="T90" fmla="*/ 1401 w 1582"/>
                <a:gd name="T91" fmla="*/ 724 h 1122"/>
                <a:gd name="T92" fmla="*/ 965 w 1582"/>
                <a:gd name="T93" fmla="*/ 888 h 1122"/>
                <a:gd name="T94" fmla="*/ 1097 w 1582"/>
                <a:gd name="T95" fmla="*/ 992 h 1122"/>
                <a:gd name="T96" fmla="*/ 1041 w 1582"/>
                <a:gd name="T97" fmla="*/ 948 h 1122"/>
                <a:gd name="T98" fmla="*/ 1239 w 1582"/>
                <a:gd name="T99" fmla="*/ 966 h 1122"/>
                <a:gd name="T100" fmla="*/ 1481 w 1582"/>
                <a:gd name="T101" fmla="*/ 890 h 1122"/>
                <a:gd name="T102" fmla="*/ 1454 w 1582"/>
                <a:gd name="T103" fmla="*/ 800 h 1122"/>
                <a:gd name="T104" fmla="*/ 1456 w 1582"/>
                <a:gd name="T105" fmla="*/ 782 h 1122"/>
                <a:gd name="T106" fmla="*/ 1277 w 1582"/>
                <a:gd name="T107" fmla="*/ 921 h 1122"/>
                <a:gd name="T108" fmla="*/ 1444 w 1582"/>
                <a:gd name="T109" fmla="*/ 776 h 1122"/>
                <a:gd name="T110" fmla="*/ 1221 w 1582"/>
                <a:gd name="T111" fmla="*/ 858 h 1122"/>
                <a:gd name="T112" fmla="*/ 1254 w 1582"/>
                <a:gd name="T113" fmla="*/ 821 h 1122"/>
                <a:gd name="T114" fmla="*/ 1452 w 1582"/>
                <a:gd name="T115" fmla="*/ 560 h 1122"/>
                <a:gd name="T116" fmla="*/ 1442 w 1582"/>
                <a:gd name="T117" fmla="*/ 674 h 1122"/>
                <a:gd name="T118" fmla="*/ 1218 w 1582"/>
                <a:gd name="T119" fmla="*/ 495 h 1122"/>
                <a:gd name="T120" fmla="*/ 1244 w 1582"/>
                <a:gd name="T121" fmla="*/ 413 h 1122"/>
                <a:gd name="T122" fmla="*/ 1343 w 1582"/>
                <a:gd name="T123" fmla="*/ 481 h 1122"/>
                <a:gd name="T124" fmla="*/ 1560 w 1582"/>
                <a:gd name="T125" fmla="*/ 544 h 1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82" h="1122">
                  <a:moveTo>
                    <a:pt x="1581" y="543"/>
                  </a:moveTo>
                  <a:cubicBezTo>
                    <a:pt x="1580" y="531"/>
                    <a:pt x="1578" y="520"/>
                    <a:pt x="1577" y="509"/>
                  </a:cubicBezTo>
                  <a:cubicBezTo>
                    <a:pt x="1575" y="498"/>
                    <a:pt x="1573" y="487"/>
                    <a:pt x="1572" y="477"/>
                  </a:cubicBezTo>
                  <a:cubicBezTo>
                    <a:pt x="1570" y="466"/>
                    <a:pt x="1568" y="456"/>
                    <a:pt x="1567" y="446"/>
                  </a:cubicBezTo>
                  <a:cubicBezTo>
                    <a:pt x="1566" y="442"/>
                    <a:pt x="1565" y="437"/>
                    <a:pt x="1565" y="432"/>
                  </a:cubicBezTo>
                  <a:cubicBezTo>
                    <a:pt x="1564" y="430"/>
                    <a:pt x="1564" y="427"/>
                    <a:pt x="1563" y="425"/>
                  </a:cubicBezTo>
                  <a:cubicBezTo>
                    <a:pt x="1563" y="423"/>
                    <a:pt x="1563" y="420"/>
                    <a:pt x="1562" y="418"/>
                  </a:cubicBezTo>
                  <a:cubicBezTo>
                    <a:pt x="1560" y="409"/>
                    <a:pt x="1557" y="400"/>
                    <a:pt x="1554" y="392"/>
                  </a:cubicBezTo>
                  <a:cubicBezTo>
                    <a:pt x="1550" y="384"/>
                    <a:pt x="1545" y="377"/>
                    <a:pt x="1540" y="371"/>
                  </a:cubicBezTo>
                  <a:cubicBezTo>
                    <a:pt x="1534" y="365"/>
                    <a:pt x="1529" y="361"/>
                    <a:pt x="1523" y="357"/>
                  </a:cubicBezTo>
                  <a:cubicBezTo>
                    <a:pt x="1517" y="353"/>
                    <a:pt x="1512" y="350"/>
                    <a:pt x="1507" y="348"/>
                  </a:cubicBezTo>
                  <a:cubicBezTo>
                    <a:pt x="1502" y="346"/>
                    <a:pt x="1497" y="344"/>
                    <a:pt x="1493" y="343"/>
                  </a:cubicBezTo>
                  <a:cubicBezTo>
                    <a:pt x="1488" y="342"/>
                    <a:pt x="1485" y="341"/>
                    <a:pt x="1482" y="341"/>
                  </a:cubicBezTo>
                  <a:cubicBezTo>
                    <a:pt x="1482" y="341"/>
                    <a:pt x="1481" y="340"/>
                    <a:pt x="1481" y="340"/>
                  </a:cubicBezTo>
                  <a:cubicBezTo>
                    <a:pt x="1481" y="337"/>
                    <a:pt x="1480" y="333"/>
                    <a:pt x="1479" y="329"/>
                  </a:cubicBezTo>
                  <a:cubicBezTo>
                    <a:pt x="1477" y="318"/>
                    <a:pt x="1473" y="308"/>
                    <a:pt x="1470" y="298"/>
                  </a:cubicBezTo>
                  <a:cubicBezTo>
                    <a:pt x="1469" y="294"/>
                    <a:pt x="1469" y="294"/>
                    <a:pt x="1469" y="294"/>
                  </a:cubicBezTo>
                  <a:cubicBezTo>
                    <a:pt x="1467" y="290"/>
                    <a:pt x="1467" y="290"/>
                    <a:pt x="1467" y="290"/>
                  </a:cubicBezTo>
                  <a:cubicBezTo>
                    <a:pt x="1467" y="289"/>
                    <a:pt x="1466" y="287"/>
                    <a:pt x="1466" y="286"/>
                  </a:cubicBezTo>
                  <a:cubicBezTo>
                    <a:pt x="1465" y="283"/>
                    <a:pt x="1465" y="283"/>
                    <a:pt x="1465" y="283"/>
                  </a:cubicBezTo>
                  <a:cubicBezTo>
                    <a:pt x="1464" y="283"/>
                    <a:pt x="1464" y="282"/>
                    <a:pt x="1464" y="281"/>
                  </a:cubicBezTo>
                  <a:cubicBezTo>
                    <a:pt x="1461" y="276"/>
                    <a:pt x="1457" y="271"/>
                    <a:pt x="1454" y="267"/>
                  </a:cubicBezTo>
                  <a:cubicBezTo>
                    <a:pt x="1447" y="258"/>
                    <a:pt x="1440" y="250"/>
                    <a:pt x="1432" y="242"/>
                  </a:cubicBezTo>
                  <a:cubicBezTo>
                    <a:pt x="1425" y="234"/>
                    <a:pt x="1417" y="227"/>
                    <a:pt x="1409" y="219"/>
                  </a:cubicBezTo>
                  <a:cubicBezTo>
                    <a:pt x="1398" y="208"/>
                    <a:pt x="1398" y="208"/>
                    <a:pt x="1398" y="208"/>
                  </a:cubicBezTo>
                  <a:cubicBezTo>
                    <a:pt x="1396" y="206"/>
                    <a:pt x="1394" y="204"/>
                    <a:pt x="1392" y="202"/>
                  </a:cubicBezTo>
                  <a:cubicBezTo>
                    <a:pt x="1390" y="200"/>
                    <a:pt x="1389" y="199"/>
                    <a:pt x="1387" y="196"/>
                  </a:cubicBezTo>
                  <a:cubicBezTo>
                    <a:pt x="1383" y="192"/>
                    <a:pt x="1378" y="189"/>
                    <a:pt x="1374" y="185"/>
                  </a:cubicBezTo>
                  <a:cubicBezTo>
                    <a:pt x="1369" y="182"/>
                    <a:pt x="1364" y="179"/>
                    <a:pt x="1359" y="176"/>
                  </a:cubicBezTo>
                  <a:cubicBezTo>
                    <a:pt x="1349" y="171"/>
                    <a:pt x="1339" y="167"/>
                    <a:pt x="1327" y="165"/>
                  </a:cubicBezTo>
                  <a:cubicBezTo>
                    <a:pt x="1325" y="165"/>
                    <a:pt x="1325" y="165"/>
                    <a:pt x="1325" y="165"/>
                  </a:cubicBezTo>
                  <a:cubicBezTo>
                    <a:pt x="1324" y="165"/>
                    <a:pt x="1323" y="165"/>
                    <a:pt x="1322" y="165"/>
                  </a:cubicBezTo>
                  <a:cubicBezTo>
                    <a:pt x="1318" y="165"/>
                    <a:pt x="1318" y="165"/>
                    <a:pt x="1318" y="165"/>
                  </a:cubicBezTo>
                  <a:cubicBezTo>
                    <a:pt x="1317" y="165"/>
                    <a:pt x="1317" y="165"/>
                    <a:pt x="1317" y="165"/>
                  </a:cubicBezTo>
                  <a:cubicBezTo>
                    <a:pt x="1316" y="165"/>
                    <a:pt x="1316" y="165"/>
                    <a:pt x="1315" y="165"/>
                  </a:cubicBezTo>
                  <a:cubicBezTo>
                    <a:pt x="1315" y="164"/>
                    <a:pt x="1314" y="164"/>
                    <a:pt x="1314" y="164"/>
                  </a:cubicBezTo>
                  <a:cubicBezTo>
                    <a:pt x="1313" y="164"/>
                    <a:pt x="1313" y="164"/>
                    <a:pt x="1313" y="164"/>
                  </a:cubicBezTo>
                  <a:cubicBezTo>
                    <a:pt x="1312" y="164"/>
                    <a:pt x="1312" y="164"/>
                    <a:pt x="1312" y="164"/>
                  </a:cubicBezTo>
                  <a:cubicBezTo>
                    <a:pt x="1310" y="163"/>
                    <a:pt x="1309" y="162"/>
                    <a:pt x="1307" y="161"/>
                  </a:cubicBezTo>
                  <a:cubicBezTo>
                    <a:pt x="1306" y="159"/>
                    <a:pt x="1304" y="158"/>
                    <a:pt x="1303" y="156"/>
                  </a:cubicBezTo>
                  <a:cubicBezTo>
                    <a:pt x="1300" y="152"/>
                    <a:pt x="1298" y="147"/>
                    <a:pt x="1295" y="142"/>
                  </a:cubicBezTo>
                  <a:cubicBezTo>
                    <a:pt x="1292" y="137"/>
                    <a:pt x="1289" y="133"/>
                    <a:pt x="1285" y="128"/>
                  </a:cubicBezTo>
                  <a:cubicBezTo>
                    <a:pt x="1281" y="124"/>
                    <a:pt x="1277" y="120"/>
                    <a:pt x="1273" y="116"/>
                  </a:cubicBezTo>
                  <a:cubicBezTo>
                    <a:pt x="1271" y="115"/>
                    <a:pt x="1270" y="114"/>
                    <a:pt x="1269" y="114"/>
                  </a:cubicBezTo>
                  <a:cubicBezTo>
                    <a:pt x="1268" y="113"/>
                    <a:pt x="1267" y="112"/>
                    <a:pt x="1265" y="111"/>
                  </a:cubicBezTo>
                  <a:cubicBezTo>
                    <a:pt x="1263" y="110"/>
                    <a:pt x="1263" y="110"/>
                    <a:pt x="1263" y="110"/>
                  </a:cubicBezTo>
                  <a:cubicBezTo>
                    <a:pt x="1261" y="109"/>
                    <a:pt x="1261" y="109"/>
                    <a:pt x="1261" y="109"/>
                  </a:cubicBezTo>
                  <a:cubicBezTo>
                    <a:pt x="1260" y="108"/>
                    <a:pt x="1260" y="108"/>
                    <a:pt x="1260" y="108"/>
                  </a:cubicBezTo>
                  <a:cubicBezTo>
                    <a:pt x="1258" y="108"/>
                    <a:pt x="1258" y="108"/>
                    <a:pt x="1258" y="108"/>
                  </a:cubicBezTo>
                  <a:cubicBezTo>
                    <a:pt x="1248" y="103"/>
                    <a:pt x="1238" y="99"/>
                    <a:pt x="1228" y="95"/>
                  </a:cubicBezTo>
                  <a:cubicBezTo>
                    <a:pt x="1208" y="86"/>
                    <a:pt x="1188" y="78"/>
                    <a:pt x="1168" y="70"/>
                  </a:cubicBezTo>
                  <a:cubicBezTo>
                    <a:pt x="1148" y="63"/>
                    <a:pt x="1128" y="55"/>
                    <a:pt x="1108" y="47"/>
                  </a:cubicBezTo>
                  <a:cubicBezTo>
                    <a:pt x="1093" y="42"/>
                    <a:pt x="1093" y="42"/>
                    <a:pt x="1093" y="42"/>
                  </a:cubicBezTo>
                  <a:cubicBezTo>
                    <a:pt x="1085" y="39"/>
                    <a:pt x="1085" y="39"/>
                    <a:pt x="1085" y="39"/>
                  </a:cubicBezTo>
                  <a:cubicBezTo>
                    <a:pt x="1077" y="36"/>
                    <a:pt x="1077" y="36"/>
                    <a:pt x="1077" y="36"/>
                  </a:cubicBezTo>
                  <a:cubicBezTo>
                    <a:pt x="1072" y="34"/>
                    <a:pt x="1066" y="33"/>
                    <a:pt x="1061" y="33"/>
                  </a:cubicBezTo>
                  <a:cubicBezTo>
                    <a:pt x="1055" y="32"/>
                    <a:pt x="1049" y="32"/>
                    <a:pt x="1044" y="32"/>
                  </a:cubicBezTo>
                  <a:cubicBezTo>
                    <a:pt x="1033" y="32"/>
                    <a:pt x="1022" y="32"/>
                    <a:pt x="1011" y="33"/>
                  </a:cubicBezTo>
                  <a:cubicBezTo>
                    <a:pt x="1001" y="33"/>
                    <a:pt x="990" y="33"/>
                    <a:pt x="981" y="30"/>
                  </a:cubicBezTo>
                  <a:cubicBezTo>
                    <a:pt x="979" y="30"/>
                    <a:pt x="976" y="29"/>
                    <a:pt x="974" y="28"/>
                  </a:cubicBezTo>
                  <a:cubicBezTo>
                    <a:pt x="972" y="27"/>
                    <a:pt x="970" y="26"/>
                    <a:pt x="968" y="25"/>
                  </a:cubicBezTo>
                  <a:cubicBezTo>
                    <a:pt x="968" y="25"/>
                    <a:pt x="967" y="24"/>
                    <a:pt x="967" y="24"/>
                  </a:cubicBezTo>
                  <a:cubicBezTo>
                    <a:pt x="966" y="23"/>
                    <a:pt x="966" y="23"/>
                    <a:pt x="966" y="23"/>
                  </a:cubicBezTo>
                  <a:cubicBezTo>
                    <a:pt x="965" y="23"/>
                    <a:pt x="965" y="23"/>
                    <a:pt x="965" y="23"/>
                  </a:cubicBezTo>
                  <a:cubicBezTo>
                    <a:pt x="965" y="23"/>
                    <a:pt x="965" y="22"/>
                    <a:pt x="964" y="22"/>
                  </a:cubicBezTo>
                  <a:cubicBezTo>
                    <a:pt x="963" y="21"/>
                    <a:pt x="963" y="21"/>
                    <a:pt x="963" y="21"/>
                  </a:cubicBezTo>
                  <a:cubicBezTo>
                    <a:pt x="962" y="19"/>
                    <a:pt x="962" y="19"/>
                    <a:pt x="962" y="19"/>
                  </a:cubicBezTo>
                  <a:cubicBezTo>
                    <a:pt x="961" y="19"/>
                    <a:pt x="960" y="18"/>
                    <a:pt x="960" y="18"/>
                  </a:cubicBezTo>
                  <a:cubicBezTo>
                    <a:pt x="959" y="17"/>
                    <a:pt x="957" y="16"/>
                    <a:pt x="956" y="15"/>
                  </a:cubicBezTo>
                  <a:cubicBezTo>
                    <a:pt x="951" y="11"/>
                    <a:pt x="945" y="9"/>
                    <a:pt x="940" y="7"/>
                  </a:cubicBezTo>
                  <a:cubicBezTo>
                    <a:pt x="934" y="5"/>
                    <a:pt x="929" y="4"/>
                    <a:pt x="923" y="3"/>
                  </a:cubicBezTo>
                  <a:cubicBezTo>
                    <a:pt x="918" y="2"/>
                    <a:pt x="912" y="2"/>
                    <a:pt x="907" y="1"/>
                  </a:cubicBezTo>
                  <a:cubicBezTo>
                    <a:pt x="901" y="1"/>
                    <a:pt x="896" y="0"/>
                    <a:pt x="890" y="0"/>
                  </a:cubicBezTo>
                  <a:cubicBezTo>
                    <a:pt x="880" y="0"/>
                    <a:pt x="869" y="0"/>
                    <a:pt x="858" y="1"/>
                  </a:cubicBezTo>
                  <a:cubicBezTo>
                    <a:pt x="847" y="1"/>
                    <a:pt x="836" y="2"/>
                    <a:pt x="825" y="4"/>
                  </a:cubicBezTo>
                  <a:cubicBezTo>
                    <a:pt x="821" y="4"/>
                    <a:pt x="821" y="4"/>
                    <a:pt x="821" y="4"/>
                  </a:cubicBezTo>
                  <a:cubicBezTo>
                    <a:pt x="819" y="4"/>
                    <a:pt x="819" y="4"/>
                    <a:pt x="819" y="4"/>
                  </a:cubicBezTo>
                  <a:cubicBezTo>
                    <a:pt x="818" y="5"/>
                    <a:pt x="817" y="5"/>
                    <a:pt x="816" y="5"/>
                  </a:cubicBezTo>
                  <a:cubicBezTo>
                    <a:pt x="815" y="6"/>
                    <a:pt x="813" y="6"/>
                    <a:pt x="812" y="7"/>
                  </a:cubicBezTo>
                  <a:cubicBezTo>
                    <a:pt x="811" y="7"/>
                    <a:pt x="809" y="8"/>
                    <a:pt x="808" y="8"/>
                  </a:cubicBezTo>
                  <a:cubicBezTo>
                    <a:pt x="803" y="11"/>
                    <a:pt x="798" y="14"/>
                    <a:pt x="793" y="17"/>
                  </a:cubicBezTo>
                  <a:cubicBezTo>
                    <a:pt x="791" y="18"/>
                    <a:pt x="789" y="20"/>
                    <a:pt x="786" y="21"/>
                  </a:cubicBezTo>
                  <a:cubicBezTo>
                    <a:pt x="784" y="20"/>
                    <a:pt x="782" y="18"/>
                    <a:pt x="778" y="16"/>
                  </a:cubicBezTo>
                  <a:cubicBezTo>
                    <a:pt x="774" y="14"/>
                    <a:pt x="768" y="12"/>
                    <a:pt x="762" y="11"/>
                  </a:cubicBezTo>
                  <a:cubicBezTo>
                    <a:pt x="756" y="9"/>
                    <a:pt x="749" y="8"/>
                    <a:pt x="741" y="7"/>
                  </a:cubicBezTo>
                  <a:cubicBezTo>
                    <a:pt x="733" y="7"/>
                    <a:pt x="725" y="6"/>
                    <a:pt x="716" y="6"/>
                  </a:cubicBezTo>
                  <a:cubicBezTo>
                    <a:pt x="712" y="6"/>
                    <a:pt x="708" y="6"/>
                    <a:pt x="703" y="6"/>
                  </a:cubicBezTo>
                  <a:cubicBezTo>
                    <a:pt x="702" y="6"/>
                    <a:pt x="701" y="6"/>
                    <a:pt x="699" y="6"/>
                  </a:cubicBezTo>
                  <a:cubicBezTo>
                    <a:pt x="698" y="6"/>
                    <a:pt x="697" y="6"/>
                    <a:pt x="696" y="6"/>
                  </a:cubicBezTo>
                  <a:cubicBezTo>
                    <a:pt x="695" y="6"/>
                    <a:pt x="694" y="6"/>
                    <a:pt x="694" y="6"/>
                  </a:cubicBezTo>
                  <a:cubicBezTo>
                    <a:pt x="692" y="6"/>
                    <a:pt x="692" y="6"/>
                    <a:pt x="692" y="6"/>
                  </a:cubicBezTo>
                  <a:cubicBezTo>
                    <a:pt x="691" y="6"/>
                    <a:pt x="689" y="7"/>
                    <a:pt x="688" y="7"/>
                  </a:cubicBezTo>
                  <a:cubicBezTo>
                    <a:pt x="678" y="8"/>
                    <a:pt x="669" y="11"/>
                    <a:pt x="659" y="14"/>
                  </a:cubicBezTo>
                  <a:cubicBezTo>
                    <a:pt x="649" y="18"/>
                    <a:pt x="640" y="22"/>
                    <a:pt x="631" y="26"/>
                  </a:cubicBezTo>
                  <a:cubicBezTo>
                    <a:pt x="621" y="31"/>
                    <a:pt x="612" y="36"/>
                    <a:pt x="603" y="41"/>
                  </a:cubicBezTo>
                  <a:cubicBezTo>
                    <a:pt x="601" y="42"/>
                    <a:pt x="599" y="43"/>
                    <a:pt x="597" y="44"/>
                  </a:cubicBezTo>
                  <a:cubicBezTo>
                    <a:pt x="595" y="46"/>
                    <a:pt x="593" y="47"/>
                    <a:pt x="590" y="48"/>
                  </a:cubicBezTo>
                  <a:cubicBezTo>
                    <a:pt x="589" y="49"/>
                    <a:pt x="588" y="50"/>
                    <a:pt x="587" y="50"/>
                  </a:cubicBezTo>
                  <a:cubicBezTo>
                    <a:pt x="587" y="51"/>
                    <a:pt x="587" y="51"/>
                    <a:pt x="587" y="51"/>
                  </a:cubicBezTo>
                  <a:cubicBezTo>
                    <a:pt x="586" y="51"/>
                    <a:pt x="586" y="51"/>
                    <a:pt x="586" y="51"/>
                  </a:cubicBezTo>
                  <a:cubicBezTo>
                    <a:pt x="586" y="51"/>
                    <a:pt x="586" y="51"/>
                    <a:pt x="586" y="51"/>
                  </a:cubicBezTo>
                  <a:cubicBezTo>
                    <a:pt x="584" y="52"/>
                    <a:pt x="584" y="52"/>
                    <a:pt x="584" y="52"/>
                  </a:cubicBezTo>
                  <a:cubicBezTo>
                    <a:pt x="583" y="53"/>
                    <a:pt x="582" y="54"/>
                    <a:pt x="581" y="55"/>
                  </a:cubicBezTo>
                  <a:cubicBezTo>
                    <a:pt x="580" y="56"/>
                    <a:pt x="579" y="56"/>
                    <a:pt x="578" y="57"/>
                  </a:cubicBezTo>
                  <a:cubicBezTo>
                    <a:pt x="577" y="58"/>
                    <a:pt x="576" y="59"/>
                    <a:pt x="575" y="60"/>
                  </a:cubicBezTo>
                  <a:cubicBezTo>
                    <a:pt x="573" y="59"/>
                    <a:pt x="571" y="58"/>
                    <a:pt x="569" y="58"/>
                  </a:cubicBezTo>
                  <a:cubicBezTo>
                    <a:pt x="566" y="57"/>
                    <a:pt x="562" y="56"/>
                    <a:pt x="557" y="56"/>
                  </a:cubicBezTo>
                  <a:cubicBezTo>
                    <a:pt x="553" y="56"/>
                    <a:pt x="549" y="56"/>
                    <a:pt x="544" y="56"/>
                  </a:cubicBezTo>
                  <a:cubicBezTo>
                    <a:pt x="534" y="57"/>
                    <a:pt x="523" y="59"/>
                    <a:pt x="510" y="63"/>
                  </a:cubicBezTo>
                  <a:cubicBezTo>
                    <a:pt x="498" y="66"/>
                    <a:pt x="484" y="70"/>
                    <a:pt x="470" y="74"/>
                  </a:cubicBezTo>
                  <a:cubicBezTo>
                    <a:pt x="455" y="79"/>
                    <a:pt x="439" y="85"/>
                    <a:pt x="422" y="91"/>
                  </a:cubicBezTo>
                  <a:cubicBezTo>
                    <a:pt x="406" y="97"/>
                    <a:pt x="388" y="104"/>
                    <a:pt x="370" y="111"/>
                  </a:cubicBezTo>
                  <a:cubicBezTo>
                    <a:pt x="361" y="115"/>
                    <a:pt x="352" y="119"/>
                    <a:pt x="343" y="122"/>
                  </a:cubicBezTo>
                  <a:cubicBezTo>
                    <a:pt x="339" y="124"/>
                    <a:pt x="334" y="127"/>
                    <a:pt x="330" y="129"/>
                  </a:cubicBezTo>
                  <a:cubicBezTo>
                    <a:pt x="325" y="131"/>
                    <a:pt x="320" y="133"/>
                    <a:pt x="316" y="136"/>
                  </a:cubicBezTo>
                  <a:cubicBezTo>
                    <a:pt x="307" y="141"/>
                    <a:pt x="298" y="147"/>
                    <a:pt x="290" y="153"/>
                  </a:cubicBezTo>
                  <a:cubicBezTo>
                    <a:pt x="282" y="159"/>
                    <a:pt x="274" y="166"/>
                    <a:pt x="266" y="172"/>
                  </a:cubicBezTo>
                  <a:cubicBezTo>
                    <a:pt x="258" y="178"/>
                    <a:pt x="250" y="185"/>
                    <a:pt x="242" y="191"/>
                  </a:cubicBezTo>
                  <a:cubicBezTo>
                    <a:pt x="234" y="197"/>
                    <a:pt x="226" y="204"/>
                    <a:pt x="218" y="209"/>
                  </a:cubicBezTo>
                  <a:cubicBezTo>
                    <a:pt x="214" y="212"/>
                    <a:pt x="210" y="215"/>
                    <a:pt x="206" y="217"/>
                  </a:cubicBezTo>
                  <a:cubicBezTo>
                    <a:pt x="205" y="218"/>
                    <a:pt x="204" y="218"/>
                    <a:pt x="203" y="219"/>
                  </a:cubicBezTo>
                  <a:cubicBezTo>
                    <a:pt x="203" y="219"/>
                    <a:pt x="202" y="219"/>
                    <a:pt x="202" y="219"/>
                  </a:cubicBezTo>
                  <a:cubicBezTo>
                    <a:pt x="202" y="219"/>
                    <a:pt x="201" y="220"/>
                    <a:pt x="201" y="220"/>
                  </a:cubicBezTo>
                  <a:cubicBezTo>
                    <a:pt x="197" y="221"/>
                    <a:pt x="195" y="223"/>
                    <a:pt x="193" y="224"/>
                  </a:cubicBezTo>
                  <a:cubicBezTo>
                    <a:pt x="188" y="227"/>
                    <a:pt x="184" y="230"/>
                    <a:pt x="180" y="233"/>
                  </a:cubicBezTo>
                  <a:cubicBezTo>
                    <a:pt x="178" y="235"/>
                    <a:pt x="176" y="237"/>
                    <a:pt x="174" y="238"/>
                  </a:cubicBezTo>
                  <a:cubicBezTo>
                    <a:pt x="172" y="240"/>
                    <a:pt x="171" y="241"/>
                    <a:pt x="169" y="243"/>
                  </a:cubicBezTo>
                  <a:cubicBezTo>
                    <a:pt x="162" y="250"/>
                    <a:pt x="155" y="256"/>
                    <a:pt x="148" y="263"/>
                  </a:cubicBezTo>
                  <a:cubicBezTo>
                    <a:pt x="142" y="270"/>
                    <a:pt x="135" y="276"/>
                    <a:pt x="129" y="283"/>
                  </a:cubicBezTo>
                  <a:cubicBezTo>
                    <a:pt x="123" y="289"/>
                    <a:pt x="117" y="295"/>
                    <a:pt x="112" y="301"/>
                  </a:cubicBezTo>
                  <a:cubicBezTo>
                    <a:pt x="106" y="307"/>
                    <a:pt x="101" y="314"/>
                    <a:pt x="96" y="320"/>
                  </a:cubicBezTo>
                  <a:cubicBezTo>
                    <a:pt x="91" y="326"/>
                    <a:pt x="86" y="331"/>
                    <a:pt x="82" y="336"/>
                  </a:cubicBezTo>
                  <a:cubicBezTo>
                    <a:pt x="79" y="339"/>
                    <a:pt x="77" y="341"/>
                    <a:pt x="74" y="344"/>
                  </a:cubicBezTo>
                  <a:cubicBezTo>
                    <a:pt x="72" y="346"/>
                    <a:pt x="70" y="348"/>
                    <a:pt x="67" y="351"/>
                  </a:cubicBezTo>
                  <a:cubicBezTo>
                    <a:pt x="65" y="354"/>
                    <a:pt x="63" y="356"/>
                    <a:pt x="62" y="359"/>
                  </a:cubicBezTo>
                  <a:cubicBezTo>
                    <a:pt x="61" y="362"/>
                    <a:pt x="59" y="365"/>
                    <a:pt x="58" y="368"/>
                  </a:cubicBezTo>
                  <a:cubicBezTo>
                    <a:pt x="56" y="373"/>
                    <a:pt x="55" y="379"/>
                    <a:pt x="54" y="384"/>
                  </a:cubicBezTo>
                  <a:cubicBezTo>
                    <a:pt x="53" y="389"/>
                    <a:pt x="52" y="393"/>
                    <a:pt x="52" y="398"/>
                  </a:cubicBezTo>
                  <a:cubicBezTo>
                    <a:pt x="51" y="402"/>
                    <a:pt x="52" y="407"/>
                    <a:pt x="52" y="410"/>
                  </a:cubicBezTo>
                  <a:cubicBezTo>
                    <a:pt x="52" y="411"/>
                    <a:pt x="52" y="412"/>
                    <a:pt x="53" y="413"/>
                  </a:cubicBezTo>
                  <a:cubicBezTo>
                    <a:pt x="53" y="414"/>
                    <a:pt x="53" y="415"/>
                    <a:pt x="53" y="415"/>
                  </a:cubicBezTo>
                  <a:cubicBezTo>
                    <a:pt x="53" y="416"/>
                    <a:pt x="53" y="416"/>
                    <a:pt x="54" y="416"/>
                  </a:cubicBezTo>
                  <a:cubicBezTo>
                    <a:pt x="54" y="417"/>
                    <a:pt x="54" y="417"/>
                    <a:pt x="54" y="417"/>
                  </a:cubicBezTo>
                  <a:cubicBezTo>
                    <a:pt x="54" y="418"/>
                    <a:pt x="55" y="419"/>
                    <a:pt x="55" y="420"/>
                  </a:cubicBezTo>
                  <a:cubicBezTo>
                    <a:pt x="55" y="420"/>
                    <a:pt x="55" y="420"/>
                    <a:pt x="55" y="420"/>
                  </a:cubicBezTo>
                  <a:cubicBezTo>
                    <a:pt x="55" y="420"/>
                    <a:pt x="55" y="421"/>
                    <a:pt x="55" y="421"/>
                  </a:cubicBezTo>
                  <a:cubicBezTo>
                    <a:pt x="55" y="421"/>
                    <a:pt x="55" y="421"/>
                    <a:pt x="55" y="421"/>
                  </a:cubicBezTo>
                  <a:cubicBezTo>
                    <a:pt x="55" y="421"/>
                    <a:pt x="55" y="421"/>
                    <a:pt x="56" y="422"/>
                  </a:cubicBezTo>
                  <a:cubicBezTo>
                    <a:pt x="56" y="422"/>
                    <a:pt x="56" y="422"/>
                    <a:pt x="56" y="422"/>
                  </a:cubicBezTo>
                  <a:cubicBezTo>
                    <a:pt x="59" y="419"/>
                    <a:pt x="59" y="419"/>
                    <a:pt x="59" y="419"/>
                  </a:cubicBezTo>
                  <a:cubicBezTo>
                    <a:pt x="59" y="420"/>
                    <a:pt x="58" y="420"/>
                    <a:pt x="58" y="421"/>
                  </a:cubicBezTo>
                  <a:cubicBezTo>
                    <a:pt x="58" y="422"/>
                    <a:pt x="57" y="424"/>
                    <a:pt x="57" y="425"/>
                  </a:cubicBezTo>
                  <a:cubicBezTo>
                    <a:pt x="57" y="425"/>
                    <a:pt x="56" y="426"/>
                    <a:pt x="56" y="427"/>
                  </a:cubicBezTo>
                  <a:cubicBezTo>
                    <a:pt x="56" y="429"/>
                    <a:pt x="56" y="429"/>
                    <a:pt x="56" y="429"/>
                  </a:cubicBezTo>
                  <a:cubicBezTo>
                    <a:pt x="56" y="429"/>
                    <a:pt x="55" y="430"/>
                    <a:pt x="55" y="430"/>
                  </a:cubicBezTo>
                  <a:cubicBezTo>
                    <a:pt x="55" y="432"/>
                    <a:pt x="55" y="432"/>
                    <a:pt x="55" y="432"/>
                  </a:cubicBezTo>
                  <a:cubicBezTo>
                    <a:pt x="54" y="433"/>
                    <a:pt x="54" y="434"/>
                    <a:pt x="54" y="435"/>
                  </a:cubicBezTo>
                  <a:cubicBezTo>
                    <a:pt x="52" y="439"/>
                    <a:pt x="49" y="443"/>
                    <a:pt x="45" y="446"/>
                  </a:cubicBezTo>
                  <a:cubicBezTo>
                    <a:pt x="42" y="450"/>
                    <a:pt x="38" y="454"/>
                    <a:pt x="34" y="458"/>
                  </a:cubicBezTo>
                  <a:cubicBezTo>
                    <a:pt x="30" y="463"/>
                    <a:pt x="27" y="468"/>
                    <a:pt x="25" y="474"/>
                  </a:cubicBezTo>
                  <a:cubicBezTo>
                    <a:pt x="23" y="477"/>
                    <a:pt x="23" y="480"/>
                    <a:pt x="22" y="483"/>
                  </a:cubicBezTo>
                  <a:cubicBezTo>
                    <a:pt x="21" y="486"/>
                    <a:pt x="21" y="489"/>
                    <a:pt x="21" y="492"/>
                  </a:cubicBezTo>
                  <a:cubicBezTo>
                    <a:pt x="20" y="504"/>
                    <a:pt x="20" y="517"/>
                    <a:pt x="19" y="529"/>
                  </a:cubicBezTo>
                  <a:cubicBezTo>
                    <a:pt x="19" y="555"/>
                    <a:pt x="18" y="581"/>
                    <a:pt x="14" y="608"/>
                  </a:cubicBezTo>
                  <a:cubicBezTo>
                    <a:pt x="13" y="615"/>
                    <a:pt x="11" y="621"/>
                    <a:pt x="10" y="628"/>
                  </a:cubicBezTo>
                  <a:cubicBezTo>
                    <a:pt x="9" y="630"/>
                    <a:pt x="9" y="631"/>
                    <a:pt x="8" y="633"/>
                  </a:cubicBezTo>
                  <a:cubicBezTo>
                    <a:pt x="8" y="635"/>
                    <a:pt x="7" y="636"/>
                    <a:pt x="7" y="638"/>
                  </a:cubicBezTo>
                  <a:cubicBezTo>
                    <a:pt x="6" y="642"/>
                    <a:pt x="5" y="645"/>
                    <a:pt x="4" y="649"/>
                  </a:cubicBezTo>
                  <a:cubicBezTo>
                    <a:pt x="1" y="663"/>
                    <a:pt x="0" y="678"/>
                    <a:pt x="0" y="693"/>
                  </a:cubicBezTo>
                  <a:cubicBezTo>
                    <a:pt x="0" y="708"/>
                    <a:pt x="0" y="723"/>
                    <a:pt x="2" y="738"/>
                  </a:cubicBezTo>
                  <a:cubicBezTo>
                    <a:pt x="5" y="752"/>
                    <a:pt x="8" y="767"/>
                    <a:pt x="13" y="782"/>
                  </a:cubicBezTo>
                  <a:cubicBezTo>
                    <a:pt x="16" y="789"/>
                    <a:pt x="19" y="796"/>
                    <a:pt x="22" y="803"/>
                  </a:cubicBezTo>
                  <a:cubicBezTo>
                    <a:pt x="24" y="810"/>
                    <a:pt x="27" y="816"/>
                    <a:pt x="30" y="823"/>
                  </a:cubicBezTo>
                  <a:cubicBezTo>
                    <a:pt x="36" y="837"/>
                    <a:pt x="43" y="851"/>
                    <a:pt x="52" y="863"/>
                  </a:cubicBezTo>
                  <a:cubicBezTo>
                    <a:pt x="60" y="876"/>
                    <a:pt x="70" y="888"/>
                    <a:pt x="82" y="898"/>
                  </a:cubicBezTo>
                  <a:cubicBezTo>
                    <a:pt x="94" y="908"/>
                    <a:pt x="108" y="915"/>
                    <a:pt x="123" y="920"/>
                  </a:cubicBezTo>
                  <a:cubicBezTo>
                    <a:pt x="124" y="920"/>
                    <a:pt x="125" y="920"/>
                    <a:pt x="126" y="921"/>
                  </a:cubicBezTo>
                  <a:cubicBezTo>
                    <a:pt x="127" y="921"/>
                    <a:pt x="127" y="921"/>
                    <a:pt x="127" y="921"/>
                  </a:cubicBezTo>
                  <a:cubicBezTo>
                    <a:pt x="128" y="921"/>
                    <a:pt x="128" y="921"/>
                    <a:pt x="128" y="921"/>
                  </a:cubicBezTo>
                  <a:cubicBezTo>
                    <a:pt x="128" y="921"/>
                    <a:pt x="128" y="921"/>
                    <a:pt x="128" y="921"/>
                  </a:cubicBezTo>
                  <a:cubicBezTo>
                    <a:pt x="129" y="921"/>
                    <a:pt x="129" y="921"/>
                    <a:pt x="129" y="921"/>
                  </a:cubicBezTo>
                  <a:cubicBezTo>
                    <a:pt x="130" y="922"/>
                    <a:pt x="132" y="922"/>
                    <a:pt x="134" y="923"/>
                  </a:cubicBezTo>
                  <a:cubicBezTo>
                    <a:pt x="137" y="923"/>
                    <a:pt x="141" y="924"/>
                    <a:pt x="145" y="925"/>
                  </a:cubicBezTo>
                  <a:cubicBezTo>
                    <a:pt x="152" y="926"/>
                    <a:pt x="159" y="927"/>
                    <a:pt x="166" y="927"/>
                  </a:cubicBezTo>
                  <a:cubicBezTo>
                    <a:pt x="173" y="928"/>
                    <a:pt x="180" y="928"/>
                    <a:pt x="186" y="928"/>
                  </a:cubicBezTo>
                  <a:cubicBezTo>
                    <a:pt x="193" y="928"/>
                    <a:pt x="200" y="928"/>
                    <a:pt x="206" y="928"/>
                  </a:cubicBezTo>
                  <a:cubicBezTo>
                    <a:pt x="232" y="927"/>
                    <a:pt x="256" y="924"/>
                    <a:pt x="278" y="922"/>
                  </a:cubicBezTo>
                  <a:cubicBezTo>
                    <a:pt x="289" y="921"/>
                    <a:pt x="300" y="920"/>
                    <a:pt x="309" y="920"/>
                  </a:cubicBezTo>
                  <a:cubicBezTo>
                    <a:pt x="310" y="920"/>
                    <a:pt x="311" y="920"/>
                    <a:pt x="312" y="920"/>
                  </a:cubicBezTo>
                  <a:cubicBezTo>
                    <a:pt x="313" y="920"/>
                    <a:pt x="314" y="920"/>
                    <a:pt x="315" y="920"/>
                  </a:cubicBezTo>
                  <a:cubicBezTo>
                    <a:pt x="316" y="920"/>
                    <a:pt x="317" y="920"/>
                    <a:pt x="318" y="920"/>
                  </a:cubicBezTo>
                  <a:cubicBezTo>
                    <a:pt x="319" y="920"/>
                    <a:pt x="319" y="920"/>
                    <a:pt x="319" y="920"/>
                  </a:cubicBezTo>
                  <a:cubicBezTo>
                    <a:pt x="319" y="921"/>
                    <a:pt x="319" y="921"/>
                    <a:pt x="319" y="921"/>
                  </a:cubicBezTo>
                  <a:cubicBezTo>
                    <a:pt x="321" y="921"/>
                    <a:pt x="321" y="921"/>
                    <a:pt x="321" y="921"/>
                  </a:cubicBezTo>
                  <a:cubicBezTo>
                    <a:pt x="324" y="921"/>
                    <a:pt x="329" y="922"/>
                    <a:pt x="333" y="923"/>
                  </a:cubicBezTo>
                  <a:cubicBezTo>
                    <a:pt x="341" y="925"/>
                    <a:pt x="348" y="928"/>
                    <a:pt x="356" y="930"/>
                  </a:cubicBezTo>
                  <a:cubicBezTo>
                    <a:pt x="364" y="932"/>
                    <a:pt x="371" y="935"/>
                    <a:pt x="378" y="936"/>
                  </a:cubicBezTo>
                  <a:cubicBezTo>
                    <a:pt x="386" y="938"/>
                    <a:pt x="393" y="939"/>
                    <a:pt x="401" y="939"/>
                  </a:cubicBezTo>
                  <a:cubicBezTo>
                    <a:pt x="408" y="938"/>
                    <a:pt x="416" y="936"/>
                    <a:pt x="423" y="933"/>
                  </a:cubicBezTo>
                  <a:cubicBezTo>
                    <a:pt x="426" y="931"/>
                    <a:pt x="428" y="929"/>
                    <a:pt x="430" y="927"/>
                  </a:cubicBezTo>
                  <a:cubicBezTo>
                    <a:pt x="432" y="926"/>
                    <a:pt x="434" y="924"/>
                    <a:pt x="435" y="923"/>
                  </a:cubicBezTo>
                  <a:cubicBezTo>
                    <a:pt x="440" y="926"/>
                    <a:pt x="445" y="930"/>
                    <a:pt x="451" y="933"/>
                  </a:cubicBezTo>
                  <a:cubicBezTo>
                    <a:pt x="462" y="941"/>
                    <a:pt x="474" y="949"/>
                    <a:pt x="486" y="957"/>
                  </a:cubicBezTo>
                  <a:cubicBezTo>
                    <a:pt x="488" y="959"/>
                    <a:pt x="491" y="961"/>
                    <a:pt x="494" y="963"/>
                  </a:cubicBezTo>
                  <a:cubicBezTo>
                    <a:pt x="497" y="965"/>
                    <a:pt x="500" y="967"/>
                    <a:pt x="504" y="969"/>
                  </a:cubicBezTo>
                  <a:cubicBezTo>
                    <a:pt x="507" y="971"/>
                    <a:pt x="510" y="972"/>
                    <a:pt x="513" y="974"/>
                  </a:cubicBezTo>
                  <a:cubicBezTo>
                    <a:pt x="516" y="976"/>
                    <a:pt x="520" y="977"/>
                    <a:pt x="523" y="979"/>
                  </a:cubicBezTo>
                  <a:cubicBezTo>
                    <a:pt x="530" y="982"/>
                    <a:pt x="536" y="985"/>
                    <a:pt x="544" y="987"/>
                  </a:cubicBezTo>
                  <a:cubicBezTo>
                    <a:pt x="551" y="990"/>
                    <a:pt x="559" y="992"/>
                    <a:pt x="566" y="993"/>
                  </a:cubicBezTo>
                  <a:cubicBezTo>
                    <a:pt x="574" y="994"/>
                    <a:pt x="582" y="995"/>
                    <a:pt x="589" y="995"/>
                  </a:cubicBezTo>
                  <a:cubicBezTo>
                    <a:pt x="595" y="995"/>
                    <a:pt x="595" y="995"/>
                    <a:pt x="595" y="995"/>
                  </a:cubicBezTo>
                  <a:cubicBezTo>
                    <a:pt x="596" y="995"/>
                    <a:pt x="598" y="995"/>
                    <a:pt x="600" y="995"/>
                  </a:cubicBezTo>
                  <a:cubicBezTo>
                    <a:pt x="603" y="996"/>
                    <a:pt x="606" y="996"/>
                    <a:pt x="610" y="996"/>
                  </a:cubicBezTo>
                  <a:cubicBezTo>
                    <a:pt x="624" y="997"/>
                    <a:pt x="638" y="998"/>
                    <a:pt x="652" y="997"/>
                  </a:cubicBezTo>
                  <a:cubicBezTo>
                    <a:pt x="667" y="997"/>
                    <a:pt x="682" y="996"/>
                    <a:pt x="696" y="993"/>
                  </a:cubicBezTo>
                  <a:cubicBezTo>
                    <a:pt x="700" y="992"/>
                    <a:pt x="703" y="992"/>
                    <a:pt x="707" y="991"/>
                  </a:cubicBezTo>
                  <a:cubicBezTo>
                    <a:pt x="710" y="990"/>
                    <a:pt x="714" y="989"/>
                    <a:pt x="718" y="988"/>
                  </a:cubicBezTo>
                  <a:cubicBezTo>
                    <a:pt x="719" y="987"/>
                    <a:pt x="721" y="987"/>
                    <a:pt x="723" y="986"/>
                  </a:cubicBezTo>
                  <a:cubicBezTo>
                    <a:pt x="728" y="984"/>
                    <a:pt x="728" y="984"/>
                    <a:pt x="728" y="984"/>
                  </a:cubicBezTo>
                  <a:cubicBezTo>
                    <a:pt x="732" y="983"/>
                    <a:pt x="735" y="982"/>
                    <a:pt x="738" y="980"/>
                  </a:cubicBezTo>
                  <a:cubicBezTo>
                    <a:pt x="743" y="978"/>
                    <a:pt x="743" y="978"/>
                    <a:pt x="743" y="978"/>
                  </a:cubicBezTo>
                  <a:cubicBezTo>
                    <a:pt x="745" y="977"/>
                    <a:pt x="747" y="976"/>
                    <a:pt x="748" y="976"/>
                  </a:cubicBezTo>
                  <a:cubicBezTo>
                    <a:pt x="752" y="974"/>
                    <a:pt x="755" y="972"/>
                    <a:pt x="758" y="970"/>
                  </a:cubicBezTo>
                  <a:cubicBezTo>
                    <a:pt x="763" y="968"/>
                    <a:pt x="763" y="968"/>
                    <a:pt x="763" y="968"/>
                  </a:cubicBezTo>
                  <a:cubicBezTo>
                    <a:pt x="767" y="965"/>
                    <a:pt x="767" y="965"/>
                    <a:pt x="767" y="965"/>
                  </a:cubicBezTo>
                  <a:cubicBezTo>
                    <a:pt x="769" y="964"/>
                    <a:pt x="770" y="963"/>
                    <a:pt x="772" y="962"/>
                  </a:cubicBezTo>
                  <a:cubicBezTo>
                    <a:pt x="773" y="961"/>
                    <a:pt x="775" y="960"/>
                    <a:pt x="776" y="959"/>
                  </a:cubicBezTo>
                  <a:cubicBezTo>
                    <a:pt x="782" y="956"/>
                    <a:pt x="788" y="952"/>
                    <a:pt x="793" y="948"/>
                  </a:cubicBezTo>
                  <a:cubicBezTo>
                    <a:pt x="794" y="950"/>
                    <a:pt x="794" y="952"/>
                    <a:pt x="795" y="954"/>
                  </a:cubicBezTo>
                  <a:cubicBezTo>
                    <a:pt x="797" y="962"/>
                    <a:pt x="800" y="971"/>
                    <a:pt x="806" y="980"/>
                  </a:cubicBezTo>
                  <a:cubicBezTo>
                    <a:pt x="808" y="985"/>
                    <a:pt x="812" y="989"/>
                    <a:pt x="815" y="993"/>
                  </a:cubicBezTo>
                  <a:cubicBezTo>
                    <a:pt x="819" y="998"/>
                    <a:pt x="823" y="1002"/>
                    <a:pt x="828" y="1005"/>
                  </a:cubicBezTo>
                  <a:cubicBezTo>
                    <a:pt x="829" y="1006"/>
                    <a:pt x="830" y="1007"/>
                    <a:pt x="831" y="1008"/>
                  </a:cubicBezTo>
                  <a:cubicBezTo>
                    <a:pt x="832" y="1009"/>
                    <a:pt x="834" y="1010"/>
                    <a:pt x="835" y="1010"/>
                  </a:cubicBezTo>
                  <a:cubicBezTo>
                    <a:pt x="836" y="1011"/>
                    <a:pt x="837" y="1012"/>
                    <a:pt x="839" y="1013"/>
                  </a:cubicBezTo>
                  <a:cubicBezTo>
                    <a:pt x="840" y="1014"/>
                    <a:pt x="840" y="1014"/>
                    <a:pt x="840" y="1014"/>
                  </a:cubicBezTo>
                  <a:cubicBezTo>
                    <a:pt x="841" y="1015"/>
                    <a:pt x="841" y="1015"/>
                    <a:pt x="841" y="1015"/>
                  </a:cubicBezTo>
                  <a:cubicBezTo>
                    <a:pt x="842" y="1015"/>
                    <a:pt x="842" y="1015"/>
                    <a:pt x="842" y="1015"/>
                  </a:cubicBezTo>
                  <a:cubicBezTo>
                    <a:pt x="842" y="1015"/>
                    <a:pt x="842" y="1015"/>
                    <a:pt x="842" y="1015"/>
                  </a:cubicBezTo>
                  <a:cubicBezTo>
                    <a:pt x="842" y="1015"/>
                    <a:pt x="842" y="1015"/>
                    <a:pt x="842" y="1015"/>
                  </a:cubicBezTo>
                  <a:cubicBezTo>
                    <a:pt x="843" y="1015"/>
                    <a:pt x="843" y="1015"/>
                    <a:pt x="843" y="1015"/>
                  </a:cubicBezTo>
                  <a:cubicBezTo>
                    <a:pt x="844" y="1016"/>
                    <a:pt x="845" y="1017"/>
                    <a:pt x="846" y="1017"/>
                  </a:cubicBezTo>
                  <a:cubicBezTo>
                    <a:pt x="847" y="1018"/>
                    <a:pt x="847" y="1018"/>
                    <a:pt x="847" y="1018"/>
                  </a:cubicBezTo>
                  <a:cubicBezTo>
                    <a:pt x="848" y="1018"/>
                    <a:pt x="848" y="1018"/>
                    <a:pt x="848" y="1018"/>
                  </a:cubicBezTo>
                  <a:cubicBezTo>
                    <a:pt x="850" y="1019"/>
                    <a:pt x="850" y="1019"/>
                    <a:pt x="850" y="1019"/>
                  </a:cubicBezTo>
                  <a:cubicBezTo>
                    <a:pt x="851" y="1020"/>
                    <a:pt x="853" y="1021"/>
                    <a:pt x="854" y="1021"/>
                  </a:cubicBezTo>
                  <a:cubicBezTo>
                    <a:pt x="855" y="1022"/>
                    <a:pt x="857" y="1022"/>
                    <a:pt x="858" y="1023"/>
                  </a:cubicBezTo>
                  <a:cubicBezTo>
                    <a:pt x="869" y="1028"/>
                    <a:pt x="881" y="1031"/>
                    <a:pt x="893" y="1033"/>
                  </a:cubicBezTo>
                  <a:cubicBezTo>
                    <a:pt x="899" y="1034"/>
                    <a:pt x="906" y="1035"/>
                    <a:pt x="912" y="1035"/>
                  </a:cubicBezTo>
                  <a:cubicBezTo>
                    <a:pt x="918" y="1035"/>
                    <a:pt x="924" y="1035"/>
                    <a:pt x="930" y="1034"/>
                  </a:cubicBezTo>
                  <a:cubicBezTo>
                    <a:pt x="933" y="1034"/>
                    <a:pt x="936" y="1034"/>
                    <a:pt x="939" y="1034"/>
                  </a:cubicBezTo>
                  <a:cubicBezTo>
                    <a:pt x="943" y="1033"/>
                    <a:pt x="943" y="1033"/>
                    <a:pt x="943" y="1033"/>
                  </a:cubicBezTo>
                  <a:cubicBezTo>
                    <a:pt x="944" y="1033"/>
                    <a:pt x="945" y="1033"/>
                    <a:pt x="946" y="1033"/>
                  </a:cubicBezTo>
                  <a:cubicBezTo>
                    <a:pt x="946" y="1033"/>
                    <a:pt x="946" y="1033"/>
                    <a:pt x="946" y="1033"/>
                  </a:cubicBezTo>
                  <a:cubicBezTo>
                    <a:pt x="946" y="1033"/>
                    <a:pt x="946" y="1033"/>
                    <a:pt x="946" y="1033"/>
                  </a:cubicBezTo>
                  <a:cubicBezTo>
                    <a:pt x="946" y="1034"/>
                    <a:pt x="946" y="1034"/>
                    <a:pt x="946" y="1034"/>
                  </a:cubicBezTo>
                  <a:cubicBezTo>
                    <a:pt x="947" y="1034"/>
                    <a:pt x="947" y="1034"/>
                    <a:pt x="947" y="1034"/>
                  </a:cubicBezTo>
                  <a:cubicBezTo>
                    <a:pt x="949" y="1035"/>
                    <a:pt x="951" y="1037"/>
                    <a:pt x="953" y="1039"/>
                  </a:cubicBezTo>
                  <a:cubicBezTo>
                    <a:pt x="956" y="1043"/>
                    <a:pt x="961" y="1047"/>
                    <a:pt x="965" y="1051"/>
                  </a:cubicBezTo>
                  <a:cubicBezTo>
                    <a:pt x="969" y="1055"/>
                    <a:pt x="973" y="1059"/>
                    <a:pt x="978" y="1062"/>
                  </a:cubicBezTo>
                  <a:cubicBezTo>
                    <a:pt x="980" y="1063"/>
                    <a:pt x="981" y="1064"/>
                    <a:pt x="982" y="1065"/>
                  </a:cubicBezTo>
                  <a:cubicBezTo>
                    <a:pt x="984" y="1066"/>
                    <a:pt x="984" y="1066"/>
                    <a:pt x="984" y="1066"/>
                  </a:cubicBezTo>
                  <a:cubicBezTo>
                    <a:pt x="985" y="1066"/>
                    <a:pt x="986" y="1067"/>
                    <a:pt x="987" y="1067"/>
                  </a:cubicBezTo>
                  <a:cubicBezTo>
                    <a:pt x="988" y="1068"/>
                    <a:pt x="988" y="1068"/>
                    <a:pt x="988" y="1068"/>
                  </a:cubicBezTo>
                  <a:cubicBezTo>
                    <a:pt x="988" y="1068"/>
                    <a:pt x="988" y="1068"/>
                    <a:pt x="988" y="1068"/>
                  </a:cubicBezTo>
                  <a:cubicBezTo>
                    <a:pt x="988" y="1068"/>
                    <a:pt x="988" y="1068"/>
                    <a:pt x="988" y="1068"/>
                  </a:cubicBezTo>
                  <a:cubicBezTo>
                    <a:pt x="988" y="1068"/>
                    <a:pt x="988" y="1068"/>
                    <a:pt x="988" y="1068"/>
                  </a:cubicBezTo>
                  <a:cubicBezTo>
                    <a:pt x="989" y="1068"/>
                    <a:pt x="989" y="1068"/>
                    <a:pt x="989" y="1068"/>
                  </a:cubicBezTo>
                  <a:cubicBezTo>
                    <a:pt x="991" y="1069"/>
                    <a:pt x="991" y="1069"/>
                    <a:pt x="991" y="1069"/>
                  </a:cubicBezTo>
                  <a:cubicBezTo>
                    <a:pt x="992" y="1069"/>
                    <a:pt x="993" y="1070"/>
                    <a:pt x="994" y="1070"/>
                  </a:cubicBezTo>
                  <a:cubicBezTo>
                    <a:pt x="999" y="1072"/>
                    <a:pt x="1003" y="1074"/>
                    <a:pt x="1008" y="1076"/>
                  </a:cubicBezTo>
                  <a:cubicBezTo>
                    <a:pt x="1017" y="1080"/>
                    <a:pt x="1025" y="1084"/>
                    <a:pt x="1033" y="1088"/>
                  </a:cubicBezTo>
                  <a:cubicBezTo>
                    <a:pt x="1036" y="1090"/>
                    <a:pt x="1040" y="1092"/>
                    <a:pt x="1043" y="1093"/>
                  </a:cubicBezTo>
                  <a:cubicBezTo>
                    <a:pt x="1044" y="1094"/>
                    <a:pt x="1044" y="1094"/>
                    <a:pt x="1044" y="1094"/>
                  </a:cubicBezTo>
                  <a:cubicBezTo>
                    <a:pt x="1045" y="1094"/>
                    <a:pt x="1045" y="1094"/>
                    <a:pt x="1045" y="1094"/>
                  </a:cubicBezTo>
                  <a:cubicBezTo>
                    <a:pt x="1045" y="1094"/>
                    <a:pt x="1045" y="1094"/>
                    <a:pt x="1045" y="1094"/>
                  </a:cubicBezTo>
                  <a:cubicBezTo>
                    <a:pt x="1045" y="1094"/>
                    <a:pt x="1045" y="1095"/>
                    <a:pt x="1045" y="1094"/>
                  </a:cubicBezTo>
                  <a:cubicBezTo>
                    <a:pt x="1045" y="1094"/>
                    <a:pt x="1045" y="1094"/>
                    <a:pt x="1045" y="1094"/>
                  </a:cubicBezTo>
                  <a:cubicBezTo>
                    <a:pt x="1045" y="1095"/>
                    <a:pt x="1045" y="1095"/>
                    <a:pt x="1045" y="1095"/>
                  </a:cubicBezTo>
                  <a:cubicBezTo>
                    <a:pt x="1046" y="1095"/>
                    <a:pt x="1046" y="1095"/>
                    <a:pt x="1046" y="1095"/>
                  </a:cubicBezTo>
                  <a:cubicBezTo>
                    <a:pt x="1047" y="1096"/>
                    <a:pt x="1047" y="1096"/>
                    <a:pt x="1047" y="1096"/>
                  </a:cubicBezTo>
                  <a:cubicBezTo>
                    <a:pt x="1048" y="1097"/>
                    <a:pt x="1049" y="1097"/>
                    <a:pt x="1049" y="1098"/>
                  </a:cubicBezTo>
                  <a:cubicBezTo>
                    <a:pt x="1050" y="1098"/>
                    <a:pt x="1051" y="1099"/>
                    <a:pt x="1051" y="1099"/>
                  </a:cubicBezTo>
                  <a:cubicBezTo>
                    <a:pt x="1057" y="1104"/>
                    <a:pt x="1061" y="1108"/>
                    <a:pt x="1065" y="1111"/>
                  </a:cubicBezTo>
                  <a:cubicBezTo>
                    <a:pt x="1072" y="1118"/>
                    <a:pt x="1076" y="1122"/>
                    <a:pt x="1076" y="1122"/>
                  </a:cubicBezTo>
                  <a:cubicBezTo>
                    <a:pt x="1080" y="1118"/>
                    <a:pt x="1080" y="1118"/>
                    <a:pt x="1080" y="1118"/>
                  </a:cubicBezTo>
                  <a:cubicBezTo>
                    <a:pt x="1080" y="1118"/>
                    <a:pt x="1076" y="1114"/>
                    <a:pt x="1070" y="1107"/>
                  </a:cubicBezTo>
                  <a:cubicBezTo>
                    <a:pt x="1066" y="1103"/>
                    <a:pt x="1062" y="1098"/>
                    <a:pt x="1057" y="1093"/>
                  </a:cubicBezTo>
                  <a:cubicBezTo>
                    <a:pt x="1057" y="1093"/>
                    <a:pt x="1056" y="1092"/>
                    <a:pt x="1055" y="1091"/>
                  </a:cubicBezTo>
                  <a:cubicBezTo>
                    <a:pt x="1055" y="1091"/>
                    <a:pt x="1054" y="1090"/>
                    <a:pt x="1053" y="1089"/>
                  </a:cubicBezTo>
                  <a:cubicBezTo>
                    <a:pt x="1053" y="1089"/>
                    <a:pt x="1053" y="1088"/>
                    <a:pt x="1052" y="1088"/>
                  </a:cubicBezTo>
                  <a:cubicBezTo>
                    <a:pt x="1052" y="1088"/>
                    <a:pt x="1051" y="1087"/>
                    <a:pt x="1051" y="1087"/>
                  </a:cubicBezTo>
                  <a:cubicBezTo>
                    <a:pt x="1051" y="1087"/>
                    <a:pt x="1051" y="1087"/>
                    <a:pt x="1051" y="1087"/>
                  </a:cubicBezTo>
                  <a:cubicBezTo>
                    <a:pt x="1051" y="1087"/>
                    <a:pt x="1051" y="1087"/>
                    <a:pt x="1051" y="1087"/>
                  </a:cubicBezTo>
                  <a:cubicBezTo>
                    <a:pt x="1051" y="1087"/>
                    <a:pt x="1051" y="1087"/>
                    <a:pt x="1051" y="1087"/>
                  </a:cubicBezTo>
                  <a:cubicBezTo>
                    <a:pt x="1050" y="1087"/>
                    <a:pt x="1050" y="1087"/>
                    <a:pt x="1050" y="1087"/>
                  </a:cubicBezTo>
                  <a:cubicBezTo>
                    <a:pt x="1050" y="1086"/>
                    <a:pt x="1050" y="1086"/>
                    <a:pt x="1050" y="1086"/>
                  </a:cubicBezTo>
                  <a:cubicBezTo>
                    <a:pt x="1049" y="1086"/>
                    <a:pt x="1049" y="1085"/>
                    <a:pt x="1048" y="1085"/>
                  </a:cubicBezTo>
                  <a:cubicBezTo>
                    <a:pt x="1045" y="1083"/>
                    <a:pt x="1042" y="1081"/>
                    <a:pt x="1038" y="1078"/>
                  </a:cubicBezTo>
                  <a:cubicBezTo>
                    <a:pt x="1031" y="1074"/>
                    <a:pt x="1023" y="1069"/>
                    <a:pt x="1014" y="1064"/>
                  </a:cubicBezTo>
                  <a:cubicBezTo>
                    <a:pt x="1010" y="1061"/>
                    <a:pt x="1005" y="1059"/>
                    <a:pt x="1001" y="1056"/>
                  </a:cubicBezTo>
                  <a:cubicBezTo>
                    <a:pt x="999" y="1056"/>
                    <a:pt x="998" y="1055"/>
                    <a:pt x="997" y="1054"/>
                  </a:cubicBezTo>
                  <a:cubicBezTo>
                    <a:pt x="995" y="1054"/>
                    <a:pt x="995" y="1054"/>
                    <a:pt x="995" y="1054"/>
                  </a:cubicBezTo>
                  <a:cubicBezTo>
                    <a:pt x="995" y="1053"/>
                    <a:pt x="995" y="1053"/>
                    <a:pt x="995" y="1053"/>
                  </a:cubicBezTo>
                  <a:cubicBezTo>
                    <a:pt x="995" y="1053"/>
                    <a:pt x="995" y="1053"/>
                    <a:pt x="995" y="1053"/>
                  </a:cubicBezTo>
                  <a:cubicBezTo>
                    <a:pt x="995" y="1053"/>
                    <a:pt x="994" y="1053"/>
                    <a:pt x="994" y="1053"/>
                  </a:cubicBezTo>
                  <a:cubicBezTo>
                    <a:pt x="994" y="1053"/>
                    <a:pt x="994" y="1053"/>
                    <a:pt x="994" y="1053"/>
                  </a:cubicBezTo>
                  <a:cubicBezTo>
                    <a:pt x="994" y="1053"/>
                    <a:pt x="994" y="1053"/>
                    <a:pt x="994" y="1053"/>
                  </a:cubicBezTo>
                  <a:cubicBezTo>
                    <a:pt x="993" y="1052"/>
                    <a:pt x="993" y="1052"/>
                    <a:pt x="992" y="1052"/>
                  </a:cubicBezTo>
                  <a:cubicBezTo>
                    <a:pt x="991" y="1051"/>
                    <a:pt x="991" y="1051"/>
                    <a:pt x="991" y="1051"/>
                  </a:cubicBezTo>
                  <a:cubicBezTo>
                    <a:pt x="990" y="1050"/>
                    <a:pt x="989" y="1050"/>
                    <a:pt x="988" y="1049"/>
                  </a:cubicBezTo>
                  <a:cubicBezTo>
                    <a:pt x="985" y="1046"/>
                    <a:pt x="981" y="1042"/>
                    <a:pt x="978" y="1038"/>
                  </a:cubicBezTo>
                  <a:cubicBezTo>
                    <a:pt x="974" y="1034"/>
                    <a:pt x="971" y="1030"/>
                    <a:pt x="967" y="1026"/>
                  </a:cubicBezTo>
                  <a:cubicBezTo>
                    <a:pt x="965" y="1024"/>
                    <a:pt x="963" y="1021"/>
                    <a:pt x="961" y="1019"/>
                  </a:cubicBezTo>
                  <a:cubicBezTo>
                    <a:pt x="961" y="1019"/>
                    <a:pt x="961" y="1019"/>
                    <a:pt x="961" y="1019"/>
                  </a:cubicBezTo>
                  <a:cubicBezTo>
                    <a:pt x="961" y="1018"/>
                    <a:pt x="961" y="1018"/>
                    <a:pt x="961" y="1018"/>
                  </a:cubicBezTo>
                  <a:cubicBezTo>
                    <a:pt x="960" y="1018"/>
                    <a:pt x="960" y="1018"/>
                    <a:pt x="960" y="1018"/>
                  </a:cubicBezTo>
                  <a:cubicBezTo>
                    <a:pt x="959" y="1017"/>
                    <a:pt x="959" y="1017"/>
                    <a:pt x="959" y="1017"/>
                  </a:cubicBezTo>
                  <a:cubicBezTo>
                    <a:pt x="958" y="1016"/>
                    <a:pt x="958" y="1016"/>
                    <a:pt x="958" y="1016"/>
                  </a:cubicBezTo>
                  <a:cubicBezTo>
                    <a:pt x="957" y="1015"/>
                    <a:pt x="957" y="1015"/>
                    <a:pt x="957" y="1015"/>
                  </a:cubicBezTo>
                  <a:cubicBezTo>
                    <a:pt x="957" y="1015"/>
                    <a:pt x="957" y="1015"/>
                    <a:pt x="957" y="1015"/>
                  </a:cubicBezTo>
                  <a:cubicBezTo>
                    <a:pt x="957" y="1015"/>
                    <a:pt x="957" y="1015"/>
                    <a:pt x="957" y="1015"/>
                  </a:cubicBezTo>
                  <a:cubicBezTo>
                    <a:pt x="957" y="1015"/>
                    <a:pt x="956" y="1014"/>
                    <a:pt x="956" y="1014"/>
                  </a:cubicBezTo>
                  <a:cubicBezTo>
                    <a:pt x="956" y="1014"/>
                    <a:pt x="955" y="1014"/>
                    <a:pt x="955" y="1014"/>
                  </a:cubicBezTo>
                  <a:cubicBezTo>
                    <a:pt x="954" y="1013"/>
                    <a:pt x="954" y="1013"/>
                    <a:pt x="953" y="1013"/>
                  </a:cubicBezTo>
                  <a:cubicBezTo>
                    <a:pt x="953" y="1013"/>
                    <a:pt x="952" y="1013"/>
                    <a:pt x="952" y="1012"/>
                  </a:cubicBezTo>
                  <a:cubicBezTo>
                    <a:pt x="951" y="1012"/>
                    <a:pt x="951" y="1012"/>
                    <a:pt x="951" y="1012"/>
                  </a:cubicBezTo>
                  <a:cubicBezTo>
                    <a:pt x="950" y="1012"/>
                    <a:pt x="950" y="1012"/>
                    <a:pt x="950" y="1012"/>
                  </a:cubicBezTo>
                  <a:cubicBezTo>
                    <a:pt x="949" y="1012"/>
                    <a:pt x="949" y="1012"/>
                    <a:pt x="949" y="1012"/>
                  </a:cubicBezTo>
                  <a:cubicBezTo>
                    <a:pt x="948" y="1012"/>
                    <a:pt x="948" y="1012"/>
                    <a:pt x="948" y="1012"/>
                  </a:cubicBezTo>
                  <a:cubicBezTo>
                    <a:pt x="946" y="1011"/>
                    <a:pt x="944" y="1011"/>
                    <a:pt x="942" y="1011"/>
                  </a:cubicBezTo>
                  <a:cubicBezTo>
                    <a:pt x="938" y="1011"/>
                    <a:pt x="938" y="1011"/>
                    <a:pt x="938" y="1011"/>
                  </a:cubicBezTo>
                  <a:cubicBezTo>
                    <a:pt x="935" y="1011"/>
                    <a:pt x="932" y="1011"/>
                    <a:pt x="929" y="1011"/>
                  </a:cubicBezTo>
                  <a:cubicBezTo>
                    <a:pt x="924" y="1011"/>
                    <a:pt x="919" y="1011"/>
                    <a:pt x="914" y="1010"/>
                  </a:cubicBezTo>
                  <a:cubicBezTo>
                    <a:pt x="908" y="1009"/>
                    <a:pt x="903" y="1008"/>
                    <a:pt x="898" y="1007"/>
                  </a:cubicBezTo>
                  <a:cubicBezTo>
                    <a:pt x="889" y="1004"/>
                    <a:pt x="879" y="1001"/>
                    <a:pt x="871" y="996"/>
                  </a:cubicBezTo>
                  <a:cubicBezTo>
                    <a:pt x="870" y="996"/>
                    <a:pt x="869" y="995"/>
                    <a:pt x="868" y="994"/>
                  </a:cubicBezTo>
                  <a:cubicBezTo>
                    <a:pt x="867" y="994"/>
                    <a:pt x="866" y="993"/>
                    <a:pt x="865" y="993"/>
                  </a:cubicBezTo>
                  <a:cubicBezTo>
                    <a:pt x="864" y="992"/>
                    <a:pt x="864" y="992"/>
                    <a:pt x="864" y="992"/>
                  </a:cubicBezTo>
                  <a:cubicBezTo>
                    <a:pt x="863" y="991"/>
                    <a:pt x="863" y="991"/>
                    <a:pt x="863" y="991"/>
                  </a:cubicBezTo>
                  <a:cubicBezTo>
                    <a:pt x="862" y="991"/>
                    <a:pt x="862" y="991"/>
                    <a:pt x="862" y="991"/>
                  </a:cubicBezTo>
                  <a:cubicBezTo>
                    <a:pt x="861" y="990"/>
                    <a:pt x="860" y="989"/>
                    <a:pt x="859" y="988"/>
                  </a:cubicBezTo>
                  <a:cubicBezTo>
                    <a:pt x="858" y="988"/>
                    <a:pt x="857" y="987"/>
                    <a:pt x="857" y="987"/>
                  </a:cubicBezTo>
                  <a:cubicBezTo>
                    <a:pt x="856" y="986"/>
                    <a:pt x="855" y="985"/>
                    <a:pt x="854" y="985"/>
                  </a:cubicBezTo>
                  <a:cubicBezTo>
                    <a:pt x="853" y="984"/>
                    <a:pt x="853" y="983"/>
                    <a:pt x="852" y="983"/>
                  </a:cubicBezTo>
                  <a:cubicBezTo>
                    <a:pt x="851" y="982"/>
                    <a:pt x="850" y="981"/>
                    <a:pt x="850" y="980"/>
                  </a:cubicBezTo>
                  <a:cubicBezTo>
                    <a:pt x="847" y="978"/>
                    <a:pt x="844" y="975"/>
                    <a:pt x="842" y="972"/>
                  </a:cubicBezTo>
                  <a:cubicBezTo>
                    <a:pt x="840" y="969"/>
                    <a:pt x="838" y="966"/>
                    <a:pt x="837" y="963"/>
                  </a:cubicBezTo>
                  <a:cubicBezTo>
                    <a:pt x="834" y="957"/>
                    <a:pt x="833" y="951"/>
                    <a:pt x="832" y="945"/>
                  </a:cubicBezTo>
                  <a:cubicBezTo>
                    <a:pt x="831" y="940"/>
                    <a:pt x="830" y="934"/>
                    <a:pt x="830" y="929"/>
                  </a:cubicBezTo>
                  <a:cubicBezTo>
                    <a:pt x="830" y="926"/>
                    <a:pt x="829" y="924"/>
                    <a:pt x="829" y="921"/>
                  </a:cubicBezTo>
                  <a:cubicBezTo>
                    <a:pt x="829" y="920"/>
                    <a:pt x="828" y="919"/>
                    <a:pt x="828" y="919"/>
                  </a:cubicBezTo>
                  <a:cubicBezTo>
                    <a:pt x="832" y="915"/>
                    <a:pt x="836" y="912"/>
                    <a:pt x="840" y="908"/>
                  </a:cubicBezTo>
                  <a:cubicBezTo>
                    <a:pt x="844" y="904"/>
                    <a:pt x="849" y="900"/>
                    <a:pt x="854" y="896"/>
                  </a:cubicBezTo>
                  <a:cubicBezTo>
                    <a:pt x="858" y="892"/>
                    <a:pt x="863" y="888"/>
                    <a:pt x="867" y="886"/>
                  </a:cubicBezTo>
                  <a:cubicBezTo>
                    <a:pt x="869" y="884"/>
                    <a:pt x="871" y="883"/>
                    <a:pt x="873" y="882"/>
                  </a:cubicBezTo>
                  <a:cubicBezTo>
                    <a:pt x="874" y="882"/>
                    <a:pt x="874" y="882"/>
                    <a:pt x="874" y="882"/>
                  </a:cubicBezTo>
                  <a:cubicBezTo>
                    <a:pt x="877" y="881"/>
                    <a:pt x="877" y="881"/>
                    <a:pt x="877" y="881"/>
                  </a:cubicBezTo>
                  <a:cubicBezTo>
                    <a:pt x="881" y="879"/>
                    <a:pt x="881" y="879"/>
                    <a:pt x="881" y="879"/>
                  </a:cubicBezTo>
                  <a:cubicBezTo>
                    <a:pt x="884" y="878"/>
                    <a:pt x="887" y="877"/>
                    <a:pt x="890" y="876"/>
                  </a:cubicBezTo>
                  <a:cubicBezTo>
                    <a:pt x="893" y="875"/>
                    <a:pt x="896" y="874"/>
                    <a:pt x="898" y="873"/>
                  </a:cubicBezTo>
                  <a:cubicBezTo>
                    <a:pt x="905" y="870"/>
                    <a:pt x="912" y="868"/>
                    <a:pt x="919" y="866"/>
                  </a:cubicBezTo>
                  <a:cubicBezTo>
                    <a:pt x="924" y="871"/>
                    <a:pt x="930" y="879"/>
                    <a:pt x="939" y="888"/>
                  </a:cubicBezTo>
                  <a:cubicBezTo>
                    <a:pt x="942" y="890"/>
                    <a:pt x="944" y="893"/>
                    <a:pt x="947" y="896"/>
                  </a:cubicBezTo>
                  <a:cubicBezTo>
                    <a:pt x="948" y="897"/>
                    <a:pt x="949" y="899"/>
                    <a:pt x="950" y="900"/>
                  </a:cubicBezTo>
                  <a:cubicBezTo>
                    <a:pt x="951" y="901"/>
                    <a:pt x="951" y="901"/>
                    <a:pt x="951" y="901"/>
                  </a:cubicBezTo>
                  <a:cubicBezTo>
                    <a:pt x="952" y="901"/>
                    <a:pt x="952" y="901"/>
                    <a:pt x="952" y="901"/>
                  </a:cubicBezTo>
                  <a:cubicBezTo>
                    <a:pt x="953" y="902"/>
                    <a:pt x="953" y="902"/>
                    <a:pt x="953" y="902"/>
                  </a:cubicBezTo>
                  <a:cubicBezTo>
                    <a:pt x="953" y="903"/>
                    <a:pt x="954" y="904"/>
                    <a:pt x="955" y="904"/>
                  </a:cubicBezTo>
                  <a:cubicBezTo>
                    <a:pt x="961" y="910"/>
                    <a:pt x="967" y="916"/>
                    <a:pt x="974" y="923"/>
                  </a:cubicBezTo>
                  <a:cubicBezTo>
                    <a:pt x="980" y="930"/>
                    <a:pt x="987" y="937"/>
                    <a:pt x="994" y="945"/>
                  </a:cubicBezTo>
                  <a:cubicBezTo>
                    <a:pt x="998" y="949"/>
                    <a:pt x="1001" y="953"/>
                    <a:pt x="1004" y="957"/>
                  </a:cubicBezTo>
                  <a:cubicBezTo>
                    <a:pt x="1005" y="958"/>
                    <a:pt x="1006" y="959"/>
                    <a:pt x="1007" y="960"/>
                  </a:cubicBezTo>
                  <a:cubicBezTo>
                    <a:pt x="1008" y="961"/>
                    <a:pt x="1008" y="962"/>
                    <a:pt x="1009" y="963"/>
                  </a:cubicBezTo>
                  <a:cubicBezTo>
                    <a:pt x="1010" y="966"/>
                    <a:pt x="1012" y="968"/>
                    <a:pt x="1014" y="971"/>
                  </a:cubicBezTo>
                  <a:cubicBezTo>
                    <a:pt x="1017" y="976"/>
                    <a:pt x="1021" y="981"/>
                    <a:pt x="1024" y="986"/>
                  </a:cubicBezTo>
                  <a:cubicBezTo>
                    <a:pt x="1028" y="991"/>
                    <a:pt x="1032" y="995"/>
                    <a:pt x="1036" y="1000"/>
                  </a:cubicBezTo>
                  <a:cubicBezTo>
                    <a:pt x="1044" y="1010"/>
                    <a:pt x="1053" y="1020"/>
                    <a:pt x="1061" y="1030"/>
                  </a:cubicBezTo>
                  <a:cubicBezTo>
                    <a:pt x="1066" y="1035"/>
                    <a:pt x="1070" y="1041"/>
                    <a:pt x="1075" y="1046"/>
                  </a:cubicBezTo>
                  <a:cubicBezTo>
                    <a:pt x="1077" y="1048"/>
                    <a:pt x="1079" y="1051"/>
                    <a:pt x="1081" y="1054"/>
                  </a:cubicBezTo>
                  <a:cubicBezTo>
                    <a:pt x="1082" y="1055"/>
                    <a:pt x="1084" y="1056"/>
                    <a:pt x="1085" y="1058"/>
                  </a:cubicBezTo>
                  <a:cubicBezTo>
                    <a:pt x="1085" y="1058"/>
                    <a:pt x="1085" y="1058"/>
                    <a:pt x="1085" y="1058"/>
                  </a:cubicBezTo>
                  <a:cubicBezTo>
                    <a:pt x="1086" y="1059"/>
                    <a:pt x="1086" y="1059"/>
                    <a:pt x="1086" y="1059"/>
                  </a:cubicBezTo>
                  <a:cubicBezTo>
                    <a:pt x="1086" y="1059"/>
                    <a:pt x="1087" y="1060"/>
                    <a:pt x="1087" y="1060"/>
                  </a:cubicBezTo>
                  <a:cubicBezTo>
                    <a:pt x="1089" y="1061"/>
                    <a:pt x="1089" y="1061"/>
                    <a:pt x="1089" y="1061"/>
                  </a:cubicBezTo>
                  <a:cubicBezTo>
                    <a:pt x="1090" y="1062"/>
                    <a:pt x="1090" y="1062"/>
                    <a:pt x="1090" y="1062"/>
                  </a:cubicBezTo>
                  <a:cubicBezTo>
                    <a:pt x="1091" y="1063"/>
                    <a:pt x="1092" y="1063"/>
                    <a:pt x="1093" y="1063"/>
                  </a:cubicBezTo>
                  <a:cubicBezTo>
                    <a:pt x="1144" y="1100"/>
                    <a:pt x="1144" y="1100"/>
                    <a:pt x="1144" y="1100"/>
                  </a:cubicBezTo>
                  <a:cubicBezTo>
                    <a:pt x="1145" y="1101"/>
                    <a:pt x="1146" y="1101"/>
                    <a:pt x="1147" y="1100"/>
                  </a:cubicBezTo>
                  <a:cubicBezTo>
                    <a:pt x="1148" y="1099"/>
                    <a:pt x="1148" y="1097"/>
                    <a:pt x="1147" y="1096"/>
                  </a:cubicBezTo>
                  <a:cubicBezTo>
                    <a:pt x="1116" y="1070"/>
                    <a:pt x="1116" y="1070"/>
                    <a:pt x="1116" y="1070"/>
                  </a:cubicBezTo>
                  <a:cubicBezTo>
                    <a:pt x="1122" y="1071"/>
                    <a:pt x="1128" y="1071"/>
                    <a:pt x="1135" y="1072"/>
                  </a:cubicBezTo>
                  <a:cubicBezTo>
                    <a:pt x="1149" y="1073"/>
                    <a:pt x="1165" y="1074"/>
                    <a:pt x="1180" y="1073"/>
                  </a:cubicBezTo>
                  <a:cubicBezTo>
                    <a:pt x="1188" y="1072"/>
                    <a:pt x="1195" y="1071"/>
                    <a:pt x="1204" y="1068"/>
                  </a:cubicBezTo>
                  <a:cubicBezTo>
                    <a:pt x="1209" y="1066"/>
                    <a:pt x="1209" y="1066"/>
                    <a:pt x="1209" y="1066"/>
                  </a:cubicBezTo>
                  <a:cubicBezTo>
                    <a:pt x="1210" y="1066"/>
                    <a:pt x="1211" y="1066"/>
                    <a:pt x="1211" y="1065"/>
                  </a:cubicBezTo>
                  <a:cubicBezTo>
                    <a:pt x="1214" y="1064"/>
                    <a:pt x="1214" y="1064"/>
                    <a:pt x="1214" y="1064"/>
                  </a:cubicBezTo>
                  <a:cubicBezTo>
                    <a:pt x="1218" y="1063"/>
                    <a:pt x="1221" y="1062"/>
                    <a:pt x="1225" y="1061"/>
                  </a:cubicBezTo>
                  <a:cubicBezTo>
                    <a:pt x="1240" y="1057"/>
                    <a:pt x="1255" y="1054"/>
                    <a:pt x="1270" y="1051"/>
                  </a:cubicBezTo>
                  <a:cubicBezTo>
                    <a:pt x="1285" y="1048"/>
                    <a:pt x="1300" y="1046"/>
                    <a:pt x="1316" y="1043"/>
                  </a:cubicBezTo>
                  <a:cubicBezTo>
                    <a:pt x="1323" y="1042"/>
                    <a:pt x="1331" y="1041"/>
                    <a:pt x="1339" y="1040"/>
                  </a:cubicBezTo>
                  <a:cubicBezTo>
                    <a:pt x="1341" y="1040"/>
                    <a:pt x="1343" y="1039"/>
                    <a:pt x="1344" y="1039"/>
                  </a:cubicBezTo>
                  <a:cubicBezTo>
                    <a:pt x="1347" y="1039"/>
                    <a:pt x="1347" y="1039"/>
                    <a:pt x="1347" y="1039"/>
                  </a:cubicBezTo>
                  <a:cubicBezTo>
                    <a:pt x="1349" y="1039"/>
                    <a:pt x="1349" y="1039"/>
                    <a:pt x="1349" y="1039"/>
                  </a:cubicBezTo>
                  <a:cubicBezTo>
                    <a:pt x="1350" y="1038"/>
                    <a:pt x="1350" y="1038"/>
                    <a:pt x="1350" y="1038"/>
                  </a:cubicBezTo>
                  <a:cubicBezTo>
                    <a:pt x="1355" y="1038"/>
                    <a:pt x="1358" y="1037"/>
                    <a:pt x="1362" y="1035"/>
                  </a:cubicBezTo>
                  <a:cubicBezTo>
                    <a:pt x="1370" y="1033"/>
                    <a:pt x="1377" y="1029"/>
                    <a:pt x="1384" y="1025"/>
                  </a:cubicBezTo>
                  <a:cubicBezTo>
                    <a:pt x="1391" y="1022"/>
                    <a:pt x="1397" y="1018"/>
                    <a:pt x="1404" y="1013"/>
                  </a:cubicBezTo>
                  <a:cubicBezTo>
                    <a:pt x="1417" y="1005"/>
                    <a:pt x="1429" y="996"/>
                    <a:pt x="1441" y="987"/>
                  </a:cubicBezTo>
                  <a:cubicBezTo>
                    <a:pt x="1447" y="982"/>
                    <a:pt x="1453" y="977"/>
                    <a:pt x="1459" y="973"/>
                  </a:cubicBezTo>
                  <a:cubicBezTo>
                    <a:pt x="1460" y="971"/>
                    <a:pt x="1462" y="970"/>
                    <a:pt x="1463" y="969"/>
                  </a:cubicBezTo>
                  <a:cubicBezTo>
                    <a:pt x="1464" y="968"/>
                    <a:pt x="1465" y="968"/>
                    <a:pt x="1465" y="967"/>
                  </a:cubicBezTo>
                  <a:cubicBezTo>
                    <a:pt x="1467" y="965"/>
                    <a:pt x="1467" y="965"/>
                    <a:pt x="1467" y="965"/>
                  </a:cubicBezTo>
                  <a:cubicBezTo>
                    <a:pt x="1470" y="962"/>
                    <a:pt x="1473" y="960"/>
                    <a:pt x="1475" y="957"/>
                  </a:cubicBezTo>
                  <a:cubicBezTo>
                    <a:pt x="1480" y="951"/>
                    <a:pt x="1483" y="944"/>
                    <a:pt x="1487" y="938"/>
                  </a:cubicBezTo>
                  <a:cubicBezTo>
                    <a:pt x="1491" y="932"/>
                    <a:pt x="1494" y="925"/>
                    <a:pt x="1497" y="919"/>
                  </a:cubicBezTo>
                  <a:cubicBezTo>
                    <a:pt x="1502" y="906"/>
                    <a:pt x="1507" y="893"/>
                    <a:pt x="1511" y="880"/>
                  </a:cubicBezTo>
                  <a:cubicBezTo>
                    <a:pt x="1515" y="867"/>
                    <a:pt x="1518" y="854"/>
                    <a:pt x="1520" y="841"/>
                  </a:cubicBezTo>
                  <a:cubicBezTo>
                    <a:pt x="1521" y="835"/>
                    <a:pt x="1522" y="829"/>
                    <a:pt x="1523" y="823"/>
                  </a:cubicBezTo>
                  <a:cubicBezTo>
                    <a:pt x="1523" y="817"/>
                    <a:pt x="1524" y="811"/>
                    <a:pt x="1524" y="805"/>
                  </a:cubicBezTo>
                  <a:cubicBezTo>
                    <a:pt x="1524" y="802"/>
                    <a:pt x="1524" y="799"/>
                    <a:pt x="1524" y="796"/>
                  </a:cubicBezTo>
                  <a:cubicBezTo>
                    <a:pt x="1524" y="794"/>
                    <a:pt x="1524" y="794"/>
                    <a:pt x="1524" y="794"/>
                  </a:cubicBezTo>
                  <a:cubicBezTo>
                    <a:pt x="1524" y="793"/>
                    <a:pt x="1524" y="793"/>
                    <a:pt x="1524" y="793"/>
                  </a:cubicBezTo>
                  <a:cubicBezTo>
                    <a:pt x="1524" y="793"/>
                    <a:pt x="1524" y="793"/>
                    <a:pt x="1524" y="793"/>
                  </a:cubicBezTo>
                  <a:cubicBezTo>
                    <a:pt x="1524" y="792"/>
                    <a:pt x="1524" y="792"/>
                    <a:pt x="1524" y="792"/>
                  </a:cubicBezTo>
                  <a:cubicBezTo>
                    <a:pt x="1524" y="791"/>
                    <a:pt x="1524" y="791"/>
                    <a:pt x="1524" y="791"/>
                  </a:cubicBezTo>
                  <a:cubicBezTo>
                    <a:pt x="1523" y="790"/>
                    <a:pt x="1523" y="788"/>
                    <a:pt x="1523" y="787"/>
                  </a:cubicBezTo>
                  <a:cubicBezTo>
                    <a:pt x="1522" y="781"/>
                    <a:pt x="1520" y="776"/>
                    <a:pt x="1518" y="770"/>
                  </a:cubicBezTo>
                  <a:cubicBezTo>
                    <a:pt x="1514" y="760"/>
                    <a:pt x="1508" y="751"/>
                    <a:pt x="1502" y="744"/>
                  </a:cubicBezTo>
                  <a:cubicBezTo>
                    <a:pt x="1496" y="736"/>
                    <a:pt x="1490" y="730"/>
                    <a:pt x="1483" y="724"/>
                  </a:cubicBezTo>
                  <a:cubicBezTo>
                    <a:pt x="1477" y="718"/>
                    <a:pt x="1471" y="714"/>
                    <a:pt x="1465" y="710"/>
                  </a:cubicBezTo>
                  <a:cubicBezTo>
                    <a:pt x="1460" y="706"/>
                    <a:pt x="1456" y="703"/>
                    <a:pt x="1452" y="700"/>
                  </a:cubicBezTo>
                  <a:cubicBezTo>
                    <a:pt x="1452" y="700"/>
                    <a:pt x="1452" y="700"/>
                    <a:pt x="1452" y="699"/>
                  </a:cubicBezTo>
                  <a:cubicBezTo>
                    <a:pt x="1453" y="698"/>
                    <a:pt x="1453" y="698"/>
                    <a:pt x="1453" y="697"/>
                  </a:cubicBezTo>
                  <a:cubicBezTo>
                    <a:pt x="1464" y="695"/>
                    <a:pt x="1475" y="693"/>
                    <a:pt x="1487" y="691"/>
                  </a:cubicBezTo>
                  <a:cubicBezTo>
                    <a:pt x="1493" y="690"/>
                    <a:pt x="1499" y="689"/>
                    <a:pt x="1505" y="687"/>
                  </a:cubicBezTo>
                  <a:cubicBezTo>
                    <a:pt x="1512" y="685"/>
                    <a:pt x="1518" y="683"/>
                    <a:pt x="1524" y="680"/>
                  </a:cubicBezTo>
                  <a:cubicBezTo>
                    <a:pt x="1530" y="677"/>
                    <a:pt x="1537" y="673"/>
                    <a:pt x="1542" y="669"/>
                  </a:cubicBezTo>
                  <a:cubicBezTo>
                    <a:pt x="1548" y="665"/>
                    <a:pt x="1553" y="659"/>
                    <a:pt x="1557" y="654"/>
                  </a:cubicBezTo>
                  <a:cubicBezTo>
                    <a:pt x="1559" y="652"/>
                    <a:pt x="1560" y="651"/>
                    <a:pt x="1561" y="649"/>
                  </a:cubicBezTo>
                  <a:cubicBezTo>
                    <a:pt x="1562" y="648"/>
                    <a:pt x="1563" y="647"/>
                    <a:pt x="1563" y="645"/>
                  </a:cubicBezTo>
                  <a:cubicBezTo>
                    <a:pt x="1564" y="643"/>
                    <a:pt x="1565" y="642"/>
                    <a:pt x="1566" y="640"/>
                  </a:cubicBezTo>
                  <a:cubicBezTo>
                    <a:pt x="1567" y="638"/>
                    <a:pt x="1567" y="638"/>
                    <a:pt x="1567" y="638"/>
                  </a:cubicBezTo>
                  <a:cubicBezTo>
                    <a:pt x="1568" y="637"/>
                    <a:pt x="1568" y="637"/>
                    <a:pt x="1568" y="637"/>
                  </a:cubicBezTo>
                  <a:cubicBezTo>
                    <a:pt x="1568" y="636"/>
                    <a:pt x="1568" y="636"/>
                    <a:pt x="1568" y="636"/>
                  </a:cubicBezTo>
                  <a:cubicBezTo>
                    <a:pt x="1569" y="634"/>
                    <a:pt x="1569" y="634"/>
                    <a:pt x="1569" y="634"/>
                  </a:cubicBezTo>
                  <a:cubicBezTo>
                    <a:pt x="1570" y="633"/>
                    <a:pt x="1570" y="633"/>
                    <a:pt x="1570" y="633"/>
                  </a:cubicBezTo>
                  <a:cubicBezTo>
                    <a:pt x="1570" y="632"/>
                    <a:pt x="1570" y="632"/>
                    <a:pt x="1570" y="632"/>
                  </a:cubicBezTo>
                  <a:cubicBezTo>
                    <a:pt x="1570" y="632"/>
                    <a:pt x="1570" y="632"/>
                    <a:pt x="1570" y="632"/>
                  </a:cubicBezTo>
                  <a:cubicBezTo>
                    <a:pt x="1570" y="631"/>
                    <a:pt x="1570" y="631"/>
                    <a:pt x="1570" y="631"/>
                  </a:cubicBezTo>
                  <a:cubicBezTo>
                    <a:pt x="1572" y="626"/>
                    <a:pt x="1572" y="626"/>
                    <a:pt x="1572" y="626"/>
                  </a:cubicBezTo>
                  <a:cubicBezTo>
                    <a:pt x="1574" y="622"/>
                    <a:pt x="1574" y="622"/>
                    <a:pt x="1574" y="622"/>
                  </a:cubicBezTo>
                  <a:cubicBezTo>
                    <a:pt x="1574" y="620"/>
                    <a:pt x="1575" y="619"/>
                    <a:pt x="1575" y="617"/>
                  </a:cubicBezTo>
                  <a:cubicBezTo>
                    <a:pt x="1576" y="612"/>
                    <a:pt x="1576" y="612"/>
                    <a:pt x="1576" y="612"/>
                  </a:cubicBezTo>
                  <a:cubicBezTo>
                    <a:pt x="1577" y="610"/>
                    <a:pt x="1577" y="610"/>
                    <a:pt x="1577" y="610"/>
                  </a:cubicBezTo>
                  <a:cubicBezTo>
                    <a:pt x="1578" y="608"/>
                    <a:pt x="1578" y="608"/>
                    <a:pt x="1578" y="608"/>
                  </a:cubicBezTo>
                  <a:cubicBezTo>
                    <a:pt x="1578" y="604"/>
                    <a:pt x="1579" y="601"/>
                    <a:pt x="1579" y="598"/>
                  </a:cubicBezTo>
                  <a:cubicBezTo>
                    <a:pt x="1580" y="595"/>
                    <a:pt x="1580" y="592"/>
                    <a:pt x="1581" y="589"/>
                  </a:cubicBezTo>
                  <a:cubicBezTo>
                    <a:pt x="1581" y="586"/>
                    <a:pt x="1581" y="586"/>
                    <a:pt x="1581" y="586"/>
                  </a:cubicBezTo>
                  <a:cubicBezTo>
                    <a:pt x="1581" y="584"/>
                    <a:pt x="1581" y="584"/>
                    <a:pt x="1581" y="584"/>
                  </a:cubicBezTo>
                  <a:cubicBezTo>
                    <a:pt x="1581" y="582"/>
                    <a:pt x="1581" y="581"/>
                    <a:pt x="1581" y="579"/>
                  </a:cubicBezTo>
                  <a:cubicBezTo>
                    <a:pt x="1582" y="567"/>
                    <a:pt x="1582" y="555"/>
                    <a:pt x="1581" y="543"/>
                  </a:cubicBezTo>
                  <a:close/>
                  <a:moveTo>
                    <a:pt x="944" y="1032"/>
                  </a:moveTo>
                  <a:cubicBezTo>
                    <a:pt x="945" y="1032"/>
                    <a:pt x="945" y="1032"/>
                    <a:pt x="945" y="1032"/>
                  </a:cubicBezTo>
                  <a:cubicBezTo>
                    <a:pt x="945" y="1032"/>
                    <a:pt x="945" y="1032"/>
                    <a:pt x="945" y="1032"/>
                  </a:cubicBezTo>
                  <a:cubicBezTo>
                    <a:pt x="945" y="1032"/>
                    <a:pt x="945" y="1032"/>
                    <a:pt x="945" y="1032"/>
                  </a:cubicBezTo>
                  <a:cubicBezTo>
                    <a:pt x="944" y="1032"/>
                    <a:pt x="944" y="1032"/>
                    <a:pt x="944" y="1032"/>
                  </a:cubicBezTo>
                  <a:cubicBezTo>
                    <a:pt x="944" y="1032"/>
                    <a:pt x="944" y="1032"/>
                    <a:pt x="944" y="1032"/>
                  </a:cubicBezTo>
                  <a:close/>
                  <a:moveTo>
                    <a:pt x="514" y="81"/>
                  </a:moveTo>
                  <a:cubicBezTo>
                    <a:pt x="526" y="79"/>
                    <a:pt x="537" y="78"/>
                    <a:pt x="545" y="79"/>
                  </a:cubicBezTo>
                  <a:cubicBezTo>
                    <a:pt x="549" y="79"/>
                    <a:pt x="552" y="79"/>
                    <a:pt x="555" y="80"/>
                  </a:cubicBezTo>
                  <a:cubicBezTo>
                    <a:pt x="558" y="80"/>
                    <a:pt x="560" y="81"/>
                    <a:pt x="561" y="81"/>
                  </a:cubicBezTo>
                  <a:cubicBezTo>
                    <a:pt x="561" y="81"/>
                    <a:pt x="561" y="81"/>
                    <a:pt x="561" y="81"/>
                  </a:cubicBezTo>
                  <a:cubicBezTo>
                    <a:pt x="557" y="90"/>
                    <a:pt x="554" y="98"/>
                    <a:pt x="553" y="106"/>
                  </a:cubicBezTo>
                  <a:cubicBezTo>
                    <a:pt x="552" y="110"/>
                    <a:pt x="552" y="114"/>
                    <a:pt x="551" y="117"/>
                  </a:cubicBezTo>
                  <a:cubicBezTo>
                    <a:pt x="551" y="121"/>
                    <a:pt x="550" y="124"/>
                    <a:pt x="550" y="127"/>
                  </a:cubicBezTo>
                  <a:cubicBezTo>
                    <a:pt x="550" y="133"/>
                    <a:pt x="550" y="139"/>
                    <a:pt x="550" y="143"/>
                  </a:cubicBezTo>
                  <a:cubicBezTo>
                    <a:pt x="550" y="148"/>
                    <a:pt x="550" y="151"/>
                    <a:pt x="550" y="154"/>
                  </a:cubicBezTo>
                  <a:cubicBezTo>
                    <a:pt x="551" y="156"/>
                    <a:pt x="551" y="157"/>
                    <a:pt x="551" y="157"/>
                  </a:cubicBezTo>
                  <a:cubicBezTo>
                    <a:pt x="556" y="158"/>
                    <a:pt x="556" y="158"/>
                    <a:pt x="556" y="158"/>
                  </a:cubicBezTo>
                  <a:cubicBezTo>
                    <a:pt x="556" y="158"/>
                    <a:pt x="556" y="156"/>
                    <a:pt x="556" y="154"/>
                  </a:cubicBezTo>
                  <a:cubicBezTo>
                    <a:pt x="557" y="152"/>
                    <a:pt x="557" y="148"/>
                    <a:pt x="557" y="144"/>
                  </a:cubicBezTo>
                  <a:cubicBezTo>
                    <a:pt x="558" y="139"/>
                    <a:pt x="559" y="134"/>
                    <a:pt x="560" y="128"/>
                  </a:cubicBezTo>
                  <a:cubicBezTo>
                    <a:pt x="561" y="122"/>
                    <a:pt x="562" y="116"/>
                    <a:pt x="564" y="108"/>
                  </a:cubicBezTo>
                  <a:cubicBezTo>
                    <a:pt x="566" y="101"/>
                    <a:pt x="568" y="94"/>
                    <a:pt x="572" y="87"/>
                  </a:cubicBezTo>
                  <a:cubicBezTo>
                    <a:pt x="575" y="79"/>
                    <a:pt x="580" y="72"/>
                    <a:pt x="586" y="66"/>
                  </a:cubicBezTo>
                  <a:cubicBezTo>
                    <a:pt x="587" y="65"/>
                    <a:pt x="588" y="65"/>
                    <a:pt x="588" y="64"/>
                  </a:cubicBezTo>
                  <a:cubicBezTo>
                    <a:pt x="589" y="63"/>
                    <a:pt x="590" y="63"/>
                    <a:pt x="591" y="62"/>
                  </a:cubicBezTo>
                  <a:cubicBezTo>
                    <a:pt x="592" y="61"/>
                    <a:pt x="592" y="61"/>
                    <a:pt x="592" y="61"/>
                  </a:cubicBezTo>
                  <a:cubicBezTo>
                    <a:pt x="593" y="61"/>
                    <a:pt x="593" y="61"/>
                    <a:pt x="593" y="61"/>
                  </a:cubicBezTo>
                  <a:cubicBezTo>
                    <a:pt x="593" y="61"/>
                    <a:pt x="593" y="61"/>
                    <a:pt x="593" y="61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95" y="60"/>
                    <a:pt x="596" y="59"/>
                    <a:pt x="597" y="58"/>
                  </a:cubicBezTo>
                  <a:cubicBezTo>
                    <a:pt x="599" y="57"/>
                    <a:pt x="601" y="56"/>
                    <a:pt x="603" y="55"/>
                  </a:cubicBezTo>
                  <a:cubicBezTo>
                    <a:pt x="605" y="53"/>
                    <a:pt x="607" y="52"/>
                    <a:pt x="609" y="51"/>
                  </a:cubicBezTo>
                  <a:cubicBezTo>
                    <a:pt x="618" y="46"/>
                    <a:pt x="627" y="41"/>
                    <a:pt x="636" y="37"/>
                  </a:cubicBezTo>
                  <a:cubicBezTo>
                    <a:pt x="645" y="32"/>
                    <a:pt x="654" y="28"/>
                    <a:pt x="663" y="25"/>
                  </a:cubicBezTo>
                  <a:cubicBezTo>
                    <a:pt x="672" y="21"/>
                    <a:pt x="681" y="18"/>
                    <a:pt x="690" y="17"/>
                  </a:cubicBezTo>
                  <a:cubicBezTo>
                    <a:pt x="691" y="17"/>
                    <a:pt x="692" y="16"/>
                    <a:pt x="693" y="16"/>
                  </a:cubicBezTo>
                  <a:cubicBezTo>
                    <a:pt x="695" y="16"/>
                    <a:pt x="695" y="16"/>
                    <a:pt x="695" y="16"/>
                  </a:cubicBezTo>
                  <a:cubicBezTo>
                    <a:pt x="695" y="16"/>
                    <a:pt x="696" y="16"/>
                    <a:pt x="696" y="16"/>
                  </a:cubicBezTo>
                  <a:cubicBezTo>
                    <a:pt x="697" y="16"/>
                    <a:pt x="698" y="16"/>
                    <a:pt x="700" y="16"/>
                  </a:cubicBezTo>
                  <a:cubicBezTo>
                    <a:pt x="701" y="16"/>
                    <a:pt x="702" y="16"/>
                    <a:pt x="703" y="16"/>
                  </a:cubicBezTo>
                  <a:cubicBezTo>
                    <a:pt x="708" y="15"/>
                    <a:pt x="712" y="15"/>
                    <a:pt x="716" y="15"/>
                  </a:cubicBezTo>
                  <a:cubicBezTo>
                    <a:pt x="725" y="15"/>
                    <a:pt x="733" y="15"/>
                    <a:pt x="741" y="16"/>
                  </a:cubicBezTo>
                  <a:cubicBezTo>
                    <a:pt x="748" y="16"/>
                    <a:pt x="755" y="17"/>
                    <a:pt x="761" y="18"/>
                  </a:cubicBezTo>
                  <a:cubicBezTo>
                    <a:pt x="767" y="19"/>
                    <a:pt x="772" y="20"/>
                    <a:pt x="775" y="22"/>
                  </a:cubicBezTo>
                  <a:cubicBezTo>
                    <a:pt x="778" y="23"/>
                    <a:pt x="780" y="24"/>
                    <a:pt x="781" y="25"/>
                  </a:cubicBezTo>
                  <a:cubicBezTo>
                    <a:pt x="776" y="28"/>
                    <a:pt x="771" y="32"/>
                    <a:pt x="766" y="35"/>
                  </a:cubicBezTo>
                  <a:cubicBezTo>
                    <a:pt x="758" y="42"/>
                    <a:pt x="750" y="49"/>
                    <a:pt x="741" y="57"/>
                  </a:cubicBezTo>
                  <a:cubicBezTo>
                    <a:pt x="733" y="64"/>
                    <a:pt x="726" y="72"/>
                    <a:pt x="719" y="81"/>
                  </a:cubicBezTo>
                  <a:cubicBezTo>
                    <a:pt x="715" y="85"/>
                    <a:pt x="712" y="89"/>
                    <a:pt x="709" y="94"/>
                  </a:cubicBezTo>
                  <a:cubicBezTo>
                    <a:pt x="708" y="95"/>
                    <a:pt x="708" y="97"/>
                    <a:pt x="707" y="98"/>
                  </a:cubicBezTo>
                  <a:cubicBezTo>
                    <a:pt x="706" y="100"/>
                    <a:pt x="706" y="100"/>
                    <a:pt x="706" y="100"/>
                  </a:cubicBezTo>
                  <a:cubicBezTo>
                    <a:pt x="705" y="102"/>
                    <a:pt x="705" y="102"/>
                    <a:pt x="705" y="102"/>
                  </a:cubicBezTo>
                  <a:cubicBezTo>
                    <a:pt x="704" y="104"/>
                    <a:pt x="704" y="104"/>
                    <a:pt x="704" y="104"/>
                  </a:cubicBezTo>
                  <a:cubicBezTo>
                    <a:pt x="704" y="104"/>
                    <a:pt x="703" y="105"/>
                    <a:pt x="703" y="106"/>
                  </a:cubicBezTo>
                  <a:cubicBezTo>
                    <a:pt x="702" y="108"/>
                    <a:pt x="702" y="108"/>
                    <a:pt x="702" y="108"/>
                  </a:cubicBezTo>
                  <a:cubicBezTo>
                    <a:pt x="702" y="109"/>
                    <a:pt x="702" y="109"/>
                    <a:pt x="702" y="110"/>
                  </a:cubicBezTo>
                  <a:cubicBezTo>
                    <a:pt x="701" y="112"/>
                    <a:pt x="701" y="112"/>
                    <a:pt x="701" y="112"/>
                  </a:cubicBezTo>
                  <a:cubicBezTo>
                    <a:pt x="701" y="112"/>
                    <a:pt x="701" y="112"/>
                    <a:pt x="701" y="113"/>
                  </a:cubicBezTo>
                  <a:cubicBezTo>
                    <a:pt x="701" y="113"/>
                    <a:pt x="701" y="113"/>
                    <a:pt x="701" y="113"/>
                  </a:cubicBezTo>
                  <a:cubicBezTo>
                    <a:pt x="701" y="114"/>
                    <a:pt x="701" y="114"/>
                    <a:pt x="701" y="114"/>
                  </a:cubicBezTo>
                  <a:cubicBezTo>
                    <a:pt x="700" y="118"/>
                    <a:pt x="700" y="118"/>
                    <a:pt x="700" y="118"/>
                  </a:cubicBezTo>
                  <a:cubicBezTo>
                    <a:pt x="698" y="126"/>
                    <a:pt x="698" y="126"/>
                    <a:pt x="698" y="126"/>
                  </a:cubicBezTo>
                  <a:cubicBezTo>
                    <a:pt x="696" y="131"/>
                    <a:pt x="695" y="136"/>
                    <a:pt x="694" y="142"/>
                  </a:cubicBezTo>
                  <a:cubicBezTo>
                    <a:pt x="693" y="147"/>
                    <a:pt x="692" y="153"/>
                    <a:pt x="692" y="158"/>
                  </a:cubicBezTo>
                  <a:cubicBezTo>
                    <a:pt x="692" y="160"/>
                    <a:pt x="692" y="161"/>
                    <a:pt x="692" y="163"/>
                  </a:cubicBezTo>
                  <a:cubicBezTo>
                    <a:pt x="692" y="162"/>
                    <a:pt x="692" y="162"/>
                    <a:pt x="692" y="162"/>
                  </a:cubicBezTo>
                  <a:cubicBezTo>
                    <a:pt x="689" y="158"/>
                    <a:pt x="687" y="155"/>
                    <a:pt x="683" y="152"/>
                  </a:cubicBezTo>
                  <a:cubicBezTo>
                    <a:pt x="682" y="150"/>
                    <a:pt x="681" y="149"/>
                    <a:pt x="679" y="148"/>
                  </a:cubicBezTo>
                  <a:cubicBezTo>
                    <a:pt x="679" y="148"/>
                    <a:pt x="679" y="147"/>
                    <a:pt x="679" y="147"/>
                  </a:cubicBezTo>
                  <a:cubicBezTo>
                    <a:pt x="679" y="146"/>
                    <a:pt x="679" y="146"/>
                    <a:pt x="679" y="145"/>
                  </a:cubicBezTo>
                  <a:cubicBezTo>
                    <a:pt x="679" y="144"/>
                    <a:pt x="679" y="143"/>
                    <a:pt x="678" y="142"/>
                  </a:cubicBezTo>
                  <a:cubicBezTo>
                    <a:pt x="678" y="142"/>
                    <a:pt x="678" y="141"/>
                    <a:pt x="678" y="140"/>
                  </a:cubicBezTo>
                  <a:cubicBezTo>
                    <a:pt x="678" y="139"/>
                    <a:pt x="677" y="138"/>
                    <a:pt x="677" y="137"/>
                  </a:cubicBezTo>
                  <a:cubicBezTo>
                    <a:pt x="676" y="136"/>
                    <a:pt x="676" y="135"/>
                    <a:pt x="676" y="134"/>
                  </a:cubicBezTo>
                  <a:cubicBezTo>
                    <a:pt x="675" y="132"/>
                    <a:pt x="674" y="131"/>
                    <a:pt x="674" y="130"/>
                  </a:cubicBezTo>
                  <a:cubicBezTo>
                    <a:pt x="673" y="129"/>
                    <a:pt x="673" y="129"/>
                    <a:pt x="673" y="129"/>
                  </a:cubicBezTo>
                  <a:cubicBezTo>
                    <a:pt x="673" y="129"/>
                    <a:pt x="673" y="129"/>
                    <a:pt x="673" y="129"/>
                  </a:cubicBezTo>
                  <a:cubicBezTo>
                    <a:pt x="673" y="128"/>
                    <a:pt x="672" y="128"/>
                    <a:pt x="672" y="127"/>
                  </a:cubicBezTo>
                  <a:cubicBezTo>
                    <a:pt x="671" y="127"/>
                    <a:pt x="671" y="126"/>
                    <a:pt x="671" y="125"/>
                  </a:cubicBezTo>
                  <a:cubicBezTo>
                    <a:pt x="670" y="125"/>
                    <a:pt x="670" y="125"/>
                    <a:pt x="669" y="124"/>
                  </a:cubicBezTo>
                  <a:cubicBezTo>
                    <a:pt x="669" y="124"/>
                    <a:pt x="668" y="123"/>
                    <a:pt x="668" y="123"/>
                  </a:cubicBezTo>
                  <a:cubicBezTo>
                    <a:pt x="667" y="122"/>
                    <a:pt x="667" y="122"/>
                    <a:pt x="667" y="121"/>
                  </a:cubicBezTo>
                  <a:cubicBezTo>
                    <a:pt x="666" y="120"/>
                    <a:pt x="664" y="120"/>
                    <a:pt x="663" y="119"/>
                  </a:cubicBezTo>
                  <a:cubicBezTo>
                    <a:pt x="662" y="118"/>
                    <a:pt x="661" y="117"/>
                    <a:pt x="660" y="117"/>
                  </a:cubicBezTo>
                  <a:cubicBezTo>
                    <a:pt x="659" y="116"/>
                    <a:pt x="658" y="116"/>
                    <a:pt x="657" y="115"/>
                  </a:cubicBezTo>
                  <a:cubicBezTo>
                    <a:pt x="657" y="115"/>
                    <a:pt x="656" y="114"/>
                    <a:pt x="655" y="114"/>
                  </a:cubicBezTo>
                  <a:cubicBezTo>
                    <a:pt x="654" y="114"/>
                    <a:pt x="654" y="114"/>
                    <a:pt x="654" y="114"/>
                  </a:cubicBezTo>
                  <a:cubicBezTo>
                    <a:pt x="653" y="113"/>
                    <a:pt x="652" y="113"/>
                    <a:pt x="651" y="112"/>
                  </a:cubicBezTo>
                  <a:cubicBezTo>
                    <a:pt x="650" y="112"/>
                    <a:pt x="649" y="112"/>
                    <a:pt x="648" y="111"/>
                  </a:cubicBezTo>
                  <a:cubicBezTo>
                    <a:pt x="647" y="111"/>
                    <a:pt x="646" y="111"/>
                    <a:pt x="645" y="111"/>
                  </a:cubicBezTo>
                  <a:cubicBezTo>
                    <a:pt x="643" y="110"/>
                    <a:pt x="641" y="110"/>
                    <a:pt x="639" y="109"/>
                  </a:cubicBezTo>
                  <a:cubicBezTo>
                    <a:pt x="637" y="109"/>
                    <a:pt x="635" y="109"/>
                    <a:pt x="634" y="109"/>
                  </a:cubicBezTo>
                  <a:cubicBezTo>
                    <a:pt x="632" y="108"/>
                    <a:pt x="631" y="108"/>
                    <a:pt x="630" y="108"/>
                  </a:cubicBezTo>
                  <a:cubicBezTo>
                    <a:pt x="628" y="108"/>
                    <a:pt x="627" y="108"/>
                    <a:pt x="627" y="108"/>
                  </a:cubicBezTo>
                  <a:cubicBezTo>
                    <a:pt x="625" y="107"/>
                    <a:pt x="624" y="107"/>
                    <a:pt x="624" y="107"/>
                  </a:cubicBezTo>
                  <a:cubicBezTo>
                    <a:pt x="622" y="112"/>
                    <a:pt x="622" y="112"/>
                    <a:pt x="622" y="112"/>
                  </a:cubicBezTo>
                  <a:cubicBezTo>
                    <a:pt x="622" y="112"/>
                    <a:pt x="623" y="113"/>
                    <a:pt x="625" y="114"/>
                  </a:cubicBezTo>
                  <a:cubicBezTo>
                    <a:pt x="625" y="114"/>
                    <a:pt x="626" y="115"/>
                    <a:pt x="628" y="115"/>
                  </a:cubicBezTo>
                  <a:cubicBezTo>
                    <a:pt x="629" y="116"/>
                    <a:pt x="630" y="116"/>
                    <a:pt x="631" y="117"/>
                  </a:cubicBezTo>
                  <a:cubicBezTo>
                    <a:pt x="632" y="118"/>
                    <a:pt x="634" y="119"/>
                    <a:pt x="635" y="120"/>
                  </a:cubicBezTo>
                  <a:cubicBezTo>
                    <a:pt x="636" y="120"/>
                    <a:pt x="638" y="121"/>
                    <a:pt x="639" y="122"/>
                  </a:cubicBezTo>
                  <a:cubicBezTo>
                    <a:pt x="640" y="123"/>
                    <a:pt x="641" y="123"/>
                    <a:pt x="641" y="124"/>
                  </a:cubicBezTo>
                  <a:cubicBezTo>
                    <a:pt x="642" y="125"/>
                    <a:pt x="643" y="125"/>
                    <a:pt x="643" y="126"/>
                  </a:cubicBezTo>
                  <a:cubicBezTo>
                    <a:pt x="644" y="126"/>
                    <a:pt x="645" y="127"/>
                    <a:pt x="645" y="127"/>
                  </a:cubicBezTo>
                  <a:cubicBezTo>
                    <a:pt x="646" y="128"/>
                    <a:pt x="646" y="128"/>
                    <a:pt x="646" y="128"/>
                  </a:cubicBezTo>
                  <a:cubicBezTo>
                    <a:pt x="647" y="129"/>
                    <a:pt x="647" y="129"/>
                    <a:pt x="647" y="129"/>
                  </a:cubicBezTo>
                  <a:cubicBezTo>
                    <a:pt x="648" y="130"/>
                    <a:pt x="648" y="130"/>
                    <a:pt x="649" y="131"/>
                  </a:cubicBezTo>
                  <a:cubicBezTo>
                    <a:pt x="649" y="132"/>
                    <a:pt x="649" y="132"/>
                    <a:pt x="650" y="133"/>
                  </a:cubicBezTo>
                  <a:cubicBezTo>
                    <a:pt x="650" y="133"/>
                    <a:pt x="650" y="134"/>
                    <a:pt x="651" y="135"/>
                  </a:cubicBezTo>
                  <a:cubicBezTo>
                    <a:pt x="651" y="135"/>
                    <a:pt x="651" y="135"/>
                    <a:pt x="651" y="136"/>
                  </a:cubicBezTo>
                  <a:cubicBezTo>
                    <a:pt x="651" y="136"/>
                    <a:pt x="651" y="136"/>
                    <a:pt x="651" y="136"/>
                  </a:cubicBezTo>
                  <a:cubicBezTo>
                    <a:pt x="651" y="137"/>
                    <a:pt x="652" y="137"/>
                    <a:pt x="652" y="137"/>
                  </a:cubicBezTo>
                  <a:cubicBezTo>
                    <a:pt x="652" y="137"/>
                    <a:pt x="652" y="138"/>
                    <a:pt x="652" y="138"/>
                  </a:cubicBezTo>
                  <a:cubicBezTo>
                    <a:pt x="652" y="138"/>
                    <a:pt x="652" y="138"/>
                    <a:pt x="652" y="139"/>
                  </a:cubicBezTo>
                  <a:cubicBezTo>
                    <a:pt x="652" y="139"/>
                    <a:pt x="652" y="139"/>
                    <a:pt x="652" y="139"/>
                  </a:cubicBezTo>
                  <a:cubicBezTo>
                    <a:pt x="652" y="139"/>
                    <a:pt x="652" y="139"/>
                    <a:pt x="652" y="139"/>
                  </a:cubicBezTo>
                  <a:cubicBezTo>
                    <a:pt x="652" y="140"/>
                    <a:pt x="652" y="140"/>
                    <a:pt x="652" y="141"/>
                  </a:cubicBezTo>
                  <a:cubicBezTo>
                    <a:pt x="652" y="141"/>
                    <a:pt x="652" y="142"/>
                    <a:pt x="652" y="142"/>
                  </a:cubicBezTo>
                  <a:cubicBezTo>
                    <a:pt x="652" y="143"/>
                    <a:pt x="652" y="143"/>
                    <a:pt x="652" y="143"/>
                  </a:cubicBezTo>
                  <a:cubicBezTo>
                    <a:pt x="652" y="144"/>
                    <a:pt x="651" y="144"/>
                    <a:pt x="651" y="144"/>
                  </a:cubicBezTo>
                  <a:cubicBezTo>
                    <a:pt x="651" y="145"/>
                    <a:pt x="651" y="145"/>
                    <a:pt x="651" y="145"/>
                  </a:cubicBezTo>
                  <a:cubicBezTo>
                    <a:pt x="651" y="146"/>
                    <a:pt x="651" y="146"/>
                    <a:pt x="651" y="146"/>
                  </a:cubicBezTo>
                  <a:cubicBezTo>
                    <a:pt x="651" y="146"/>
                    <a:pt x="651" y="147"/>
                    <a:pt x="651" y="147"/>
                  </a:cubicBezTo>
                  <a:cubicBezTo>
                    <a:pt x="648" y="148"/>
                    <a:pt x="645" y="149"/>
                    <a:pt x="643" y="151"/>
                  </a:cubicBezTo>
                  <a:cubicBezTo>
                    <a:pt x="639" y="153"/>
                    <a:pt x="635" y="156"/>
                    <a:pt x="632" y="159"/>
                  </a:cubicBezTo>
                  <a:cubicBezTo>
                    <a:pt x="625" y="164"/>
                    <a:pt x="619" y="170"/>
                    <a:pt x="613" y="175"/>
                  </a:cubicBezTo>
                  <a:cubicBezTo>
                    <a:pt x="607" y="180"/>
                    <a:pt x="601" y="185"/>
                    <a:pt x="594" y="188"/>
                  </a:cubicBezTo>
                  <a:cubicBezTo>
                    <a:pt x="591" y="190"/>
                    <a:pt x="587" y="192"/>
                    <a:pt x="584" y="193"/>
                  </a:cubicBezTo>
                  <a:cubicBezTo>
                    <a:pt x="581" y="194"/>
                    <a:pt x="581" y="194"/>
                    <a:pt x="581" y="194"/>
                  </a:cubicBezTo>
                  <a:cubicBezTo>
                    <a:pt x="578" y="195"/>
                    <a:pt x="578" y="195"/>
                    <a:pt x="578" y="195"/>
                  </a:cubicBezTo>
                  <a:cubicBezTo>
                    <a:pt x="577" y="196"/>
                    <a:pt x="576" y="196"/>
                    <a:pt x="574" y="197"/>
                  </a:cubicBezTo>
                  <a:cubicBezTo>
                    <a:pt x="573" y="198"/>
                    <a:pt x="572" y="198"/>
                    <a:pt x="571" y="199"/>
                  </a:cubicBezTo>
                  <a:cubicBezTo>
                    <a:pt x="570" y="200"/>
                    <a:pt x="569" y="200"/>
                    <a:pt x="569" y="201"/>
                  </a:cubicBezTo>
                  <a:cubicBezTo>
                    <a:pt x="568" y="202"/>
                    <a:pt x="568" y="202"/>
                    <a:pt x="568" y="202"/>
                  </a:cubicBezTo>
                  <a:cubicBezTo>
                    <a:pt x="568" y="202"/>
                    <a:pt x="567" y="202"/>
                    <a:pt x="567" y="203"/>
                  </a:cubicBezTo>
                  <a:cubicBezTo>
                    <a:pt x="566" y="203"/>
                    <a:pt x="566" y="204"/>
                    <a:pt x="565" y="205"/>
                  </a:cubicBezTo>
                  <a:cubicBezTo>
                    <a:pt x="565" y="206"/>
                    <a:pt x="564" y="206"/>
                    <a:pt x="564" y="207"/>
                  </a:cubicBezTo>
                  <a:cubicBezTo>
                    <a:pt x="563" y="208"/>
                    <a:pt x="563" y="209"/>
                    <a:pt x="563" y="210"/>
                  </a:cubicBezTo>
                  <a:cubicBezTo>
                    <a:pt x="562" y="211"/>
                    <a:pt x="562" y="211"/>
                    <a:pt x="562" y="212"/>
                  </a:cubicBezTo>
                  <a:cubicBezTo>
                    <a:pt x="562" y="213"/>
                    <a:pt x="562" y="214"/>
                    <a:pt x="562" y="215"/>
                  </a:cubicBezTo>
                  <a:cubicBezTo>
                    <a:pt x="562" y="216"/>
                    <a:pt x="562" y="216"/>
                    <a:pt x="561" y="217"/>
                  </a:cubicBezTo>
                  <a:cubicBezTo>
                    <a:pt x="561" y="218"/>
                    <a:pt x="561" y="218"/>
                    <a:pt x="561" y="218"/>
                  </a:cubicBezTo>
                  <a:cubicBezTo>
                    <a:pt x="562" y="219"/>
                    <a:pt x="562" y="219"/>
                    <a:pt x="562" y="219"/>
                  </a:cubicBezTo>
                  <a:cubicBezTo>
                    <a:pt x="562" y="222"/>
                    <a:pt x="562" y="222"/>
                    <a:pt x="562" y="222"/>
                  </a:cubicBezTo>
                  <a:cubicBezTo>
                    <a:pt x="562" y="223"/>
                    <a:pt x="562" y="224"/>
                    <a:pt x="562" y="225"/>
                  </a:cubicBezTo>
                  <a:cubicBezTo>
                    <a:pt x="563" y="228"/>
                    <a:pt x="563" y="230"/>
                    <a:pt x="564" y="232"/>
                  </a:cubicBezTo>
                  <a:cubicBezTo>
                    <a:pt x="565" y="237"/>
                    <a:pt x="567" y="241"/>
                    <a:pt x="568" y="244"/>
                  </a:cubicBezTo>
                  <a:cubicBezTo>
                    <a:pt x="569" y="248"/>
                    <a:pt x="570" y="252"/>
                    <a:pt x="571" y="256"/>
                  </a:cubicBezTo>
                  <a:cubicBezTo>
                    <a:pt x="573" y="263"/>
                    <a:pt x="575" y="271"/>
                    <a:pt x="576" y="278"/>
                  </a:cubicBezTo>
                  <a:cubicBezTo>
                    <a:pt x="577" y="286"/>
                    <a:pt x="577" y="294"/>
                    <a:pt x="576" y="301"/>
                  </a:cubicBezTo>
                  <a:cubicBezTo>
                    <a:pt x="576" y="303"/>
                    <a:pt x="575" y="305"/>
                    <a:pt x="575" y="307"/>
                  </a:cubicBezTo>
                  <a:cubicBezTo>
                    <a:pt x="575" y="308"/>
                    <a:pt x="575" y="308"/>
                    <a:pt x="575" y="309"/>
                  </a:cubicBezTo>
                  <a:cubicBezTo>
                    <a:pt x="574" y="312"/>
                    <a:pt x="574" y="312"/>
                    <a:pt x="574" y="312"/>
                  </a:cubicBezTo>
                  <a:cubicBezTo>
                    <a:pt x="574" y="315"/>
                    <a:pt x="574" y="315"/>
                    <a:pt x="574" y="315"/>
                  </a:cubicBezTo>
                  <a:cubicBezTo>
                    <a:pt x="573" y="318"/>
                    <a:pt x="573" y="318"/>
                    <a:pt x="573" y="318"/>
                  </a:cubicBezTo>
                  <a:cubicBezTo>
                    <a:pt x="572" y="321"/>
                    <a:pt x="572" y="321"/>
                    <a:pt x="572" y="321"/>
                  </a:cubicBezTo>
                  <a:cubicBezTo>
                    <a:pt x="572" y="322"/>
                    <a:pt x="572" y="322"/>
                    <a:pt x="571" y="323"/>
                  </a:cubicBezTo>
                  <a:cubicBezTo>
                    <a:pt x="569" y="331"/>
                    <a:pt x="566" y="337"/>
                    <a:pt x="563" y="344"/>
                  </a:cubicBezTo>
                  <a:cubicBezTo>
                    <a:pt x="556" y="357"/>
                    <a:pt x="545" y="368"/>
                    <a:pt x="533" y="378"/>
                  </a:cubicBezTo>
                  <a:cubicBezTo>
                    <a:pt x="530" y="380"/>
                    <a:pt x="527" y="382"/>
                    <a:pt x="524" y="384"/>
                  </a:cubicBezTo>
                  <a:cubicBezTo>
                    <a:pt x="521" y="386"/>
                    <a:pt x="518" y="388"/>
                    <a:pt x="514" y="390"/>
                  </a:cubicBezTo>
                  <a:cubicBezTo>
                    <a:pt x="511" y="392"/>
                    <a:pt x="507" y="394"/>
                    <a:pt x="504" y="395"/>
                  </a:cubicBezTo>
                  <a:cubicBezTo>
                    <a:pt x="502" y="396"/>
                    <a:pt x="500" y="397"/>
                    <a:pt x="499" y="398"/>
                  </a:cubicBezTo>
                  <a:cubicBezTo>
                    <a:pt x="498" y="398"/>
                    <a:pt x="497" y="398"/>
                    <a:pt x="496" y="399"/>
                  </a:cubicBezTo>
                  <a:cubicBezTo>
                    <a:pt x="495" y="399"/>
                    <a:pt x="495" y="399"/>
                    <a:pt x="495" y="399"/>
                  </a:cubicBezTo>
                  <a:cubicBezTo>
                    <a:pt x="494" y="399"/>
                    <a:pt x="494" y="399"/>
                    <a:pt x="494" y="399"/>
                  </a:cubicBezTo>
                  <a:cubicBezTo>
                    <a:pt x="494" y="399"/>
                    <a:pt x="494" y="399"/>
                    <a:pt x="494" y="399"/>
                  </a:cubicBezTo>
                  <a:cubicBezTo>
                    <a:pt x="493" y="400"/>
                    <a:pt x="493" y="400"/>
                    <a:pt x="493" y="400"/>
                  </a:cubicBezTo>
                  <a:cubicBezTo>
                    <a:pt x="493" y="400"/>
                    <a:pt x="493" y="400"/>
                    <a:pt x="493" y="400"/>
                  </a:cubicBezTo>
                  <a:cubicBezTo>
                    <a:pt x="487" y="402"/>
                    <a:pt x="484" y="407"/>
                    <a:pt x="486" y="413"/>
                  </a:cubicBezTo>
                  <a:cubicBezTo>
                    <a:pt x="488" y="419"/>
                    <a:pt x="494" y="422"/>
                    <a:pt x="499" y="420"/>
                  </a:cubicBezTo>
                  <a:cubicBezTo>
                    <a:pt x="500" y="420"/>
                    <a:pt x="500" y="420"/>
                    <a:pt x="500" y="420"/>
                  </a:cubicBezTo>
                  <a:cubicBezTo>
                    <a:pt x="501" y="420"/>
                    <a:pt x="501" y="420"/>
                    <a:pt x="501" y="420"/>
                  </a:cubicBezTo>
                  <a:cubicBezTo>
                    <a:pt x="503" y="419"/>
                    <a:pt x="503" y="419"/>
                    <a:pt x="503" y="419"/>
                  </a:cubicBezTo>
                  <a:cubicBezTo>
                    <a:pt x="504" y="419"/>
                    <a:pt x="505" y="418"/>
                    <a:pt x="506" y="418"/>
                  </a:cubicBezTo>
                  <a:cubicBezTo>
                    <a:pt x="508" y="418"/>
                    <a:pt x="509" y="417"/>
                    <a:pt x="510" y="416"/>
                  </a:cubicBezTo>
                  <a:cubicBezTo>
                    <a:pt x="513" y="416"/>
                    <a:pt x="513" y="416"/>
                    <a:pt x="513" y="416"/>
                  </a:cubicBezTo>
                  <a:cubicBezTo>
                    <a:pt x="517" y="415"/>
                    <a:pt x="517" y="415"/>
                    <a:pt x="517" y="415"/>
                  </a:cubicBezTo>
                  <a:cubicBezTo>
                    <a:pt x="520" y="415"/>
                    <a:pt x="520" y="415"/>
                    <a:pt x="520" y="415"/>
                  </a:cubicBezTo>
                  <a:cubicBezTo>
                    <a:pt x="523" y="415"/>
                    <a:pt x="523" y="415"/>
                    <a:pt x="523" y="415"/>
                  </a:cubicBezTo>
                  <a:cubicBezTo>
                    <a:pt x="525" y="415"/>
                    <a:pt x="526" y="415"/>
                    <a:pt x="527" y="415"/>
                  </a:cubicBezTo>
                  <a:cubicBezTo>
                    <a:pt x="528" y="415"/>
                    <a:pt x="529" y="415"/>
                    <a:pt x="530" y="416"/>
                  </a:cubicBezTo>
                  <a:cubicBezTo>
                    <a:pt x="532" y="416"/>
                    <a:pt x="533" y="416"/>
                    <a:pt x="534" y="416"/>
                  </a:cubicBezTo>
                  <a:cubicBezTo>
                    <a:pt x="536" y="417"/>
                    <a:pt x="538" y="417"/>
                    <a:pt x="541" y="418"/>
                  </a:cubicBezTo>
                  <a:cubicBezTo>
                    <a:pt x="545" y="420"/>
                    <a:pt x="550" y="422"/>
                    <a:pt x="554" y="424"/>
                  </a:cubicBezTo>
                  <a:cubicBezTo>
                    <a:pt x="559" y="426"/>
                    <a:pt x="563" y="429"/>
                    <a:pt x="567" y="432"/>
                  </a:cubicBezTo>
                  <a:cubicBezTo>
                    <a:pt x="569" y="434"/>
                    <a:pt x="571" y="435"/>
                    <a:pt x="573" y="437"/>
                  </a:cubicBezTo>
                  <a:cubicBezTo>
                    <a:pt x="575" y="439"/>
                    <a:pt x="576" y="441"/>
                    <a:pt x="578" y="443"/>
                  </a:cubicBezTo>
                  <a:cubicBezTo>
                    <a:pt x="581" y="445"/>
                    <a:pt x="581" y="445"/>
                    <a:pt x="581" y="445"/>
                  </a:cubicBezTo>
                  <a:cubicBezTo>
                    <a:pt x="583" y="448"/>
                    <a:pt x="583" y="448"/>
                    <a:pt x="583" y="448"/>
                  </a:cubicBezTo>
                  <a:cubicBezTo>
                    <a:pt x="586" y="451"/>
                    <a:pt x="586" y="451"/>
                    <a:pt x="586" y="451"/>
                  </a:cubicBezTo>
                  <a:cubicBezTo>
                    <a:pt x="588" y="454"/>
                    <a:pt x="588" y="454"/>
                    <a:pt x="588" y="454"/>
                  </a:cubicBezTo>
                  <a:cubicBezTo>
                    <a:pt x="590" y="458"/>
                    <a:pt x="590" y="458"/>
                    <a:pt x="590" y="458"/>
                  </a:cubicBezTo>
                  <a:cubicBezTo>
                    <a:pt x="593" y="461"/>
                    <a:pt x="593" y="461"/>
                    <a:pt x="593" y="461"/>
                  </a:cubicBezTo>
                  <a:cubicBezTo>
                    <a:pt x="595" y="464"/>
                    <a:pt x="595" y="464"/>
                    <a:pt x="595" y="464"/>
                  </a:cubicBezTo>
                  <a:cubicBezTo>
                    <a:pt x="596" y="468"/>
                    <a:pt x="596" y="468"/>
                    <a:pt x="596" y="468"/>
                  </a:cubicBezTo>
                  <a:cubicBezTo>
                    <a:pt x="601" y="466"/>
                    <a:pt x="601" y="466"/>
                    <a:pt x="601" y="466"/>
                  </a:cubicBezTo>
                  <a:cubicBezTo>
                    <a:pt x="600" y="462"/>
                    <a:pt x="600" y="462"/>
                    <a:pt x="600" y="462"/>
                  </a:cubicBezTo>
                  <a:cubicBezTo>
                    <a:pt x="598" y="458"/>
                    <a:pt x="598" y="458"/>
                    <a:pt x="598" y="458"/>
                  </a:cubicBezTo>
                  <a:cubicBezTo>
                    <a:pt x="596" y="454"/>
                    <a:pt x="596" y="454"/>
                    <a:pt x="596" y="454"/>
                  </a:cubicBezTo>
                  <a:cubicBezTo>
                    <a:pt x="594" y="451"/>
                    <a:pt x="594" y="451"/>
                    <a:pt x="594" y="451"/>
                  </a:cubicBezTo>
                  <a:cubicBezTo>
                    <a:pt x="592" y="447"/>
                    <a:pt x="592" y="447"/>
                    <a:pt x="592" y="447"/>
                  </a:cubicBezTo>
                  <a:cubicBezTo>
                    <a:pt x="590" y="443"/>
                    <a:pt x="590" y="443"/>
                    <a:pt x="590" y="443"/>
                  </a:cubicBezTo>
                  <a:cubicBezTo>
                    <a:pt x="588" y="440"/>
                    <a:pt x="588" y="440"/>
                    <a:pt x="588" y="440"/>
                  </a:cubicBezTo>
                  <a:cubicBezTo>
                    <a:pt x="585" y="436"/>
                    <a:pt x="585" y="436"/>
                    <a:pt x="585" y="436"/>
                  </a:cubicBezTo>
                  <a:cubicBezTo>
                    <a:pt x="584" y="434"/>
                    <a:pt x="582" y="432"/>
                    <a:pt x="580" y="430"/>
                  </a:cubicBezTo>
                  <a:cubicBezTo>
                    <a:pt x="578" y="428"/>
                    <a:pt x="577" y="426"/>
                    <a:pt x="575" y="424"/>
                  </a:cubicBezTo>
                  <a:cubicBezTo>
                    <a:pt x="571" y="420"/>
                    <a:pt x="566" y="416"/>
                    <a:pt x="562" y="413"/>
                  </a:cubicBezTo>
                  <a:cubicBezTo>
                    <a:pt x="557" y="409"/>
                    <a:pt x="552" y="406"/>
                    <a:pt x="547" y="404"/>
                  </a:cubicBezTo>
                  <a:cubicBezTo>
                    <a:pt x="544" y="403"/>
                    <a:pt x="542" y="402"/>
                    <a:pt x="540" y="401"/>
                  </a:cubicBezTo>
                  <a:cubicBezTo>
                    <a:pt x="542" y="399"/>
                    <a:pt x="545" y="397"/>
                    <a:pt x="547" y="395"/>
                  </a:cubicBezTo>
                  <a:cubicBezTo>
                    <a:pt x="554" y="390"/>
                    <a:pt x="561" y="384"/>
                    <a:pt x="567" y="377"/>
                  </a:cubicBezTo>
                  <a:cubicBezTo>
                    <a:pt x="573" y="370"/>
                    <a:pt x="578" y="363"/>
                    <a:pt x="582" y="355"/>
                  </a:cubicBezTo>
                  <a:cubicBezTo>
                    <a:pt x="587" y="347"/>
                    <a:pt x="590" y="338"/>
                    <a:pt x="593" y="329"/>
                  </a:cubicBezTo>
                  <a:cubicBezTo>
                    <a:pt x="593" y="328"/>
                    <a:pt x="593" y="327"/>
                    <a:pt x="593" y="326"/>
                  </a:cubicBezTo>
                  <a:cubicBezTo>
                    <a:pt x="594" y="323"/>
                    <a:pt x="594" y="323"/>
                    <a:pt x="594" y="323"/>
                  </a:cubicBezTo>
                  <a:cubicBezTo>
                    <a:pt x="595" y="320"/>
                    <a:pt x="595" y="320"/>
                    <a:pt x="595" y="320"/>
                  </a:cubicBezTo>
                  <a:cubicBezTo>
                    <a:pt x="596" y="316"/>
                    <a:pt x="596" y="316"/>
                    <a:pt x="596" y="316"/>
                  </a:cubicBezTo>
                  <a:cubicBezTo>
                    <a:pt x="596" y="313"/>
                    <a:pt x="596" y="313"/>
                    <a:pt x="596" y="313"/>
                  </a:cubicBezTo>
                  <a:cubicBezTo>
                    <a:pt x="596" y="312"/>
                    <a:pt x="596" y="311"/>
                    <a:pt x="596" y="310"/>
                  </a:cubicBezTo>
                  <a:cubicBezTo>
                    <a:pt x="597" y="307"/>
                    <a:pt x="597" y="305"/>
                    <a:pt x="597" y="303"/>
                  </a:cubicBezTo>
                  <a:cubicBezTo>
                    <a:pt x="598" y="294"/>
                    <a:pt x="598" y="285"/>
                    <a:pt x="597" y="276"/>
                  </a:cubicBezTo>
                  <a:cubicBezTo>
                    <a:pt x="595" y="267"/>
                    <a:pt x="593" y="258"/>
                    <a:pt x="591" y="250"/>
                  </a:cubicBezTo>
                  <a:cubicBezTo>
                    <a:pt x="588" y="242"/>
                    <a:pt x="585" y="234"/>
                    <a:pt x="582" y="227"/>
                  </a:cubicBezTo>
                  <a:cubicBezTo>
                    <a:pt x="582" y="225"/>
                    <a:pt x="581" y="223"/>
                    <a:pt x="581" y="221"/>
                  </a:cubicBezTo>
                  <a:cubicBezTo>
                    <a:pt x="581" y="221"/>
                    <a:pt x="581" y="220"/>
                    <a:pt x="581" y="219"/>
                  </a:cubicBezTo>
                  <a:cubicBezTo>
                    <a:pt x="580" y="218"/>
                    <a:pt x="580" y="218"/>
                    <a:pt x="580" y="218"/>
                  </a:cubicBezTo>
                  <a:cubicBezTo>
                    <a:pt x="580" y="218"/>
                    <a:pt x="580" y="218"/>
                    <a:pt x="580" y="218"/>
                  </a:cubicBezTo>
                  <a:cubicBezTo>
                    <a:pt x="580" y="218"/>
                    <a:pt x="580" y="218"/>
                    <a:pt x="580" y="217"/>
                  </a:cubicBezTo>
                  <a:cubicBezTo>
                    <a:pt x="580" y="217"/>
                    <a:pt x="580" y="217"/>
                    <a:pt x="580" y="217"/>
                  </a:cubicBezTo>
                  <a:cubicBezTo>
                    <a:pt x="580" y="216"/>
                    <a:pt x="580" y="216"/>
                    <a:pt x="580" y="216"/>
                  </a:cubicBezTo>
                  <a:cubicBezTo>
                    <a:pt x="580" y="216"/>
                    <a:pt x="580" y="216"/>
                    <a:pt x="580" y="216"/>
                  </a:cubicBezTo>
                  <a:cubicBezTo>
                    <a:pt x="581" y="216"/>
                    <a:pt x="580" y="215"/>
                    <a:pt x="581" y="215"/>
                  </a:cubicBezTo>
                  <a:cubicBezTo>
                    <a:pt x="581" y="215"/>
                    <a:pt x="581" y="215"/>
                    <a:pt x="582" y="214"/>
                  </a:cubicBezTo>
                  <a:cubicBezTo>
                    <a:pt x="582" y="214"/>
                    <a:pt x="583" y="213"/>
                    <a:pt x="583" y="213"/>
                  </a:cubicBezTo>
                  <a:cubicBezTo>
                    <a:pt x="584" y="213"/>
                    <a:pt x="584" y="212"/>
                    <a:pt x="585" y="212"/>
                  </a:cubicBezTo>
                  <a:cubicBezTo>
                    <a:pt x="591" y="210"/>
                    <a:pt x="591" y="210"/>
                    <a:pt x="591" y="210"/>
                  </a:cubicBezTo>
                  <a:cubicBezTo>
                    <a:pt x="595" y="208"/>
                    <a:pt x="599" y="206"/>
                    <a:pt x="603" y="203"/>
                  </a:cubicBezTo>
                  <a:cubicBezTo>
                    <a:pt x="611" y="198"/>
                    <a:pt x="617" y="193"/>
                    <a:pt x="624" y="187"/>
                  </a:cubicBezTo>
                  <a:cubicBezTo>
                    <a:pt x="630" y="181"/>
                    <a:pt x="636" y="175"/>
                    <a:pt x="641" y="169"/>
                  </a:cubicBezTo>
                  <a:cubicBezTo>
                    <a:pt x="647" y="164"/>
                    <a:pt x="653" y="159"/>
                    <a:pt x="659" y="156"/>
                  </a:cubicBezTo>
                  <a:cubicBezTo>
                    <a:pt x="660" y="156"/>
                    <a:pt x="661" y="156"/>
                    <a:pt x="661" y="155"/>
                  </a:cubicBezTo>
                  <a:cubicBezTo>
                    <a:pt x="662" y="155"/>
                    <a:pt x="663" y="155"/>
                    <a:pt x="664" y="155"/>
                  </a:cubicBezTo>
                  <a:cubicBezTo>
                    <a:pt x="665" y="155"/>
                    <a:pt x="665" y="155"/>
                    <a:pt x="666" y="155"/>
                  </a:cubicBezTo>
                  <a:cubicBezTo>
                    <a:pt x="667" y="155"/>
                    <a:pt x="667" y="155"/>
                    <a:pt x="667" y="155"/>
                  </a:cubicBezTo>
                  <a:cubicBezTo>
                    <a:pt x="669" y="155"/>
                    <a:pt x="669" y="155"/>
                    <a:pt x="669" y="155"/>
                  </a:cubicBezTo>
                  <a:cubicBezTo>
                    <a:pt x="669" y="155"/>
                    <a:pt x="670" y="155"/>
                    <a:pt x="670" y="155"/>
                  </a:cubicBezTo>
                  <a:cubicBezTo>
                    <a:pt x="670" y="155"/>
                    <a:pt x="670" y="155"/>
                    <a:pt x="671" y="155"/>
                  </a:cubicBezTo>
                  <a:cubicBezTo>
                    <a:pt x="672" y="155"/>
                    <a:pt x="672" y="156"/>
                    <a:pt x="673" y="156"/>
                  </a:cubicBezTo>
                  <a:cubicBezTo>
                    <a:pt x="675" y="157"/>
                    <a:pt x="676" y="157"/>
                    <a:pt x="678" y="158"/>
                  </a:cubicBezTo>
                  <a:cubicBezTo>
                    <a:pt x="681" y="161"/>
                    <a:pt x="683" y="163"/>
                    <a:pt x="686" y="166"/>
                  </a:cubicBezTo>
                  <a:cubicBezTo>
                    <a:pt x="689" y="169"/>
                    <a:pt x="691" y="173"/>
                    <a:pt x="694" y="176"/>
                  </a:cubicBezTo>
                  <a:cubicBezTo>
                    <a:pt x="694" y="176"/>
                    <a:pt x="694" y="176"/>
                    <a:pt x="694" y="176"/>
                  </a:cubicBezTo>
                  <a:cubicBezTo>
                    <a:pt x="694" y="177"/>
                    <a:pt x="695" y="177"/>
                    <a:pt x="696" y="177"/>
                  </a:cubicBezTo>
                  <a:cubicBezTo>
                    <a:pt x="698" y="177"/>
                    <a:pt x="699" y="176"/>
                    <a:pt x="699" y="174"/>
                  </a:cubicBezTo>
                  <a:cubicBezTo>
                    <a:pt x="699" y="174"/>
                    <a:pt x="699" y="174"/>
                    <a:pt x="699" y="174"/>
                  </a:cubicBezTo>
                  <a:cubicBezTo>
                    <a:pt x="698" y="169"/>
                    <a:pt x="698" y="164"/>
                    <a:pt x="699" y="159"/>
                  </a:cubicBezTo>
                  <a:cubicBezTo>
                    <a:pt x="699" y="153"/>
                    <a:pt x="700" y="148"/>
                    <a:pt x="702" y="143"/>
                  </a:cubicBezTo>
                  <a:cubicBezTo>
                    <a:pt x="703" y="138"/>
                    <a:pt x="705" y="133"/>
                    <a:pt x="706" y="128"/>
                  </a:cubicBezTo>
                  <a:cubicBezTo>
                    <a:pt x="709" y="120"/>
                    <a:pt x="709" y="120"/>
                    <a:pt x="709" y="120"/>
                  </a:cubicBezTo>
                  <a:cubicBezTo>
                    <a:pt x="710" y="116"/>
                    <a:pt x="710" y="116"/>
                    <a:pt x="710" y="116"/>
                  </a:cubicBezTo>
                  <a:cubicBezTo>
                    <a:pt x="710" y="115"/>
                    <a:pt x="710" y="115"/>
                    <a:pt x="710" y="115"/>
                  </a:cubicBezTo>
                  <a:cubicBezTo>
                    <a:pt x="711" y="113"/>
                    <a:pt x="711" y="113"/>
                    <a:pt x="711" y="113"/>
                  </a:cubicBezTo>
                  <a:cubicBezTo>
                    <a:pt x="711" y="112"/>
                    <a:pt x="711" y="111"/>
                    <a:pt x="712" y="111"/>
                  </a:cubicBezTo>
                  <a:cubicBezTo>
                    <a:pt x="712" y="109"/>
                    <a:pt x="712" y="109"/>
                    <a:pt x="712" y="109"/>
                  </a:cubicBezTo>
                  <a:cubicBezTo>
                    <a:pt x="713" y="109"/>
                    <a:pt x="713" y="108"/>
                    <a:pt x="713" y="108"/>
                  </a:cubicBezTo>
                  <a:cubicBezTo>
                    <a:pt x="714" y="106"/>
                    <a:pt x="714" y="106"/>
                    <a:pt x="714" y="106"/>
                  </a:cubicBezTo>
                  <a:cubicBezTo>
                    <a:pt x="715" y="105"/>
                    <a:pt x="715" y="105"/>
                    <a:pt x="715" y="105"/>
                  </a:cubicBezTo>
                  <a:cubicBezTo>
                    <a:pt x="716" y="103"/>
                    <a:pt x="716" y="103"/>
                    <a:pt x="716" y="103"/>
                  </a:cubicBezTo>
                  <a:cubicBezTo>
                    <a:pt x="716" y="102"/>
                    <a:pt x="717" y="101"/>
                    <a:pt x="718" y="100"/>
                  </a:cubicBezTo>
                  <a:cubicBezTo>
                    <a:pt x="721" y="96"/>
                    <a:pt x="724" y="92"/>
                    <a:pt x="727" y="88"/>
                  </a:cubicBezTo>
                  <a:cubicBezTo>
                    <a:pt x="734" y="80"/>
                    <a:pt x="742" y="72"/>
                    <a:pt x="749" y="65"/>
                  </a:cubicBezTo>
                  <a:cubicBezTo>
                    <a:pt x="757" y="58"/>
                    <a:pt x="765" y="52"/>
                    <a:pt x="774" y="45"/>
                  </a:cubicBezTo>
                  <a:cubicBezTo>
                    <a:pt x="782" y="39"/>
                    <a:pt x="791" y="33"/>
                    <a:pt x="800" y="27"/>
                  </a:cubicBezTo>
                  <a:cubicBezTo>
                    <a:pt x="804" y="24"/>
                    <a:pt x="809" y="22"/>
                    <a:pt x="813" y="20"/>
                  </a:cubicBezTo>
                  <a:cubicBezTo>
                    <a:pt x="815" y="19"/>
                    <a:pt x="818" y="18"/>
                    <a:pt x="820" y="17"/>
                  </a:cubicBezTo>
                  <a:cubicBezTo>
                    <a:pt x="820" y="17"/>
                    <a:pt x="821" y="17"/>
                    <a:pt x="821" y="17"/>
                  </a:cubicBezTo>
                  <a:cubicBezTo>
                    <a:pt x="823" y="17"/>
                    <a:pt x="823" y="17"/>
                    <a:pt x="823" y="17"/>
                  </a:cubicBezTo>
                  <a:cubicBezTo>
                    <a:pt x="827" y="16"/>
                    <a:pt x="827" y="16"/>
                    <a:pt x="827" y="16"/>
                  </a:cubicBezTo>
                  <a:cubicBezTo>
                    <a:pt x="837" y="15"/>
                    <a:pt x="848" y="14"/>
                    <a:pt x="858" y="13"/>
                  </a:cubicBezTo>
                  <a:cubicBezTo>
                    <a:pt x="869" y="13"/>
                    <a:pt x="880" y="13"/>
                    <a:pt x="890" y="13"/>
                  </a:cubicBezTo>
                  <a:cubicBezTo>
                    <a:pt x="895" y="13"/>
                    <a:pt x="901" y="13"/>
                    <a:pt x="906" y="14"/>
                  </a:cubicBezTo>
                  <a:cubicBezTo>
                    <a:pt x="911" y="14"/>
                    <a:pt x="916" y="15"/>
                    <a:pt x="921" y="16"/>
                  </a:cubicBezTo>
                  <a:cubicBezTo>
                    <a:pt x="926" y="17"/>
                    <a:pt x="931" y="18"/>
                    <a:pt x="936" y="19"/>
                  </a:cubicBezTo>
                  <a:cubicBezTo>
                    <a:pt x="941" y="21"/>
                    <a:pt x="945" y="22"/>
                    <a:pt x="949" y="25"/>
                  </a:cubicBezTo>
                  <a:cubicBezTo>
                    <a:pt x="950" y="26"/>
                    <a:pt x="951" y="26"/>
                    <a:pt x="952" y="27"/>
                  </a:cubicBezTo>
                  <a:cubicBezTo>
                    <a:pt x="952" y="27"/>
                    <a:pt x="953" y="28"/>
                    <a:pt x="953" y="28"/>
                  </a:cubicBezTo>
                  <a:cubicBezTo>
                    <a:pt x="954" y="29"/>
                    <a:pt x="954" y="29"/>
                    <a:pt x="954" y="29"/>
                  </a:cubicBezTo>
                  <a:cubicBezTo>
                    <a:pt x="954" y="29"/>
                    <a:pt x="954" y="29"/>
                    <a:pt x="954" y="29"/>
                  </a:cubicBezTo>
                  <a:cubicBezTo>
                    <a:pt x="954" y="29"/>
                    <a:pt x="954" y="29"/>
                    <a:pt x="954" y="29"/>
                  </a:cubicBezTo>
                  <a:cubicBezTo>
                    <a:pt x="956" y="31"/>
                    <a:pt x="956" y="31"/>
                    <a:pt x="956" y="31"/>
                  </a:cubicBezTo>
                  <a:cubicBezTo>
                    <a:pt x="956" y="31"/>
                    <a:pt x="956" y="31"/>
                    <a:pt x="957" y="31"/>
                  </a:cubicBezTo>
                  <a:cubicBezTo>
                    <a:pt x="958" y="32"/>
                    <a:pt x="958" y="32"/>
                    <a:pt x="958" y="32"/>
                  </a:cubicBezTo>
                  <a:cubicBezTo>
                    <a:pt x="959" y="34"/>
                    <a:pt x="959" y="34"/>
                    <a:pt x="959" y="34"/>
                  </a:cubicBezTo>
                  <a:cubicBezTo>
                    <a:pt x="960" y="34"/>
                    <a:pt x="961" y="35"/>
                    <a:pt x="961" y="35"/>
                  </a:cubicBezTo>
                  <a:cubicBezTo>
                    <a:pt x="964" y="37"/>
                    <a:pt x="967" y="38"/>
                    <a:pt x="970" y="40"/>
                  </a:cubicBezTo>
                  <a:cubicBezTo>
                    <a:pt x="972" y="41"/>
                    <a:pt x="975" y="42"/>
                    <a:pt x="978" y="42"/>
                  </a:cubicBezTo>
                  <a:cubicBezTo>
                    <a:pt x="990" y="45"/>
                    <a:pt x="1001" y="45"/>
                    <a:pt x="1012" y="45"/>
                  </a:cubicBezTo>
                  <a:cubicBezTo>
                    <a:pt x="1023" y="44"/>
                    <a:pt x="1033" y="44"/>
                    <a:pt x="1044" y="44"/>
                  </a:cubicBezTo>
                  <a:cubicBezTo>
                    <a:pt x="1054" y="44"/>
                    <a:pt x="1064" y="44"/>
                    <a:pt x="1074" y="47"/>
                  </a:cubicBezTo>
                  <a:cubicBezTo>
                    <a:pt x="1081" y="50"/>
                    <a:pt x="1081" y="50"/>
                    <a:pt x="1081" y="50"/>
                  </a:cubicBezTo>
                  <a:cubicBezTo>
                    <a:pt x="1089" y="53"/>
                    <a:pt x="1089" y="53"/>
                    <a:pt x="1089" y="53"/>
                  </a:cubicBezTo>
                  <a:cubicBezTo>
                    <a:pt x="1104" y="58"/>
                    <a:pt x="1104" y="58"/>
                    <a:pt x="1104" y="58"/>
                  </a:cubicBezTo>
                  <a:cubicBezTo>
                    <a:pt x="1144" y="73"/>
                    <a:pt x="1184" y="88"/>
                    <a:pt x="1224" y="105"/>
                  </a:cubicBezTo>
                  <a:cubicBezTo>
                    <a:pt x="1234" y="109"/>
                    <a:pt x="1243" y="113"/>
                    <a:pt x="1253" y="117"/>
                  </a:cubicBezTo>
                  <a:cubicBezTo>
                    <a:pt x="1255" y="118"/>
                    <a:pt x="1255" y="118"/>
                    <a:pt x="1255" y="118"/>
                  </a:cubicBezTo>
                  <a:cubicBezTo>
                    <a:pt x="1257" y="119"/>
                    <a:pt x="1257" y="119"/>
                    <a:pt x="1257" y="119"/>
                  </a:cubicBezTo>
                  <a:cubicBezTo>
                    <a:pt x="1258" y="120"/>
                    <a:pt x="1258" y="120"/>
                    <a:pt x="1258" y="120"/>
                  </a:cubicBezTo>
                  <a:cubicBezTo>
                    <a:pt x="1260" y="121"/>
                    <a:pt x="1260" y="121"/>
                    <a:pt x="1260" y="121"/>
                  </a:cubicBezTo>
                  <a:cubicBezTo>
                    <a:pt x="1261" y="121"/>
                    <a:pt x="1262" y="122"/>
                    <a:pt x="1263" y="123"/>
                  </a:cubicBezTo>
                  <a:cubicBezTo>
                    <a:pt x="1264" y="123"/>
                    <a:pt x="1265" y="124"/>
                    <a:pt x="1266" y="125"/>
                  </a:cubicBezTo>
                  <a:cubicBezTo>
                    <a:pt x="1270" y="128"/>
                    <a:pt x="1273" y="131"/>
                    <a:pt x="1277" y="135"/>
                  </a:cubicBezTo>
                  <a:cubicBezTo>
                    <a:pt x="1280" y="139"/>
                    <a:pt x="1282" y="143"/>
                    <a:pt x="1285" y="148"/>
                  </a:cubicBezTo>
                  <a:cubicBezTo>
                    <a:pt x="1288" y="152"/>
                    <a:pt x="1290" y="157"/>
                    <a:pt x="1294" y="162"/>
                  </a:cubicBezTo>
                  <a:cubicBezTo>
                    <a:pt x="1295" y="164"/>
                    <a:pt x="1297" y="167"/>
                    <a:pt x="1300" y="169"/>
                  </a:cubicBezTo>
                  <a:cubicBezTo>
                    <a:pt x="1302" y="171"/>
                    <a:pt x="1305" y="173"/>
                    <a:pt x="1308" y="174"/>
                  </a:cubicBezTo>
                  <a:cubicBezTo>
                    <a:pt x="1309" y="175"/>
                    <a:pt x="1309" y="175"/>
                    <a:pt x="1309" y="175"/>
                  </a:cubicBezTo>
                  <a:cubicBezTo>
                    <a:pt x="1311" y="175"/>
                    <a:pt x="1311" y="175"/>
                    <a:pt x="1311" y="175"/>
                  </a:cubicBezTo>
                  <a:cubicBezTo>
                    <a:pt x="1312" y="175"/>
                    <a:pt x="1312" y="176"/>
                    <a:pt x="1313" y="176"/>
                  </a:cubicBezTo>
                  <a:cubicBezTo>
                    <a:pt x="1314" y="176"/>
                    <a:pt x="1315" y="176"/>
                    <a:pt x="1316" y="176"/>
                  </a:cubicBezTo>
                  <a:cubicBezTo>
                    <a:pt x="1318" y="176"/>
                    <a:pt x="1318" y="176"/>
                    <a:pt x="1318" y="176"/>
                  </a:cubicBezTo>
                  <a:cubicBezTo>
                    <a:pt x="1322" y="176"/>
                    <a:pt x="1322" y="176"/>
                    <a:pt x="1322" y="176"/>
                  </a:cubicBezTo>
                  <a:cubicBezTo>
                    <a:pt x="1323" y="176"/>
                    <a:pt x="1323" y="176"/>
                    <a:pt x="1324" y="176"/>
                  </a:cubicBezTo>
                  <a:cubicBezTo>
                    <a:pt x="1325" y="177"/>
                    <a:pt x="1325" y="177"/>
                    <a:pt x="1325" y="177"/>
                  </a:cubicBezTo>
                  <a:cubicBezTo>
                    <a:pt x="1345" y="180"/>
                    <a:pt x="1364" y="191"/>
                    <a:pt x="1377" y="205"/>
                  </a:cubicBezTo>
                  <a:cubicBezTo>
                    <a:pt x="1380" y="208"/>
                    <a:pt x="1380" y="208"/>
                    <a:pt x="1380" y="208"/>
                  </a:cubicBezTo>
                  <a:cubicBezTo>
                    <a:pt x="1383" y="211"/>
                    <a:pt x="1383" y="211"/>
                    <a:pt x="1383" y="211"/>
                  </a:cubicBezTo>
                  <a:cubicBezTo>
                    <a:pt x="1385" y="213"/>
                    <a:pt x="1386" y="215"/>
                    <a:pt x="1388" y="217"/>
                  </a:cubicBezTo>
                  <a:cubicBezTo>
                    <a:pt x="1399" y="229"/>
                    <a:pt x="1399" y="229"/>
                    <a:pt x="1399" y="229"/>
                  </a:cubicBezTo>
                  <a:cubicBezTo>
                    <a:pt x="1407" y="237"/>
                    <a:pt x="1414" y="244"/>
                    <a:pt x="1421" y="252"/>
                  </a:cubicBezTo>
                  <a:cubicBezTo>
                    <a:pt x="1428" y="260"/>
                    <a:pt x="1435" y="268"/>
                    <a:pt x="1441" y="277"/>
                  </a:cubicBezTo>
                  <a:cubicBezTo>
                    <a:pt x="1444" y="281"/>
                    <a:pt x="1447" y="285"/>
                    <a:pt x="1449" y="289"/>
                  </a:cubicBezTo>
                  <a:cubicBezTo>
                    <a:pt x="1449" y="290"/>
                    <a:pt x="1449" y="290"/>
                    <a:pt x="1449" y="291"/>
                  </a:cubicBezTo>
                  <a:cubicBezTo>
                    <a:pt x="1450" y="292"/>
                    <a:pt x="1450" y="292"/>
                    <a:pt x="1450" y="292"/>
                  </a:cubicBezTo>
                  <a:cubicBezTo>
                    <a:pt x="1450" y="293"/>
                    <a:pt x="1450" y="294"/>
                    <a:pt x="1451" y="295"/>
                  </a:cubicBezTo>
                  <a:cubicBezTo>
                    <a:pt x="1452" y="299"/>
                    <a:pt x="1452" y="299"/>
                    <a:pt x="1452" y="299"/>
                  </a:cubicBezTo>
                  <a:cubicBezTo>
                    <a:pt x="1453" y="303"/>
                    <a:pt x="1453" y="303"/>
                    <a:pt x="1453" y="303"/>
                  </a:cubicBezTo>
                  <a:cubicBezTo>
                    <a:pt x="1456" y="313"/>
                    <a:pt x="1460" y="323"/>
                    <a:pt x="1461" y="333"/>
                  </a:cubicBezTo>
                  <a:cubicBezTo>
                    <a:pt x="1462" y="338"/>
                    <a:pt x="1463" y="343"/>
                    <a:pt x="1463" y="347"/>
                  </a:cubicBezTo>
                  <a:cubicBezTo>
                    <a:pt x="1463" y="349"/>
                    <a:pt x="1463" y="351"/>
                    <a:pt x="1462" y="353"/>
                  </a:cubicBezTo>
                  <a:cubicBezTo>
                    <a:pt x="1462" y="355"/>
                    <a:pt x="1461" y="356"/>
                    <a:pt x="1461" y="357"/>
                  </a:cubicBezTo>
                  <a:cubicBezTo>
                    <a:pt x="1460" y="358"/>
                    <a:pt x="1459" y="358"/>
                    <a:pt x="1458" y="358"/>
                  </a:cubicBezTo>
                  <a:cubicBezTo>
                    <a:pt x="1458" y="359"/>
                    <a:pt x="1458" y="359"/>
                    <a:pt x="1458" y="359"/>
                  </a:cubicBezTo>
                  <a:cubicBezTo>
                    <a:pt x="1458" y="359"/>
                    <a:pt x="1458" y="359"/>
                    <a:pt x="1458" y="359"/>
                  </a:cubicBezTo>
                  <a:cubicBezTo>
                    <a:pt x="1457" y="359"/>
                    <a:pt x="1457" y="359"/>
                    <a:pt x="1457" y="359"/>
                  </a:cubicBezTo>
                  <a:cubicBezTo>
                    <a:pt x="1457" y="359"/>
                    <a:pt x="1457" y="359"/>
                    <a:pt x="1456" y="359"/>
                  </a:cubicBezTo>
                  <a:cubicBezTo>
                    <a:pt x="1456" y="359"/>
                    <a:pt x="1455" y="359"/>
                    <a:pt x="1455" y="359"/>
                  </a:cubicBezTo>
                  <a:cubicBezTo>
                    <a:pt x="1455" y="359"/>
                    <a:pt x="1454" y="359"/>
                    <a:pt x="1454" y="359"/>
                  </a:cubicBezTo>
                  <a:cubicBezTo>
                    <a:pt x="1453" y="359"/>
                    <a:pt x="1452" y="359"/>
                    <a:pt x="1451" y="359"/>
                  </a:cubicBezTo>
                  <a:cubicBezTo>
                    <a:pt x="1450" y="359"/>
                    <a:pt x="1449" y="359"/>
                    <a:pt x="1448" y="359"/>
                  </a:cubicBezTo>
                  <a:cubicBezTo>
                    <a:pt x="1440" y="357"/>
                    <a:pt x="1440" y="357"/>
                    <a:pt x="1440" y="357"/>
                  </a:cubicBezTo>
                  <a:cubicBezTo>
                    <a:pt x="1436" y="356"/>
                    <a:pt x="1436" y="356"/>
                    <a:pt x="1436" y="356"/>
                  </a:cubicBezTo>
                  <a:cubicBezTo>
                    <a:pt x="1435" y="356"/>
                    <a:pt x="1433" y="356"/>
                    <a:pt x="1432" y="356"/>
                  </a:cubicBezTo>
                  <a:cubicBezTo>
                    <a:pt x="1424" y="354"/>
                    <a:pt x="1424" y="354"/>
                    <a:pt x="1424" y="354"/>
                  </a:cubicBezTo>
                  <a:cubicBezTo>
                    <a:pt x="1421" y="354"/>
                    <a:pt x="1418" y="353"/>
                    <a:pt x="1416" y="353"/>
                  </a:cubicBezTo>
                  <a:cubicBezTo>
                    <a:pt x="1413" y="353"/>
                    <a:pt x="1410" y="352"/>
                    <a:pt x="1407" y="352"/>
                  </a:cubicBezTo>
                  <a:cubicBezTo>
                    <a:pt x="1399" y="351"/>
                    <a:pt x="1399" y="351"/>
                    <a:pt x="1399" y="351"/>
                  </a:cubicBezTo>
                  <a:cubicBezTo>
                    <a:pt x="1396" y="351"/>
                    <a:pt x="1394" y="351"/>
                    <a:pt x="1391" y="350"/>
                  </a:cubicBezTo>
                  <a:cubicBezTo>
                    <a:pt x="1386" y="350"/>
                    <a:pt x="1380" y="350"/>
                    <a:pt x="1375" y="349"/>
                  </a:cubicBezTo>
                  <a:cubicBezTo>
                    <a:pt x="1369" y="349"/>
                    <a:pt x="1364" y="349"/>
                    <a:pt x="1358" y="349"/>
                  </a:cubicBezTo>
                  <a:cubicBezTo>
                    <a:pt x="1353" y="349"/>
                    <a:pt x="1347" y="349"/>
                    <a:pt x="1342" y="349"/>
                  </a:cubicBezTo>
                  <a:cubicBezTo>
                    <a:pt x="1331" y="349"/>
                    <a:pt x="1320" y="349"/>
                    <a:pt x="1309" y="350"/>
                  </a:cubicBezTo>
                  <a:cubicBezTo>
                    <a:pt x="1301" y="351"/>
                    <a:pt x="1301" y="351"/>
                    <a:pt x="1301" y="351"/>
                  </a:cubicBezTo>
                  <a:cubicBezTo>
                    <a:pt x="1298" y="351"/>
                    <a:pt x="1296" y="352"/>
                    <a:pt x="1293" y="352"/>
                  </a:cubicBezTo>
                  <a:cubicBezTo>
                    <a:pt x="1290" y="352"/>
                    <a:pt x="1287" y="353"/>
                    <a:pt x="1285" y="353"/>
                  </a:cubicBezTo>
                  <a:cubicBezTo>
                    <a:pt x="1283" y="353"/>
                    <a:pt x="1282" y="353"/>
                    <a:pt x="1280" y="354"/>
                  </a:cubicBezTo>
                  <a:cubicBezTo>
                    <a:pt x="1276" y="354"/>
                    <a:pt x="1276" y="354"/>
                    <a:pt x="1276" y="354"/>
                  </a:cubicBezTo>
                  <a:cubicBezTo>
                    <a:pt x="1276" y="355"/>
                    <a:pt x="1275" y="355"/>
                    <a:pt x="1275" y="355"/>
                  </a:cubicBezTo>
                  <a:cubicBezTo>
                    <a:pt x="1274" y="355"/>
                    <a:pt x="1274" y="355"/>
                    <a:pt x="1274" y="355"/>
                  </a:cubicBezTo>
                  <a:cubicBezTo>
                    <a:pt x="1273" y="355"/>
                    <a:pt x="1273" y="354"/>
                    <a:pt x="1272" y="354"/>
                  </a:cubicBezTo>
                  <a:cubicBezTo>
                    <a:pt x="1272" y="354"/>
                    <a:pt x="1271" y="354"/>
                    <a:pt x="1270" y="354"/>
                  </a:cubicBezTo>
                  <a:cubicBezTo>
                    <a:pt x="1268" y="353"/>
                    <a:pt x="1266" y="353"/>
                    <a:pt x="1264" y="351"/>
                  </a:cubicBezTo>
                  <a:cubicBezTo>
                    <a:pt x="1262" y="350"/>
                    <a:pt x="1260" y="349"/>
                    <a:pt x="1258" y="347"/>
                  </a:cubicBezTo>
                  <a:cubicBezTo>
                    <a:pt x="1256" y="345"/>
                    <a:pt x="1255" y="343"/>
                    <a:pt x="1254" y="341"/>
                  </a:cubicBezTo>
                  <a:cubicBezTo>
                    <a:pt x="1251" y="336"/>
                    <a:pt x="1251" y="331"/>
                    <a:pt x="1252" y="326"/>
                  </a:cubicBezTo>
                  <a:cubicBezTo>
                    <a:pt x="1252" y="324"/>
                    <a:pt x="1253" y="322"/>
                    <a:pt x="1254" y="319"/>
                  </a:cubicBezTo>
                  <a:cubicBezTo>
                    <a:pt x="1254" y="318"/>
                    <a:pt x="1255" y="317"/>
                    <a:pt x="1256" y="317"/>
                  </a:cubicBezTo>
                  <a:cubicBezTo>
                    <a:pt x="1256" y="316"/>
                    <a:pt x="1257" y="315"/>
                    <a:pt x="1257" y="314"/>
                  </a:cubicBezTo>
                  <a:cubicBezTo>
                    <a:pt x="1260" y="312"/>
                    <a:pt x="1262" y="310"/>
                    <a:pt x="1265" y="308"/>
                  </a:cubicBezTo>
                  <a:cubicBezTo>
                    <a:pt x="1267" y="306"/>
                    <a:pt x="1267" y="306"/>
                    <a:pt x="1267" y="306"/>
                  </a:cubicBezTo>
                  <a:cubicBezTo>
                    <a:pt x="1268" y="305"/>
                    <a:pt x="1268" y="305"/>
                    <a:pt x="1268" y="305"/>
                  </a:cubicBezTo>
                  <a:cubicBezTo>
                    <a:pt x="1272" y="302"/>
                    <a:pt x="1272" y="302"/>
                    <a:pt x="1272" y="302"/>
                  </a:cubicBezTo>
                  <a:cubicBezTo>
                    <a:pt x="1274" y="299"/>
                    <a:pt x="1276" y="297"/>
                    <a:pt x="1278" y="295"/>
                  </a:cubicBezTo>
                  <a:cubicBezTo>
                    <a:pt x="1280" y="293"/>
                    <a:pt x="1282" y="291"/>
                    <a:pt x="1284" y="288"/>
                  </a:cubicBezTo>
                  <a:cubicBezTo>
                    <a:pt x="1286" y="286"/>
                    <a:pt x="1288" y="284"/>
                    <a:pt x="1289" y="281"/>
                  </a:cubicBezTo>
                  <a:cubicBezTo>
                    <a:pt x="1290" y="280"/>
                    <a:pt x="1291" y="279"/>
                    <a:pt x="1292" y="278"/>
                  </a:cubicBezTo>
                  <a:cubicBezTo>
                    <a:pt x="1293" y="277"/>
                    <a:pt x="1293" y="275"/>
                    <a:pt x="1294" y="274"/>
                  </a:cubicBezTo>
                  <a:cubicBezTo>
                    <a:pt x="1296" y="272"/>
                    <a:pt x="1297" y="270"/>
                    <a:pt x="1299" y="267"/>
                  </a:cubicBezTo>
                  <a:cubicBezTo>
                    <a:pt x="1301" y="263"/>
                    <a:pt x="1304" y="259"/>
                    <a:pt x="1306" y="254"/>
                  </a:cubicBezTo>
                  <a:cubicBezTo>
                    <a:pt x="1307" y="252"/>
                    <a:pt x="1307" y="250"/>
                    <a:pt x="1308" y="248"/>
                  </a:cubicBezTo>
                  <a:cubicBezTo>
                    <a:pt x="1308" y="247"/>
                    <a:pt x="1309" y="246"/>
                    <a:pt x="1309" y="245"/>
                  </a:cubicBezTo>
                  <a:cubicBezTo>
                    <a:pt x="1310" y="245"/>
                    <a:pt x="1310" y="244"/>
                    <a:pt x="1310" y="243"/>
                  </a:cubicBezTo>
                  <a:cubicBezTo>
                    <a:pt x="1311" y="239"/>
                    <a:pt x="1312" y="236"/>
                    <a:pt x="1312" y="233"/>
                  </a:cubicBezTo>
                  <a:cubicBezTo>
                    <a:pt x="1314" y="228"/>
                    <a:pt x="1314" y="225"/>
                    <a:pt x="1314" y="225"/>
                  </a:cubicBezTo>
                  <a:cubicBezTo>
                    <a:pt x="1309" y="223"/>
                    <a:pt x="1309" y="223"/>
                    <a:pt x="1309" y="223"/>
                  </a:cubicBezTo>
                  <a:cubicBezTo>
                    <a:pt x="1309" y="223"/>
                    <a:pt x="1307" y="225"/>
                    <a:pt x="1304" y="230"/>
                  </a:cubicBezTo>
                  <a:cubicBezTo>
                    <a:pt x="1302" y="232"/>
                    <a:pt x="1301" y="234"/>
                    <a:pt x="1299" y="237"/>
                  </a:cubicBezTo>
                  <a:cubicBezTo>
                    <a:pt x="1298" y="239"/>
                    <a:pt x="1297" y="240"/>
                    <a:pt x="1296" y="242"/>
                  </a:cubicBezTo>
                  <a:cubicBezTo>
                    <a:pt x="1295" y="244"/>
                    <a:pt x="1294" y="246"/>
                    <a:pt x="1292" y="247"/>
                  </a:cubicBezTo>
                  <a:cubicBezTo>
                    <a:pt x="1291" y="249"/>
                    <a:pt x="1290" y="251"/>
                    <a:pt x="1289" y="253"/>
                  </a:cubicBezTo>
                  <a:cubicBezTo>
                    <a:pt x="1288" y="255"/>
                    <a:pt x="1286" y="257"/>
                    <a:pt x="1285" y="259"/>
                  </a:cubicBezTo>
                  <a:cubicBezTo>
                    <a:pt x="1284" y="261"/>
                    <a:pt x="1283" y="263"/>
                    <a:pt x="1281" y="266"/>
                  </a:cubicBezTo>
                  <a:cubicBezTo>
                    <a:pt x="1280" y="267"/>
                    <a:pt x="1280" y="268"/>
                    <a:pt x="1279" y="269"/>
                  </a:cubicBezTo>
                  <a:cubicBezTo>
                    <a:pt x="1278" y="270"/>
                    <a:pt x="1277" y="271"/>
                    <a:pt x="1277" y="272"/>
                  </a:cubicBezTo>
                  <a:cubicBezTo>
                    <a:pt x="1275" y="274"/>
                    <a:pt x="1274" y="276"/>
                    <a:pt x="1272" y="278"/>
                  </a:cubicBezTo>
                  <a:cubicBezTo>
                    <a:pt x="1270" y="281"/>
                    <a:pt x="1268" y="283"/>
                    <a:pt x="1267" y="285"/>
                  </a:cubicBezTo>
                  <a:cubicBezTo>
                    <a:pt x="1265" y="287"/>
                    <a:pt x="1263" y="289"/>
                    <a:pt x="1261" y="291"/>
                  </a:cubicBezTo>
                  <a:cubicBezTo>
                    <a:pt x="1258" y="294"/>
                    <a:pt x="1258" y="294"/>
                    <a:pt x="1258" y="294"/>
                  </a:cubicBezTo>
                  <a:cubicBezTo>
                    <a:pt x="1257" y="296"/>
                    <a:pt x="1257" y="296"/>
                    <a:pt x="1257" y="296"/>
                  </a:cubicBezTo>
                  <a:cubicBezTo>
                    <a:pt x="1255" y="297"/>
                    <a:pt x="1255" y="297"/>
                    <a:pt x="1255" y="297"/>
                  </a:cubicBezTo>
                  <a:cubicBezTo>
                    <a:pt x="1252" y="300"/>
                    <a:pt x="1252" y="300"/>
                    <a:pt x="1252" y="300"/>
                  </a:cubicBezTo>
                  <a:cubicBezTo>
                    <a:pt x="1249" y="303"/>
                    <a:pt x="1249" y="303"/>
                    <a:pt x="1249" y="303"/>
                  </a:cubicBezTo>
                  <a:cubicBezTo>
                    <a:pt x="1248" y="304"/>
                    <a:pt x="1247" y="304"/>
                    <a:pt x="1245" y="305"/>
                  </a:cubicBezTo>
                  <a:cubicBezTo>
                    <a:pt x="1244" y="306"/>
                    <a:pt x="1243" y="307"/>
                    <a:pt x="1242" y="308"/>
                  </a:cubicBezTo>
                  <a:cubicBezTo>
                    <a:pt x="1238" y="311"/>
                    <a:pt x="1233" y="314"/>
                    <a:pt x="1229" y="317"/>
                  </a:cubicBezTo>
                  <a:cubicBezTo>
                    <a:pt x="1224" y="320"/>
                    <a:pt x="1220" y="322"/>
                    <a:pt x="1215" y="324"/>
                  </a:cubicBezTo>
                  <a:cubicBezTo>
                    <a:pt x="1211" y="326"/>
                    <a:pt x="1206" y="328"/>
                    <a:pt x="1202" y="329"/>
                  </a:cubicBezTo>
                  <a:cubicBezTo>
                    <a:pt x="1198" y="330"/>
                    <a:pt x="1194" y="331"/>
                    <a:pt x="1191" y="332"/>
                  </a:cubicBezTo>
                  <a:cubicBezTo>
                    <a:pt x="1188" y="333"/>
                    <a:pt x="1185" y="333"/>
                    <a:pt x="1182" y="334"/>
                  </a:cubicBezTo>
                  <a:cubicBezTo>
                    <a:pt x="1180" y="334"/>
                    <a:pt x="1178" y="335"/>
                    <a:pt x="1176" y="335"/>
                  </a:cubicBezTo>
                  <a:cubicBezTo>
                    <a:pt x="1175" y="335"/>
                    <a:pt x="1174" y="335"/>
                    <a:pt x="1174" y="335"/>
                  </a:cubicBezTo>
                  <a:cubicBezTo>
                    <a:pt x="1174" y="340"/>
                    <a:pt x="1174" y="340"/>
                    <a:pt x="1174" y="340"/>
                  </a:cubicBezTo>
                  <a:cubicBezTo>
                    <a:pt x="1174" y="340"/>
                    <a:pt x="1175" y="340"/>
                    <a:pt x="1176" y="340"/>
                  </a:cubicBezTo>
                  <a:cubicBezTo>
                    <a:pt x="1178" y="341"/>
                    <a:pt x="1180" y="341"/>
                    <a:pt x="1183" y="341"/>
                  </a:cubicBezTo>
                  <a:cubicBezTo>
                    <a:pt x="1188" y="341"/>
                    <a:pt x="1196" y="340"/>
                    <a:pt x="1205" y="338"/>
                  </a:cubicBezTo>
                  <a:cubicBezTo>
                    <a:pt x="1209" y="337"/>
                    <a:pt x="1214" y="336"/>
                    <a:pt x="1219" y="334"/>
                  </a:cubicBezTo>
                  <a:cubicBezTo>
                    <a:pt x="1224" y="333"/>
                    <a:pt x="1229" y="331"/>
                    <a:pt x="1235" y="328"/>
                  </a:cubicBezTo>
                  <a:cubicBezTo>
                    <a:pt x="1238" y="326"/>
                    <a:pt x="1242" y="324"/>
                    <a:pt x="1246" y="322"/>
                  </a:cubicBezTo>
                  <a:cubicBezTo>
                    <a:pt x="1246" y="323"/>
                    <a:pt x="1245" y="324"/>
                    <a:pt x="1245" y="325"/>
                  </a:cubicBezTo>
                  <a:cubicBezTo>
                    <a:pt x="1245" y="328"/>
                    <a:pt x="1245" y="331"/>
                    <a:pt x="1245" y="334"/>
                  </a:cubicBezTo>
                  <a:cubicBezTo>
                    <a:pt x="1245" y="338"/>
                    <a:pt x="1246" y="341"/>
                    <a:pt x="1248" y="344"/>
                  </a:cubicBezTo>
                  <a:cubicBezTo>
                    <a:pt x="1249" y="347"/>
                    <a:pt x="1251" y="349"/>
                    <a:pt x="1253" y="352"/>
                  </a:cubicBezTo>
                  <a:cubicBezTo>
                    <a:pt x="1255" y="354"/>
                    <a:pt x="1258" y="356"/>
                    <a:pt x="1260" y="358"/>
                  </a:cubicBezTo>
                  <a:cubicBezTo>
                    <a:pt x="1261" y="358"/>
                    <a:pt x="1261" y="358"/>
                    <a:pt x="1261" y="359"/>
                  </a:cubicBezTo>
                  <a:cubicBezTo>
                    <a:pt x="1260" y="359"/>
                    <a:pt x="1260" y="359"/>
                    <a:pt x="1260" y="359"/>
                  </a:cubicBezTo>
                  <a:cubicBezTo>
                    <a:pt x="1255" y="361"/>
                    <a:pt x="1250" y="362"/>
                    <a:pt x="1245" y="364"/>
                  </a:cubicBezTo>
                  <a:cubicBezTo>
                    <a:pt x="1234" y="368"/>
                    <a:pt x="1224" y="371"/>
                    <a:pt x="1214" y="376"/>
                  </a:cubicBezTo>
                  <a:cubicBezTo>
                    <a:pt x="1204" y="380"/>
                    <a:pt x="1194" y="385"/>
                    <a:pt x="1184" y="390"/>
                  </a:cubicBezTo>
                  <a:cubicBezTo>
                    <a:pt x="1180" y="393"/>
                    <a:pt x="1175" y="396"/>
                    <a:pt x="1170" y="399"/>
                  </a:cubicBezTo>
                  <a:cubicBezTo>
                    <a:pt x="1168" y="400"/>
                    <a:pt x="1166" y="402"/>
                    <a:pt x="1163" y="404"/>
                  </a:cubicBezTo>
                  <a:cubicBezTo>
                    <a:pt x="1163" y="404"/>
                    <a:pt x="1163" y="404"/>
                    <a:pt x="1163" y="404"/>
                  </a:cubicBezTo>
                  <a:cubicBezTo>
                    <a:pt x="1161" y="404"/>
                    <a:pt x="1159" y="403"/>
                    <a:pt x="1156" y="401"/>
                  </a:cubicBezTo>
                  <a:cubicBezTo>
                    <a:pt x="1153" y="399"/>
                    <a:pt x="1149" y="397"/>
                    <a:pt x="1145" y="393"/>
                  </a:cubicBezTo>
                  <a:cubicBezTo>
                    <a:pt x="1141" y="390"/>
                    <a:pt x="1137" y="385"/>
                    <a:pt x="1133" y="380"/>
                  </a:cubicBezTo>
                  <a:cubicBezTo>
                    <a:pt x="1132" y="379"/>
                    <a:pt x="1131" y="377"/>
                    <a:pt x="1131" y="376"/>
                  </a:cubicBezTo>
                  <a:cubicBezTo>
                    <a:pt x="1130" y="374"/>
                    <a:pt x="1129" y="373"/>
                    <a:pt x="1128" y="371"/>
                  </a:cubicBezTo>
                  <a:cubicBezTo>
                    <a:pt x="1127" y="370"/>
                    <a:pt x="1127" y="368"/>
                    <a:pt x="1126" y="366"/>
                  </a:cubicBezTo>
                  <a:cubicBezTo>
                    <a:pt x="1125" y="366"/>
                    <a:pt x="1125" y="365"/>
                    <a:pt x="1125" y="364"/>
                  </a:cubicBezTo>
                  <a:cubicBezTo>
                    <a:pt x="1124" y="363"/>
                    <a:pt x="1124" y="362"/>
                    <a:pt x="1124" y="361"/>
                  </a:cubicBezTo>
                  <a:cubicBezTo>
                    <a:pt x="1123" y="360"/>
                    <a:pt x="1123" y="359"/>
                    <a:pt x="1123" y="358"/>
                  </a:cubicBezTo>
                  <a:cubicBezTo>
                    <a:pt x="1123" y="357"/>
                    <a:pt x="1123" y="357"/>
                    <a:pt x="1123" y="357"/>
                  </a:cubicBezTo>
                  <a:cubicBezTo>
                    <a:pt x="1122" y="357"/>
                    <a:pt x="1122" y="357"/>
                    <a:pt x="1122" y="357"/>
                  </a:cubicBezTo>
                  <a:cubicBezTo>
                    <a:pt x="1122" y="357"/>
                    <a:pt x="1122" y="357"/>
                    <a:pt x="1122" y="357"/>
                  </a:cubicBezTo>
                  <a:cubicBezTo>
                    <a:pt x="1122" y="357"/>
                    <a:pt x="1122" y="357"/>
                    <a:pt x="1122" y="357"/>
                  </a:cubicBezTo>
                  <a:cubicBezTo>
                    <a:pt x="1122" y="356"/>
                    <a:pt x="1122" y="356"/>
                    <a:pt x="1122" y="356"/>
                  </a:cubicBezTo>
                  <a:cubicBezTo>
                    <a:pt x="1122" y="354"/>
                    <a:pt x="1121" y="352"/>
                    <a:pt x="1121" y="350"/>
                  </a:cubicBezTo>
                  <a:cubicBezTo>
                    <a:pt x="1120" y="346"/>
                    <a:pt x="1120" y="342"/>
                    <a:pt x="1120" y="338"/>
                  </a:cubicBezTo>
                  <a:cubicBezTo>
                    <a:pt x="1119" y="333"/>
                    <a:pt x="1119" y="329"/>
                    <a:pt x="1119" y="324"/>
                  </a:cubicBezTo>
                  <a:cubicBezTo>
                    <a:pt x="1119" y="322"/>
                    <a:pt x="1119" y="320"/>
                    <a:pt x="1120" y="318"/>
                  </a:cubicBezTo>
                  <a:cubicBezTo>
                    <a:pt x="1120" y="315"/>
                    <a:pt x="1120" y="313"/>
                    <a:pt x="1120" y="311"/>
                  </a:cubicBezTo>
                  <a:cubicBezTo>
                    <a:pt x="1120" y="308"/>
                    <a:pt x="1120" y="306"/>
                    <a:pt x="1120" y="304"/>
                  </a:cubicBezTo>
                  <a:cubicBezTo>
                    <a:pt x="1120" y="301"/>
                    <a:pt x="1121" y="299"/>
                    <a:pt x="1121" y="297"/>
                  </a:cubicBezTo>
                  <a:cubicBezTo>
                    <a:pt x="1121" y="292"/>
                    <a:pt x="1122" y="287"/>
                    <a:pt x="1122" y="282"/>
                  </a:cubicBezTo>
                  <a:cubicBezTo>
                    <a:pt x="1123" y="273"/>
                    <a:pt x="1124" y="264"/>
                    <a:pt x="1125" y="254"/>
                  </a:cubicBezTo>
                  <a:cubicBezTo>
                    <a:pt x="1126" y="245"/>
                    <a:pt x="1127" y="236"/>
                    <a:pt x="1128" y="227"/>
                  </a:cubicBezTo>
                  <a:cubicBezTo>
                    <a:pt x="1128" y="225"/>
                    <a:pt x="1128" y="224"/>
                    <a:pt x="1128" y="223"/>
                  </a:cubicBezTo>
                  <a:cubicBezTo>
                    <a:pt x="1128" y="222"/>
                    <a:pt x="1128" y="221"/>
                    <a:pt x="1128" y="220"/>
                  </a:cubicBezTo>
                  <a:cubicBezTo>
                    <a:pt x="1128" y="218"/>
                    <a:pt x="1128" y="215"/>
                    <a:pt x="1128" y="213"/>
                  </a:cubicBezTo>
                  <a:cubicBezTo>
                    <a:pt x="1128" y="212"/>
                    <a:pt x="1128" y="211"/>
                    <a:pt x="1128" y="210"/>
                  </a:cubicBezTo>
                  <a:cubicBezTo>
                    <a:pt x="1128" y="209"/>
                    <a:pt x="1128" y="209"/>
                    <a:pt x="1128" y="209"/>
                  </a:cubicBezTo>
                  <a:cubicBezTo>
                    <a:pt x="1128" y="209"/>
                    <a:pt x="1128" y="209"/>
                    <a:pt x="1128" y="208"/>
                  </a:cubicBezTo>
                  <a:cubicBezTo>
                    <a:pt x="1128" y="207"/>
                    <a:pt x="1128" y="207"/>
                    <a:pt x="1128" y="207"/>
                  </a:cubicBezTo>
                  <a:cubicBezTo>
                    <a:pt x="1128" y="204"/>
                    <a:pt x="1127" y="202"/>
                    <a:pt x="1126" y="200"/>
                  </a:cubicBezTo>
                  <a:cubicBezTo>
                    <a:pt x="1125" y="196"/>
                    <a:pt x="1123" y="192"/>
                    <a:pt x="1121" y="189"/>
                  </a:cubicBezTo>
                  <a:cubicBezTo>
                    <a:pt x="1119" y="186"/>
                    <a:pt x="1116" y="183"/>
                    <a:pt x="1114" y="180"/>
                  </a:cubicBezTo>
                  <a:cubicBezTo>
                    <a:pt x="1108" y="175"/>
                    <a:pt x="1103" y="171"/>
                    <a:pt x="1099" y="167"/>
                  </a:cubicBezTo>
                  <a:cubicBezTo>
                    <a:pt x="1094" y="164"/>
                    <a:pt x="1090" y="160"/>
                    <a:pt x="1088" y="157"/>
                  </a:cubicBezTo>
                  <a:cubicBezTo>
                    <a:pt x="1087" y="156"/>
                    <a:pt x="1086" y="154"/>
                    <a:pt x="1085" y="153"/>
                  </a:cubicBezTo>
                  <a:cubicBezTo>
                    <a:pt x="1084" y="152"/>
                    <a:pt x="1084" y="151"/>
                    <a:pt x="1083" y="150"/>
                  </a:cubicBezTo>
                  <a:cubicBezTo>
                    <a:pt x="1083" y="149"/>
                    <a:pt x="1083" y="149"/>
                    <a:pt x="1083" y="148"/>
                  </a:cubicBezTo>
                  <a:cubicBezTo>
                    <a:pt x="1083" y="148"/>
                    <a:pt x="1083" y="148"/>
                    <a:pt x="1083" y="147"/>
                  </a:cubicBezTo>
                  <a:cubicBezTo>
                    <a:pt x="1083" y="147"/>
                    <a:pt x="1083" y="146"/>
                    <a:pt x="1083" y="146"/>
                  </a:cubicBezTo>
                  <a:cubicBezTo>
                    <a:pt x="1080" y="147"/>
                    <a:pt x="1080" y="147"/>
                    <a:pt x="1080" y="147"/>
                  </a:cubicBezTo>
                  <a:cubicBezTo>
                    <a:pt x="1080" y="147"/>
                    <a:pt x="1080" y="147"/>
                    <a:pt x="1080" y="148"/>
                  </a:cubicBezTo>
                  <a:cubicBezTo>
                    <a:pt x="1080" y="148"/>
                    <a:pt x="1080" y="148"/>
                    <a:pt x="1080" y="149"/>
                  </a:cubicBezTo>
                  <a:cubicBezTo>
                    <a:pt x="1080" y="149"/>
                    <a:pt x="1080" y="150"/>
                    <a:pt x="1080" y="150"/>
                  </a:cubicBezTo>
                  <a:cubicBezTo>
                    <a:pt x="1081" y="152"/>
                    <a:pt x="1081" y="153"/>
                    <a:pt x="1082" y="155"/>
                  </a:cubicBezTo>
                  <a:cubicBezTo>
                    <a:pt x="1083" y="156"/>
                    <a:pt x="1084" y="158"/>
                    <a:pt x="1086" y="159"/>
                  </a:cubicBezTo>
                  <a:cubicBezTo>
                    <a:pt x="1088" y="163"/>
                    <a:pt x="1092" y="166"/>
                    <a:pt x="1097" y="170"/>
                  </a:cubicBezTo>
                  <a:cubicBezTo>
                    <a:pt x="1101" y="173"/>
                    <a:pt x="1106" y="178"/>
                    <a:pt x="1111" y="183"/>
                  </a:cubicBezTo>
                  <a:cubicBezTo>
                    <a:pt x="1114" y="185"/>
                    <a:pt x="1116" y="188"/>
                    <a:pt x="1118" y="191"/>
                  </a:cubicBezTo>
                  <a:cubicBezTo>
                    <a:pt x="1120" y="194"/>
                    <a:pt x="1121" y="198"/>
                    <a:pt x="1122" y="201"/>
                  </a:cubicBezTo>
                  <a:cubicBezTo>
                    <a:pt x="1123" y="203"/>
                    <a:pt x="1123" y="205"/>
                    <a:pt x="1123" y="207"/>
                  </a:cubicBezTo>
                  <a:cubicBezTo>
                    <a:pt x="1124" y="209"/>
                    <a:pt x="1124" y="209"/>
                    <a:pt x="1124" y="209"/>
                  </a:cubicBezTo>
                  <a:cubicBezTo>
                    <a:pt x="1124" y="209"/>
                    <a:pt x="1124" y="209"/>
                    <a:pt x="1124" y="209"/>
                  </a:cubicBezTo>
                  <a:cubicBezTo>
                    <a:pt x="1124" y="210"/>
                    <a:pt x="1124" y="210"/>
                    <a:pt x="1124" y="210"/>
                  </a:cubicBezTo>
                  <a:cubicBezTo>
                    <a:pt x="1124" y="211"/>
                    <a:pt x="1124" y="212"/>
                    <a:pt x="1124" y="213"/>
                  </a:cubicBezTo>
                  <a:cubicBezTo>
                    <a:pt x="1124" y="215"/>
                    <a:pt x="1123" y="218"/>
                    <a:pt x="1123" y="220"/>
                  </a:cubicBezTo>
                  <a:cubicBezTo>
                    <a:pt x="1123" y="221"/>
                    <a:pt x="1123" y="222"/>
                    <a:pt x="1123" y="223"/>
                  </a:cubicBezTo>
                  <a:cubicBezTo>
                    <a:pt x="1123" y="224"/>
                    <a:pt x="1123" y="225"/>
                    <a:pt x="1123" y="226"/>
                  </a:cubicBezTo>
                  <a:cubicBezTo>
                    <a:pt x="1122" y="231"/>
                    <a:pt x="1122" y="235"/>
                    <a:pt x="1121" y="240"/>
                  </a:cubicBezTo>
                  <a:cubicBezTo>
                    <a:pt x="1120" y="244"/>
                    <a:pt x="1119" y="249"/>
                    <a:pt x="1119" y="253"/>
                  </a:cubicBezTo>
                  <a:cubicBezTo>
                    <a:pt x="1117" y="262"/>
                    <a:pt x="1115" y="272"/>
                    <a:pt x="1113" y="281"/>
                  </a:cubicBezTo>
                  <a:cubicBezTo>
                    <a:pt x="1112" y="291"/>
                    <a:pt x="1110" y="300"/>
                    <a:pt x="1109" y="310"/>
                  </a:cubicBezTo>
                  <a:cubicBezTo>
                    <a:pt x="1108" y="312"/>
                    <a:pt x="1108" y="314"/>
                    <a:pt x="1108" y="317"/>
                  </a:cubicBezTo>
                  <a:cubicBezTo>
                    <a:pt x="1107" y="319"/>
                    <a:pt x="1107" y="321"/>
                    <a:pt x="1107" y="324"/>
                  </a:cubicBezTo>
                  <a:cubicBezTo>
                    <a:pt x="1107" y="328"/>
                    <a:pt x="1106" y="333"/>
                    <a:pt x="1106" y="338"/>
                  </a:cubicBezTo>
                  <a:cubicBezTo>
                    <a:pt x="1106" y="342"/>
                    <a:pt x="1106" y="347"/>
                    <a:pt x="1106" y="352"/>
                  </a:cubicBezTo>
                  <a:cubicBezTo>
                    <a:pt x="1106" y="354"/>
                    <a:pt x="1106" y="356"/>
                    <a:pt x="1107" y="359"/>
                  </a:cubicBezTo>
                  <a:cubicBezTo>
                    <a:pt x="1107" y="360"/>
                    <a:pt x="1107" y="360"/>
                    <a:pt x="1107" y="360"/>
                  </a:cubicBezTo>
                  <a:cubicBezTo>
                    <a:pt x="1107" y="362"/>
                    <a:pt x="1107" y="362"/>
                    <a:pt x="1107" y="362"/>
                  </a:cubicBezTo>
                  <a:cubicBezTo>
                    <a:pt x="1107" y="363"/>
                    <a:pt x="1108" y="364"/>
                    <a:pt x="1108" y="365"/>
                  </a:cubicBezTo>
                  <a:cubicBezTo>
                    <a:pt x="1108" y="366"/>
                    <a:pt x="1108" y="367"/>
                    <a:pt x="1108" y="368"/>
                  </a:cubicBezTo>
                  <a:cubicBezTo>
                    <a:pt x="1109" y="369"/>
                    <a:pt x="1109" y="370"/>
                    <a:pt x="1109" y="371"/>
                  </a:cubicBezTo>
                  <a:cubicBezTo>
                    <a:pt x="1110" y="374"/>
                    <a:pt x="1110" y="376"/>
                    <a:pt x="1111" y="378"/>
                  </a:cubicBezTo>
                  <a:cubicBezTo>
                    <a:pt x="1111" y="380"/>
                    <a:pt x="1112" y="382"/>
                    <a:pt x="1113" y="384"/>
                  </a:cubicBezTo>
                  <a:cubicBezTo>
                    <a:pt x="1113" y="386"/>
                    <a:pt x="1114" y="388"/>
                    <a:pt x="1114" y="389"/>
                  </a:cubicBezTo>
                  <a:cubicBezTo>
                    <a:pt x="1117" y="397"/>
                    <a:pt x="1120" y="404"/>
                    <a:pt x="1123" y="409"/>
                  </a:cubicBezTo>
                  <a:cubicBezTo>
                    <a:pt x="1125" y="415"/>
                    <a:pt x="1128" y="421"/>
                    <a:pt x="1130" y="425"/>
                  </a:cubicBezTo>
                  <a:cubicBezTo>
                    <a:pt x="1133" y="429"/>
                    <a:pt x="1135" y="433"/>
                    <a:pt x="1136" y="435"/>
                  </a:cubicBezTo>
                  <a:cubicBezTo>
                    <a:pt x="1137" y="436"/>
                    <a:pt x="1137" y="437"/>
                    <a:pt x="1138" y="437"/>
                  </a:cubicBezTo>
                  <a:cubicBezTo>
                    <a:pt x="1137" y="438"/>
                    <a:pt x="1137" y="438"/>
                    <a:pt x="1137" y="438"/>
                  </a:cubicBezTo>
                  <a:cubicBezTo>
                    <a:pt x="1137" y="441"/>
                    <a:pt x="1136" y="443"/>
                    <a:pt x="1136" y="446"/>
                  </a:cubicBezTo>
                  <a:cubicBezTo>
                    <a:pt x="1118" y="448"/>
                    <a:pt x="1007" y="459"/>
                    <a:pt x="923" y="439"/>
                  </a:cubicBezTo>
                  <a:cubicBezTo>
                    <a:pt x="919" y="439"/>
                    <a:pt x="914" y="439"/>
                    <a:pt x="907" y="438"/>
                  </a:cubicBezTo>
                  <a:cubicBezTo>
                    <a:pt x="906" y="438"/>
                    <a:pt x="904" y="438"/>
                    <a:pt x="903" y="438"/>
                  </a:cubicBezTo>
                  <a:cubicBezTo>
                    <a:pt x="903" y="437"/>
                    <a:pt x="903" y="437"/>
                    <a:pt x="903" y="436"/>
                  </a:cubicBezTo>
                  <a:cubicBezTo>
                    <a:pt x="903" y="435"/>
                    <a:pt x="903" y="433"/>
                    <a:pt x="903" y="431"/>
                  </a:cubicBezTo>
                  <a:cubicBezTo>
                    <a:pt x="904" y="426"/>
                    <a:pt x="904" y="419"/>
                    <a:pt x="905" y="411"/>
                  </a:cubicBezTo>
                  <a:cubicBezTo>
                    <a:pt x="905" y="406"/>
                    <a:pt x="905" y="402"/>
                    <a:pt x="905" y="397"/>
                  </a:cubicBezTo>
                  <a:cubicBezTo>
                    <a:pt x="904" y="392"/>
                    <a:pt x="904" y="387"/>
                    <a:pt x="903" y="382"/>
                  </a:cubicBezTo>
                  <a:cubicBezTo>
                    <a:pt x="903" y="379"/>
                    <a:pt x="903" y="376"/>
                    <a:pt x="902" y="373"/>
                  </a:cubicBezTo>
                  <a:cubicBezTo>
                    <a:pt x="901" y="372"/>
                    <a:pt x="901" y="372"/>
                    <a:pt x="901" y="372"/>
                  </a:cubicBezTo>
                  <a:cubicBezTo>
                    <a:pt x="901" y="371"/>
                    <a:pt x="901" y="371"/>
                    <a:pt x="901" y="371"/>
                  </a:cubicBezTo>
                  <a:cubicBezTo>
                    <a:pt x="901" y="370"/>
                    <a:pt x="901" y="369"/>
                    <a:pt x="900" y="369"/>
                  </a:cubicBezTo>
                  <a:cubicBezTo>
                    <a:pt x="900" y="368"/>
                    <a:pt x="900" y="368"/>
                    <a:pt x="900" y="368"/>
                  </a:cubicBezTo>
                  <a:cubicBezTo>
                    <a:pt x="900" y="367"/>
                    <a:pt x="900" y="367"/>
                    <a:pt x="900" y="367"/>
                  </a:cubicBezTo>
                  <a:cubicBezTo>
                    <a:pt x="900" y="367"/>
                    <a:pt x="900" y="367"/>
                    <a:pt x="900" y="367"/>
                  </a:cubicBezTo>
                  <a:cubicBezTo>
                    <a:pt x="900" y="366"/>
                    <a:pt x="899" y="366"/>
                    <a:pt x="899" y="365"/>
                  </a:cubicBezTo>
                  <a:cubicBezTo>
                    <a:pt x="899" y="364"/>
                    <a:pt x="898" y="361"/>
                    <a:pt x="898" y="359"/>
                  </a:cubicBezTo>
                  <a:cubicBezTo>
                    <a:pt x="898" y="357"/>
                    <a:pt x="898" y="354"/>
                    <a:pt x="898" y="351"/>
                  </a:cubicBezTo>
                  <a:cubicBezTo>
                    <a:pt x="898" y="341"/>
                    <a:pt x="900" y="331"/>
                    <a:pt x="901" y="321"/>
                  </a:cubicBezTo>
                  <a:cubicBezTo>
                    <a:pt x="903" y="311"/>
                    <a:pt x="906" y="302"/>
                    <a:pt x="908" y="295"/>
                  </a:cubicBezTo>
                  <a:cubicBezTo>
                    <a:pt x="910" y="287"/>
                    <a:pt x="913" y="281"/>
                    <a:pt x="915" y="277"/>
                  </a:cubicBezTo>
                  <a:cubicBezTo>
                    <a:pt x="916" y="275"/>
                    <a:pt x="917" y="273"/>
                    <a:pt x="917" y="272"/>
                  </a:cubicBezTo>
                  <a:cubicBezTo>
                    <a:pt x="918" y="272"/>
                    <a:pt x="918" y="272"/>
                    <a:pt x="918" y="271"/>
                  </a:cubicBezTo>
                  <a:cubicBezTo>
                    <a:pt x="918" y="271"/>
                    <a:pt x="918" y="271"/>
                    <a:pt x="918" y="271"/>
                  </a:cubicBezTo>
                  <a:cubicBezTo>
                    <a:pt x="919" y="270"/>
                    <a:pt x="919" y="268"/>
                    <a:pt x="918" y="267"/>
                  </a:cubicBezTo>
                  <a:cubicBezTo>
                    <a:pt x="917" y="266"/>
                    <a:pt x="915" y="267"/>
                    <a:pt x="914" y="268"/>
                  </a:cubicBezTo>
                  <a:cubicBezTo>
                    <a:pt x="914" y="268"/>
                    <a:pt x="914" y="268"/>
                    <a:pt x="914" y="268"/>
                  </a:cubicBezTo>
                  <a:cubicBezTo>
                    <a:pt x="914" y="268"/>
                    <a:pt x="913" y="269"/>
                    <a:pt x="913" y="269"/>
                  </a:cubicBezTo>
                  <a:cubicBezTo>
                    <a:pt x="912" y="270"/>
                    <a:pt x="911" y="272"/>
                    <a:pt x="910" y="274"/>
                  </a:cubicBezTo>
                  <a:cubicBezTo>
                    <a:pt x="907" y="278"/>
                    <a:pt x="904" y="284"/>
                    <a:pt x="901" y="292"/>
                  </a:cubicBezTo>
                  <a:cubicBezTo>
                    <a:pt x="898" y="300"/>
                    <a:pt x="894" y="309"/>
                    <a:pt x="892" y="319"/>
                  </a:cubicBezTo>
                  <a:cubicBezTo>
                    <a:pt x="889" y="329"/>
                    <a:pt x="886" y="339"/>
                    <a:pt x="885" y="351"/>
                  </a:cubicBezTo>
                  <a:cubicBezTo>
                    <a:pt x="885" y="354"/>
                    <a:pt x="885" y="356"/>
                    <a:pt x="885" y="359"/>
                  </a:cubicBezTo>
                  <a:cubicBezTo>
                    <a:pt x="885" y="362"/>
                    <a:pt x="885" y="365"/>
                    <a:pt x="885" y="369"/>
                  </a:cubicBezTo>
                  <a:cubicBezTo>
                    <a:pt x="885" y="370"/>
                    <a:pt x="886" y="370"/>
                    <a:pt x="886" y="371"/>
                  </a:cubicBezTo>
                  <a:cubicBezTo>
                    <a:pt x="886" y="372"/>
                    <a:pt x="886" y="372"/>
                    <a:pt x="886" y="372"/>
                  </a:cubicBezTo>
                  <a:cubicBezTo>
                    <a:pt x="886" y="372"/>
                    <a:pt x="886" y="372"/>
                    <a:pt x="886" y="372"/>
                  </a:cubicBezTo>
                  <a:cubicBezTo>
                    <a:pt x="886" y="372"/>
                    <a:pt x="886" y="372"/>
                    <a:pt x="886" y="372"/>
                  </a:cubicBezTo>
                  <a:cubicBezTo>
                    <a:pt x="886" y="372"/>
                    <a:pt x="886" y="372"/>
                    <a:pt x="886" y="372"/>
                  </a:cubicBezTo>
                  <a:cubicBezTo>
                    <a:pt x="886" y="372"/>
                    <a:pt x="886" y="372"/>
                    <a:pt x="886" y="372"/>
                  </a:cubicBezTo>
                  <a:cubicBezTo>
                    <a:pt x="887" y="373"/>
                    <a:pt x="887" y="373"/>
                    <a:pt x="887" y="373"/>
                  </a:cubicBezTo>
                  <a:cubicBezTo>
                    <a:pt x="887" y="374"/>
                    <a:pt x="887" y="374"/>
                    <a:pt x="887" y="375"/>
                  </a:cubicBezTo>
                  <a:cubicBezTo>
                    <a:pt x="887" y="375"/>
                    <a:pt x="887" y="375"/>
                    <a:pt x="887" y="375"/>
                  </a:cubicBezTo>
                  <a:cubicBezTo>
                    <a:pt x="887" y="376"/>
                    <a:pt x="887" y="376"/>
                    <a:pt x="887" y="376"/>
                  </a:cubicBezTo>
                  <a:cubicBezTo>
                    <a:pt x="887" y="378"/>
                    <a:pt x="888" y="381"/>
                    <a:pt x="888" y="383"/>
                  </a:cubicBezTo>
                  <a:cubicBezTo>
                    <a:pt x="888" y="388"/>
                    <a:pt x="888" y="392"/>
                    <a:pt x="888" y="397"/>
                  </a:cubicBezTo>
                  <a:cubicBezTo>
                    <a:pt x="887" y="401"/>
                    <a:pt x="887" y="405"/>
                    <a:pt x="886" y="409"/>
                  </a:cubicBezTo>
                  <a:cubicBezTo>
                    <a:pt x="885" y="417"/>
                    <a:pt x="884" y="423"/>
                    <a:pt x="883" y="428"/>
                  </a:cubicBezTo>
                  <a:cubicBezTo>
                    <a:pt x="883" y="430"/>
                    <a:pt x="883" y="432"/>
                    <a:pt x="882" y="433"/>
                  </a:cubicBezTo>
                  <a:cubicBezTo>
                    <a:pt x="882" y="434"/>
                    <a:pt x="882" y="435"/>
                    <a:pt x="882" y="435"/>
                  </a:cubicBezTo>
                  <a:cubicBezTo>
                    <a:pt x="882" y="435"/>
                    <a:pt x="882" y="435"/>
                    <a:pt x="882" y="435"/>
                  </a:cubicBezTo>
                  <a:cubicBezTo>
                    <a:pt x="882" y="435"/>
                    <a:pt x="882" y="436"/>
                    <a:pt x="882" y="436"/>
                  </a:cubicBezTo>
                  <a:cubicBezTo>
                    <a:pt x="882" y="437"/>
                    <a:pt x="882" y="437"/>
                    <a:pt x="882" y="437"/>
                  </a:cubicBezTo>
                  <a:cubicBezTo>
                    <a:pt x="873" y="437"/>
                    <a:pt x="862" y="437"/>
                    <a:pt x="850" y="438"/>
                  </a:cubicBezTo>
                  <a:cubicBezTo>
                    <a:pt x="848" y="438"/>
                    <a:pt x="847" y="438"/>
                    <a:pt x="845" y="438"/>
                  </a:cubicBezTo>
                  <a:cubicBezTo>
                    <a:pt x="844" y="438"/>
                    <a:pt x="842" y="438"/>
                    <a:pt x="840" y="438"/>
                  </a:cubicBezTo>
                  <a:cubicBezTo>
                    <a:pt x="837" y="439"/>
                    <a:pt x="834" y="439"/>
                    <a:pt x="830" y="439"/>
                  </a:cubicBezTo>
                  <a:cubicBezTo>
                    <a:pt x="824" y="440"/>
                    <a:pt x="819" y="441"/>
                    <a:pt x="812" y="442"/>
                  </a:cubicBezTo>
                  <a:cubicBezTo>
                    <a:pt x="797" y="433"/>
                    <a:pt x="794" y="409"/>
                    <a:pt x="788" y="390"/>
                  </a:cubicBezTo>
                  <a:cubicBezTo>
                    <a:pt x="780" y="365"/>
                    <a:pt x="756" y="356"/>
                    <a:pt x="736" y="355"/>
                  </a:cubicBezTo>
                  <a:cubicBezTo>
                    <a:pt x="717" y="355"/>
                    <a:pt x="707" y="368"/>
                    <a:pt x="720" y="370"/>
                  </a:cubicBezTo>
                  <a:cubicBezTo>
                    <a:pt x="749" y="374"/>
                    <a:pt x="761" y="437"/>
                    <a:pt x="745" y="468"/>
                  </a:cubicBezTo>
                  <a:cubicBezTo>
                    <a:pt x="743" y="468"/>
                    <a:pt x="741" y="469"/>
                    <a:pt x="738" y="470"/>
                  </a:cubicBezTo>
                  <a:cubicBezTo>
                    <a:pt x="730" y="474"/>
                    <a:pt x="721" y="477"/>
                    <a:pt x="712" y="480"/>
                  </a:cubicBezTo>
                  <a:cubicBezTo>
                    <a:pt x="708" y="482"/>
                    <a:pt x="703" y="483"/>
                    <a:pt x="699" y="485"/>
                  </a:cubicBezTo>
                  <a:cubicBezTo>
                    <a:pt x="698" y="485"/>
                    <a:pt x="697" y="485"/>
                    <a:pt x="696" y="486"/>
                  </a:cubicBezTo>
                  <a:cubicBezTo>
                    <a:pt x="694" y="486"/>
                    <a:pt x="693" y="486"/>
                    <a:pt x="692" y="487"/>
                  </a:cubicBezTo>
                  <a:cubicBezTo>
                    <a:pt x="690" y="487"/>
                    <a:pt x="687" y="488"/>
                    <a:pt x="685" y="488"/>
                  </a:cubicBezTo>
                  <a:cubicBezTo>
                    <a:pt x="675" y="491"/>
                    <a:pt x="665" y="494"/>
                    <a:pt x="655" y="497"/>
                  </a:cubicBezTo>
                  <a:cubicBezTo>
                    <a:pt x="644" y="500"/>
                    <a:pt x="634" y="504"/>
                    <a:pt x="623" y="509"/>
                  </a:cubicBezTo>
                  <a:cubicBezTo>
                    <a:pt x="621" y="511"/>
                    <a:pt x="618" y="512"/>
                    <a:pt x="615" y="513"/>
                  </a:cubicBezTo>
                  <a:cubicBezTo>
                    <a:pt x="615" y="514"/>
                    <a:pt x="614" y="514"/>
                    <a:pt x="613" y="514"/>
                  </a:cubicBezTo>
                  <a:cubicBezTo>
                    <a:pt x="611" y="516"/>
                    <a:pt x="611" y="516"/>
                    <a:pt x="611" y="516"/>
                  </a:cubicBezTo>
                  <a:cubicBezTo>
                    <a:pt x="609" y="517"/>
                    <a:pt x="609" y="517"/>
                    <a:pt x="609" y="517"/>
                  </a:cubicBezTo>
                  <a:cubicBezTo>
                    <a:pt x="607" y="519"/>
                    <a:pt x="607" y="519"/>
                    <a:pt x="607" y="519"/>
                  </a:cubicBezTo>
                  <a:cubicBezTo>
                    <a:pt x="606" y="520"/>
                    <a:pt x="606" y="520"/>
                    <a:pt x="606" y="520"/>
                  </a:cubicBezTo>
                  <a:cubicBezTo>
                    <a:pt x="606" y="520"/>
                    <a:pt x="606" y="520"/>
                    <a:pt x="606" y="520"/>
                  </a:cubicBezTo>
                  <a:cubicBezTo>
                    <a:pt x="605" y="520"/>
                    <a:pt x="605" y="520"/>
                    <a:pt x="605" y="520"/>
                  </a:cubicBezTo>
                  <a:cubicBezTo>
                    <a:pt x="604" y="522"/>
                    <a:pt x="604" y="522"/>
                    <a:pt x="604" y="522"/>
                  </a:cubicBezTo>
                  <a:cubicBezTo>
                    <a:pt x="603" y="523"/>
                    <a:pt x="602" y="524"/>
                    <a:pt x="601" y="525"/>
                  </a:cubicBezTo>
                  <a:cubicBezTo>
                    <a:pt x="598" y="526"/>
                    <a:pt x="596" y="528"/>
                    <a:pt x="594" y="530"/>
                  </a:cubicBezTo>
                  <a:cubicBezTo>
                    <a:pt x="586" y="538"/>
                    <a:pt x="577" y="545"/>
                    <a:pt x="568" y="553"/>
                  </a:cubicBezTo>
                  <a:cubicBezTo>
                    <a:pt x="559" y="560"/>
                    <a:pt x="550" y="568"/>
                    <a:pt x="541" y="575"/>
                  </a:cubicBezTo>
                  <a:cubicBezTo>
                    <a:pt x="537" y="579"/>
                    <a:pt x="532" y="583"/>
                    <a:pt x="527" y="586"/>
                  </a:cubicBezTo>
                  <a:cubicBezTo>
                    <a:pt x="527" y="586"/>
                    <a:pt x="526" y="587"/>
                    <a:pt x="526" y="587"/>
                  </a:cubicBezTo>
                  <a:cubicBezTo>
                    <a:pt x="524" y="586"/>
                    <a:pt x="523" y="585"/>
                    <a:pt x="522" y="583"/>
                  </a:cubicBezTo>
                  <a:cubicBezTo>
                    <a:pt x="519" y="579"/>
                    <a:pt x="515" y="574"/>
                    <a:pt x="512" y="568"/>
                  </a:cubicBezTo>
                  <a:cubicBezTo>
                    <a:pt x="508" y="562"/>
                    <a:pt x="504" y="555"/>
                    <a:pt x="501" y="548"/>
                  </a:cubicBezTo>
                  <a:cubicBezTo>
                    <a:pt x="499" y="544"/>
                    <a:pt x="497" y="540"/>
                    <a:pt x="495" y="535"/>
                  </a:cubicBezTo>
                  <a:cubicBezTo>
                    <a:pt x="493" y="531"/>
                    <a:pt x="492" y="527"/>
                    <a:pt x="491" y="522"/>
                  </a:cubicBezTo>
                  <a:cubicBezTo>
                    <a:pt x="490" y="520"/>
                    <a:pt x="489" y="517"/>
                    <a:pt x="489" y="515"/>
                  </a:cubicBezTo>
                  <a:cubicBezTo>
                    <a:pt x="489" y="514"/>
                    <a:pt x="489" y="514"/>
                    <a:pt x="489" y="514"/>
                  </a:cubicBezTo>
                  <a:cubicBezTo>
                    <a:pt x="489" y="514"/>
                    <a:pt x="489" y="513"/>
                    <a:pt x="489" y="513"/>
                  </a:cubicBezTo>
                  <a:cubicBezTo>
                    <a:pt x="488" y="512"/>
                    <a:pt x="488" y="512"/>
                    <a:pt x="488" y="512"/>
                  </a:cubicBezTo>
                  <a:cubicBezTo>
                    <a:pt x="488" y="512"/>
                    <a:pt x="488" y="512"/>
                    <a:pt x="488" y="512"/>
                  </a:cubicBezTo>
                  <a:cubicBezTo>
                    <a:pt x="488" y="512"/>
                    <a:pt x="488" y="512"/>
                    <a:pt x="488" y="512"/>
                  </a:cubicBezTo>
                  <a:cubicBezTo>
                    <a:pt x="488" y="512"/>
                    <a:pt x="488" y="512"/>
                    <a:pt x="488" y="512"/>
                  </a:cubicBezTo>
                  <a:cubicBezTo>
                    <a:pt x="488" y="511"/>
                    <a:pt x="488" y="511"/>
                    <a:pt x="488" y="511"/>
                  </a:cubicBezTo>
                  <a:cubicBezTo>
                    <a:pt x="488" y="510"/>
                    <a:pt x="488" y="510"/>
                    <a:pt x="488" y="510"/>
                  </a:cubicBezTo>
                  <a:cubicBezTo>
                    <a:pt x="488" y="508"/>
                    <a:pt x="488" y="508"/>
                    <a:pt x="488" y="508"/>
                  </a:cubicBezTo>
                  <a:cubicBezTo>
                    <a:pt x="487" y="501"/>
                    <a:pt x="486" y="496"/>
                    <a:pt x="484" y="490"/>
                  </a:cubicBezTo>
                  <a:cubicBezTo>
                    <a:pt x="481" y="479"/>
                    <a:pt x="476" y="468"/>
                    <a:pt x="472" y="457"/>
                  </a:cubicBezTo>
                  <a:cubicBezTo>
                    <a:pt x="470" y="452"/>
                    <a:pt x="468" y="446"/>
                    <a:pt x="466" y="441"/>
                  </a:cubicBezTo>
                  <a:cubicBezTo>
                    <a:pt x="463" y="435"/>
                    <a:pt x="462" y="430"/>
                    <a:pt x="460" y="424"/>
                  </a:cubicBezTo>
                  <a:cubicBezTo>
                    <a:pt x="459" y="422"/>
                    <a:pt x="459" y="419"/>
                    <a:pt x="458" y="416"/>
                  </a:cubicBezTo>
                  <a:cubicBezTo>
                    <a:pt x="458" y="414"/>
                    <a:pt x="458" y="411"/>
                    <a:pt x="458" y="408"/>
                  </a:cubicBezTo>
                  <a:cubicBezTo>
                    <a:pt x="458" y="402"/>
                    <a:pt x="459" y="397"/>
                    <a:pt x="460" y="391"/>
                  </a:cubicBezTo>
                  <a:cubicBezTo>
                    <a:pt x="460" y="385"/>
                    <a:pt x="462" y="380"/>
                    <a:pt x="463" y="374"/>
                  </a:cubicBezTo>
                  <a:cubicBezTo>
                    <a:pt x="464" y="368"/>
                    <a:pt x="465" y="363"/>
                    <a:pt x="466" y="357"/>
                  </a:cubicBezTo>
                  <a:cubicBezTo>
                    <a:pt x="468" y="352"/>
                    <a:pt x="469" y="347"/>
                    <a:pt x="470" y="341"/>
                  </a:cubicBezTo>
                  <a:cubicBezTo>
                    <a:pt x="471" y="336"/>
                    <a:pt x="473" y="331"/>
                    <a:pt x="473" y="326"/>
                  </a:cubicBezTo>
                  <a:cubicBezTo>
                    <a:pt x="475" y="316"/>
                    <a:pt x="481" y="309"/>
                    <a:pt x="488" y="304"/>
                  </a:cubicBezTo>
                  <a:cubicBezTo>
                    <a:pt x="491" y="301"/>
                    <a:pt x="494" y="299"/>
                    <a:pt x="498" y="297"/>
                  </a:cubicBezTo>
                  <a:cubicBezTo>
                    <a:pt x="499" y="296"/>
                    <a:pt x="500" y="295"/>
                    <a:pt x="502" y="294"/>
                  </a:cubicBezTo>
                  <a:cubicBezTo>
                    <a:pt x="521" y="286"/>
                    <a:pt x="521" y="286"/>
                    <a:pt x="521" y="286"/>
                  </a:cubicBezTo>
                  <a:cubicBezTo>
                    <a:pt x="523" y="285"/>
                    <a:pt x="524" y="285"/>
                    <a:pt x="525" y="284"/>
                  </a:cubicBezTo>
                  <a:cubicBezTo>
                    <a:pt x="530" y="283"/>
                    <a:pt x="534" y="282"/>
                    <a:pt x="537" y="281"/>
                  </a:cubicBezTo>
                  <a:cubicBezTo>
                    <a:pt x="538" y="281"/>
                    <a:pt x="539" y="280"/>
                    <a:pt x="540" y="280"/>
                  </a:cubicBezTo>
                  <a:cubicBezTo>
                    <a:pt x="540" y="280"/>
                    <a:pt x="541" y="280"/>
                    <a:pt x="541" y="280"/>
                  </a:cubicBezTo>
                  <a:cubicBezTo>
                    <a:pt x="539" y="275"/>
                    <a:pt x="539" y="275"/>
                    <a:pt x="539" y="275"/>
                  </a:cubicBezTo>
                  <a:cubicBezTo>
                    <a:pt x="539" y="275"/>
                    <a:pt x="539" y="275"/>
                    <a:pt x="538" y="275"/>
                  </a:cubicBezTo>
                  <a:cubicBezTo>
                    <a:pt x="538" y="275"/>
                    <a:pt x="537" y="276"/>
                    <a:pt x="535" y="276"/>
                  </a:cubicBezTo>
                  <a:cubicBezTo>
                    <a:pt x="534" y="276"/>
                    <a:pt x="534" y="276"/>
                    <a:pt x="533" y="277"/>
                  </a:cubicBezTo>
                  <a:cubicBezTo>
                    <a:pt x="516" y="274"/>
                    <a:pt x="488" y="265"/>
                    <a:pt x="474" y="260"/>
                  </a:cubicBezTo>
                  <a:cubicBezTo>
                    <a:pt x="457" y="254"/>
                    <a:pt x="444" y="240"/>
                    <a:pt x="443" y="211"/>
                  </a:cubicBezTo>
                  <a:cubicBezTo>
                    <a:pt x="442" y="184"/>
                    <a:pt x="490" y="117"/>
                    <a:pt x="479" y="88"/>
                  </a:cubicBezTo>
                  <a:cubicBezTo>
                    <a:pt x="492" y="85"/>
                    <a:pt x="503" y="82"/>
                    <a:pt x="514" y="81"/>
                  </a:cubicBezTo>
                  <a:close/>
                  <a:moveTo>
                    <a:pt x="815" y="589"/>
                  </a:moveTo>
                  <a:cubicBezTo>
                    <a:pt x="812" y="592"/>
                    <a:pt x="810" y="594"/>
                    <a:pt x="808" y="596"/>
                  </a:cubicBezTo>
                  <a:cubicBezTo>
                    <a:pt x="804" y="593"/>
                    <a:pt x="799" y="591"/>
                    <a:pt x="794" y="590"/>
                  </a:cubicBezTo>
                  <a:cubicBezTo>
                    <a:pt x="784" y="587"/>
                    <a:pt x="774" y="585"/>
                    <a:pt x="764" y="585"/>
                  </a:cubicBezTo>
                  <a:cubicBezTo>
                    <a:pt x="753" y="584"/>
                    <a:pt x="743" y="584"/>
                    <a:pt x="732" y="585"/>
                  </a:cubicBezTo>
                  <a:cubicBezTo>
                    <a:pt x="722" y="586"/>
                    <a:pt x="711" y="587"/>
                    <a:pt x="701" y="590"/>
                  </a:cubicBezTo>
                  <a:cubicBezTo>
                    <a:pt x="699" y="590"/>
                    <a:pt x="699" y="590"/>
                    <a:pt x="699" y="590"/>
                  </a:cubicBezTo>
                  <a:cubicBezTo>
                    <a:pt x="698" y="590"/>
                    <a:pt x="698" y="590"/>
                    <a:pt x="698" y="590"/>
                  </a:cubicBezTo>
                  <a:cubicBezTo>
                    <a:pt x="697" y="591"/>
                    <a:pt x="697" y="591"/>
                    <a:pt x="697" y="591"/>
                  </a:cubicBezTo>
                  <a:cubicBezTo>
                    <a:pt x="696" y="591"/>
                    <a:pt x="695" y="591"/>
                    <a:pt x="693" y="592"/>
                  </a:cubicBezTo>
                  <a:cubicBezTo>
                    <a:pt x="691" y="593"/>
                    <a:pt x="688" y="594"/>
                    <a:pt x="686" y="595"/>
                  </a:cubicBezTo>
                  <a:cubicBezTo>
                    <a:pt x="683" y="596"/>
                    <a:pt x="681" y="597"/>
                    <a:pt x="679" y="598"/>
                  </a:cubicBezTo>
                  <a:cubicBezTo>
                    <a:pt x="677" y="599"/>
                    <a:pt x="674" y="601"/>
                    <a:pt x="672" y="602"/>
                  </a:cubicBezTo>
                  <a:cubicBezTo>
                    <a:pt x="664" y="607"/>
                    <a:pt x="656" y="613"/>
                    <a:pt x="650" y="620"/>
                  </a:cubicBezTo>
                  <a:cubicBezTo>
                    <a:pt x="643" y="626"/>
                    <a:pt x="637" y="632"/>
                    <a:pt x="632" y="638"/>
                  </a:cubicBezTo>
                  <a:cubicBezTo>
                    <a:pt x="627" y="644"/>
                    <a:pt x="622" y="649"/>
                    <a:pt x="619" y="654"/>
                  </a:cubicBezTo>
                  <a:cubicBezTo>
                    <a:pt x="615" y="659"/>
                    <a:pt x="612" y="664"/>
                    <a:pt x="609" y="668"/>
                  </a:cubicBezTo>
                  <a:cubicBezTo>
                    <a:pt x="609" y="668"/>
                    <a:pt x="609" y="669"/>
                    <a:pt x="608" y="669"/>
                  </a:cubicBezTo>
                  <a:cubicBezTo>
                    <a:pt x="608" y="667"/>
                    <a:pt x="608" y="665"/>
                    <a:pt x="607" y="663"/>
                  </a:cubicBezTo>
                  <a:cubicBezTo>
                    <a:pt x="604" y="649"/>
                    <a:pt x="600" y="637"/>
                    <a:pt x="597" y="630"/>
                  </a:cubicBezTo>
                  <a:cubicBezTo>
                    <a:pt x="595" y="626"/>
                    <a:pt x="594" y="623"/>
                    <a:pt x="593" y="620"/>
                  </a:cubicBezTo>
                  <a:cubicBezTo>
                    <a:pt x="592" y="620"/>
                    <a:pt x="592" y="619"/>
                    <a:pt x="592" y="619"/>
                  </a:cubicBezTo>
                  <a:cubicBezTo>
                    <a:pt x="591" y="618"/>
                    <a:pt x="591" y="618"/>
                    <a:pt x="591" y="618"/>
                  </a:cubicBezTo>
                  <a:cubicBezTo>
                    <a:pt x="591" y="617"/>
                    <a:pt x="590" y="617"/>
                    <a:pt x="590" y="617"/>
                  </a:cubicBezTo>
                  <a:cubicBezTo>
                    <a:pt x="590" y="617"/>
                    <a:pt x="590" y="617"/>
                    <a:pt x="590" y="617"/>
                  </a:cubicBezTo>
                  <a:cubicBezTo>
                    <a:pt x="588" y="613"/>
                    <a:pt x="583" y="612"/>
                    <a:pt x="580" y="615"/>
                  </a:cubicBezTo>
                  <a:cubicBezTo>
                    <a:pt x="577" y="617"/>
                    <a:pt x="576" y="622"/>
                    <a:pt x="578" y="625"/>
                  </a:cubicBezTo>
                  <a:cubicBezTo>
                    <a:pt x="579" y="626"/>
                    <a:pt x="579" y="626"/>
                    <a:pt x="579" y="626"/>
                  </a:cubicBezTo>
                  <a:cubicBezTo>
                    <a:pt x="579" y="626"/>
                    <a:pt x="579" y="626"/>
                    <a:pt x="579" y="626"/>
                  </a:cubicBezTo>
                  <a:cubicBezTo>
                    <a:pt x="579" y="626"/>
                    <a:pt x="579" y="626"/>
                    <a:pt x="579" y="627"/>
                  </a:cubicBezTo>
                  <a:cubicBezTo>
                    <a:pt x="579" y="627"/>
                    <a:pt x="580" y="627"/>
                    <a:pt x="580" y="628"/>
                  </a:cubicBezTo>
                  <a:cubicBezTo>
                    <a:pt x="581" y="629"/>
                    <a:pt x="582" y="632"/>
                    <a:pt x="584" y="635"/>
                  </a:cubicBezTo>
                  <a:cubicBezTo>
                    <a:pt x="587" y="642"/>
                    <a:pt x="591" y="653"/>
                    <a:pt x="594" y="666"/>
                  </a:cubicBezTo>
                  <a:cubicBezTo>
                    <a:pt x="596" y="672"/>
                    <a:pt x="597" y="679"/>
                    <a:pt x="598" y="687"/>
                  </a:cubicBezTo>
                  <a:cubicBezTo>
                    <a:pt x="599" y="695"/>
                    <a:pt x="600" y="703"/>
                    <a:pt x="600" y="711"/>
                  </a:cubicBezTo>
                  <a:cubicBezTo>
                    <a:pt x="599" y="719"/>
                    <a:pt x="598" y="728"/>
                    <a:pt x="596" y="736"/>
                  </a:cubicBezTo>
                  <a:cubicBezTo>
                    <a:pt x="593" y="744"/>
                    <a:pt x="590" y="752"/>
                    <a:pt x="584" y="758"/>
                  </a:cubicBezTo>
                  <a:cubicBezTo>
                    <a:pt x="583" y="759"/>
                    <a:pt x="583" y="760"/>
                    <a:pt x="582" y="760"/>
                  </a:cubicBezTo>
                  <a:cubicBezTo>
                    <a:pt x="581" y="762"/>
                    <a:pt x="581" y="762"/>
                    <a:pt x="581" y="762"/>
                  </a:cubicBezTo>
                  <a:cubicBezTo>
                    <a:pt x="580" y="762"/>
                    <a:pt x="580" y="762"/>
                    <a:pt x="580" y="762"/>
                  </a:cubicBezTo>
                  <a:cubicBezTo>
                    <a:pt x="580" y="763"/>
                    <a:pt x="580" y="763"/>
                    <a:pt x="580" y="763"/>
                  </a:cubicBezTo>
                  <a:cubicBezTo>
                    <a:pt x="577" y="765"/>
                    <a:pt x="577" y="765"/>
                    <a:pt x="577" y="765"/>
                  </a:cubicBezTo>
                  <a:cubicBezTo>
                    <a:pt x="576" y="766"/>
                    <a:pt x="576" y="766"/>
                    <a:pt x="576" y="766"/>
                  </a:cubicBezTo>
                  <a:cubicBezTo>
                    <a:pt x="575" y="767"/>
                    <a:pt x="575" y="767"/>
                    <a:pt x="575" y="767"/>
                  </a:cubicBezTo>
                  <a:cubicBezTo>
                    <a:pt x="571" y="770"/>
                    <a:pt x="568" y="772"/>
                    <a:pt x="564" y="773"/>
                  </a:cubicBezTo>
                  <a:cubicBezTo>
                    <a:pt x="560" y="774"/>
                    <a:pt x="557" y="775"/>
                    <a:pt x="553" y="774"/>
                  </a:cubicBezTo>
                  <a:cubicBezTo>
                    <a:pt x="551" y="774"/>
                    <a:pt x="549" y="773"/>
                    <a:pt x="548" y="772"/>
                  </a:cubicBezTo>
                  <a:cubicBezTo>
                    <a:pt x="546" y="772"/>
                    <a:pt x="544" y="771"/>
                    <a:pt x="543" y="770"/>
                  </a:cubicBezTo>
                  <a:cubicBezTo>
                    <a:pt x="536" y="765"/>
                    <a:pt x="531" y="759"/>
                    <a:pt x="527" y="752"/>
                  </a:cubicBezTo>
                  <a:cubicBezTo>
                    <a:pt x="523" y="746"/>
                    <a:pt x="520" y="739"/>
                    <a:pt x="517" y="733"/>
                  </a:cubicBezTo>
                  <a:cubicBezTo>
                    <a:pt x="512" y="720"/>
                    <a:pt x="509" y="709"/>
                    <a:pt x="507" y="701"/>
                  </a:cubicBezTo>
                  <a:cubicBezTo>
                    <a:pt x="506" y="697"/>
                    <a:pt x="506" y="694"/>
                    <a:pt x="505" y="692"/>
                  </a:cubicBezTo>
                  <a:cubicBezTo>
                    <a:pt x="505" y="691"/>
                    <a:pt x="505" y="691"/>
                    <a:pt x="505" y="690"/>
                  </a:cubicBezTo>
                  <a:cubicBezTo>
                    <a:pt x="505" y="689"/>
                    <a:pt x="505" y="689"/>
                    <a:pt x="505" y="689"/>
                  </a:cubicBezTo>
                  <a:cubicBezTo>
                    <a:pt x="505" y="688"/>
                    <a:pt x="503" y="687"/>
                    <a:pt x="502" y="687"/>
                  </a:cubicBezTo>
                  <a:cubicBezTo>
                    <a:pt x="500" y="687"/>
                    <a:pt x="499" y="688"/>
                    <a:pt x="499" y="690"/>
                  </a:cubicBezTo>
                  <a:cubicBezTo>
                    <a:pt x="499" y="690"/>
                    <a:pt x="499" y="690"/>
                    <a:pt x="499" y="691"/>
                  </a:cubicBezTo>
                  <a:cubicBezTo>
                    <a:pt x="500" y="691"/>
                    <a:pt x="500" y="692"/>
                    <a:pt x="500" y="693"/>
                  </a:cubicBezTo>
                  <a:cubicBezTo>
                    <a:pt x="500" y="695"/>
                    <a:pt x="501" y="699"/>
                    <a:pt x="501" y="703"/>
                  </a:cubicBezTo>
                  <a:cubicBezTo>
                    <a:pt x="503" y="711"/>
                    <a:pt x="506" y="722"/>
                    <a:pt x="511" y="735"/>
                  </a:cubicBezTo>
                  <a:cubicBezTo>
                    <a:pt x="514" y="742"/>
                    <a:pt x="517" y="749"/>
                    <a:pt x="521" y="756"/>
                  </a:cubicBezTo>
                  <a:cubicBezTo>
                    <a:pt x="521" y="757"/>
                    <a:pt x="522" y="758"/>
                    <a:pt x="522" y="759"/>
                  </a:cubicBezTo>
                  <a:cubicBezTo>
                    <a:pt x="518" y="755"/>
                    <a:pt x="518" y="755"/>
                    <a:pt x="518" y="755"/>
                  </a:cubicBezTo>
                  <a:cubicBezTo>
                    <a:pt x="518" y="755"/>
                    <a:pt x="518" y="756"/>
                    <a:pt x="517" y="757"/>
                  </a:cubicBezTo>
                  <a:cubicBezTo>
                    <a:pt x="517" y="757"/>
                    <a:pt x="517" y="757"/>
                    <a:pt x="517" y="757"/>
                  </a:cubicBezTo>
                  <a:cubicBezTo>
                    <a:pt x="517" y="757"/>
                    <a:pt x="517" y="757"/>
                    <a:pt x="516" y="758"/>
                  </a:cubicBezTo>
                  <a:cubicBezTo>
                    <a:pt x="516" y="758"/>
                    <a:pt x="516" y="758"/>
                    <a:pt x="516" y="759"/>
                  </a:cubicBezTo>
                  <a:cubicBezTo>
                    <a:pt x="515" y="759"/>
                    <a:pt x="515" y="759"/>
                    <a:pt x="515" y="760"/>
                  </a:cubicBezTo>
                  <a:cubicBezTo>
                    <a:pt x="513" y="761"/>
                    <a:pt x="511" y="763"/>
                    <a:pt x="509" y="765"/>
                  </a:cubicBezTo>
                  <a:cubicBezTo>
                    <a:pt x="506" y="767"/>
                    <a:pt x="503" y="769"/>
                    <a:pt x="500" y="772"/>
                  </a:cubicBezTo>
                  <a:cubicBezTo>
                    <a:pt x="493" y="777"/>
                    <a:pt x="485" y="783"/>
                    <a:pt x="476" y="789"/>
                  </a:cubicBezTo>
                  <a:cubicBezTo>
                    <a:pt x="471" y="793"/>
                    <a:pt x="467" y="796"/>
                    <a:pt x="462" y="800"/>
                  </a:cubicBezTo>
                  <a:cubicBezTo>
                    <a:pt x="457" y="803"/>
                    <a:pt x="452" y="807"/>
                    <a:pt x="448" y="811"/>
                  </a:cubicBezTo>
                  <a:cubicBezTo>
                    <a:pt x="445" y="813"/>
                    <a:pt x="443" y="815"/>
                    <a:pt x="441" y="818"/>
                  </a:cubicBezTo>
                  <a:cubicBezTo>
                    <a:pt x="440" y="818"/>
                    <a:pt x="440" y="819"/>
                    <a:pt x="439" y="820"/>
                  </a:cubicBezTo>
                  <a:cubicBezTo>
                    <a:pt x="438" y="821"/>
                    <a:pt x="438" y="821"/>
                    <a:pt x="438" y="821"/>
                  </a:cubicBezTo>
                  <a:cubicBezTo>
                    <a:pt x="438" y="821"/>
                    <a:pt x="438" y="821"/>
                    <a:pt x="438" y="821"/>
                  </a:cubicBezTo>
                  <a:cubicBezTo>
                    <a:pt x="437" y="823"/>
                    <a:pt x="436" y="824"/>
                    <a:pt x="435" y="825"/>
                  </a:cubicBezTo>
                  <a:cubicBezTo>
                    <a:pt x="431" y="829"/>
                    <a:pt x="428" y="834"/>
                    <a:pt x="424" y="839"/>
                  </a:cubicBezTo>
                  <a:cubicBezTo>
                    <a:pt x="418" y="848"/>
                    <a:pt x="412" y="857"/>
                    <a:pt x="409" y="866"/>
                  </a:cubicBezTo>
                  <a:cubicBezTo>
                    <a:pt x="407" y="870"/>
                    <a:pt x="406" y="874"/>
                    <a:pt x="405" y="878"/>
                  </a:cubicBezTo>
                  <a:cubicBezTo>
                    <a:pt x="405" y="880"/>
                    <a:pt x="404" y="882"/>
                    <a:pt x="404" y="884"/>
                  </a:cubicBezTo>
                  <a:cubicBezTo>
                    <a:pt x="404" y="884"/>
                    <a:pt x="404" y="883"/>
                    <a:pt x="403" y="883"/>
                  </a:cubicBezTo>
                  <a:cubicBezTo>
                    <a:pt x="402" y="882"/>
                    <a:pt x="401" y="881"/>
                    <a:pt x="400" y="879"/>
                  </a:cubicBezTo>
                  <a:cubicBezTo>
                    <a:pt x="397" y="875"/>
                    <a:pt x="397" y="875"/>
                    <a:pt x="397" y="875"/>
                  </a:cubicBezTo>
                  <a:cubicBezTo>
                    <a:pt x="394" y="872"/>
                    <a:pt x="394" y="872"/>
                    <a:pt x="394" y="872"/>
                  </a:cubicBezTo>
                  <a:cubicBezTo>
                    <a:pt x="393" y="871"/>
                    <a:pt x="393" y="870"/>
                    <a:pt x="393" y="870"/>
                  </a:cubicBezTo>
                  <a:cubicBezTo>
                    <a:pt x="391" y="867"/>
                    <a:pt x="391" y="867"/>
                    <a:pt x="391" y="867"/>
                  </a:cubicBezTo>
                  <a:cubicBezTo>
                    <a:pt x="390" y="865"/>
                    <a:pt x="390" y="865"/>
                    <a:pt x="390" y="865"/>
                  </a:cubicBezTo>
                  <a:cubicBezTo>
                    <a:pt x="389" y="864"/>
                    <a:pt x="389" y="864"/>
                    <a:pt x="389" y="864"/>
                  </a:cubicBezTo>
                  <a:cubicBezTo>
                    <a:pt x="389" y="863"/>
                    <a:pt x="389" y="863"/>
                    <a:pt x="389" y="863"/>
                  </a:cubicBezTo>
                  <a:cubicBezTo>
                    <a:pt x="388" y="861"/>
                    <a:pt x="388" y="861"/>
                    <a:pt x="388" y="861"/>
                  </a:cubicBezTo>
                  <a:cubicBezTo>
                    <a:pt x="387" y="859"/>
                    <a:pt x="387" y="859"/>
                    <a:pt x="387" y="859"/>
                  </a:cubicBezTo>
                  <a:cubicBezTo>
                    <a:pt x="387" y="858"/>
                    <a:pt x="387" y="858"/>
                    <a:pt x="387" y="857"/>
                  </a:cubicBezTo>
                  <a:cubicBezTo>
                    <a:pt x="386" y="856"/>
                    <a:pt x="386" y="855"/>
                    <a:pt x="386" y="855"/>
                  </a:cubicBezTo>
                  <a:cubicBezTo>
                    <a:pt x="385" y="849"/>
                    <a:pt x="385" y="842"/>
                    <a:pt x="386" y="836"/>
                  </a:cubicBezTo>
                  <a:cubicBezTo>
                    <a:pt x="388" y="823"/>
                    <a:pt x="392" y="810"/>
                    <a:pt x="398" y="798"/>
                  </a:cubicBezTo>
                  <a:cubicBezTo>
                    <a:pt x="404" y="786"/>
                    <a:pt x="410" y="774"/>
                    <a:pt x="417" y="763"/>
                  </a:cubicBezTo>
                  <a:cubicBezTo>
                    <a:pt x="419" y="760"/>
                    <a:pt x="421" y="757"/>
                    <a:pt x="423" y="755"/>
                  </a:cubicBezTo>
                  <a:cubicBezTo>
                    <a:pt x="424" y="753"/>
                    <a:pt x="425" y="751"/>
                    <a:pt x="426" y="750"/>
                  </a:cubicBezTo>
                  <a:cubicBezTo>
                    <a:pt x="426" y="748"/>
                    <a:pt x="427" y="747"/>
                    <a:pt x="428" y="745"/>
                  </a:cubicBezTo>
                  <a:cubicBezTo>
                    <a:pt x="431" y="739"/>
                    <a:pt x="434" y="732"/>
                    <a:pt x="436" y="725"/>
                  </a:cubicBezTo>
                  <a:cubicBezTo>
                    <a:pt x="440" y="712"/>
                    <a:pt x="443" y="699"/>
                    <a:pt x="446" y="687"/>
                  </a:cubicBezTo>
                  <a:cubicBezTo>
                    <a:pt x="446" y="686"/>
                    <a:pt x="446" y="686"/>
                    <a:pt x="446" y="686"/>
                  </a:cubicBezTo>
                  <a:cubicBezTo>
                    <a:pt x="446" y="686"/>
                    <a:pt x="447" y="686"/>
                    <a:pt x="447" y="685"/>
                  </a:cubicBezTo>
                  <a:cubicBezTo>
                    <a:pt x="447" y="685"/>
                    <a:pt x="447" y="685"/>
                    <a:pt x="447" y="685"/>
                  </a:cubicBezTo>
                  <a:cubicBezTo>
                    <a:pt x="447" y="684"/>
                    <a:pt x="447" y="683"/>
                    <a:pt x="448" y="683"/>
                  </a:cubicBezTo>
                  <a:cubicBezTo>
                    <a:pt x="448" y="682"/>
                    <a:pt x="448" y="681"/>
                    <a:pt x="448" y="681"/>
                  </a:cubicBezTo>
                  <a:cubicBezTo>
                    <a:pt x="449" y="680"/>
                    <a:pt x="449" y="680"/>
                    <a:pt x="449" y="679"/>
                  </a:cubicBezTo>
                  <a:cubicBezTo>
                    <a:pt x="451" y="676"/>
                    <a:pt x="452" y="674"/>
                    <a:pt x="454" y="671"/>
                  </a:cubicBezTo>
                  <a:cubicBezTo>
                    <a:pt x="457" y="666"/>
                    <a:pt x="461" y="661"/>
                    <a:pt x="465" y="657"/>
                  </a:cubicBezTo>
                  <a:cubicBezTo>
                    <a:pt x="473" y="647"/>
                    <a:pt x="482" y="638"/>
                    <a:pt x="491" y="631"/>
                  </a:cubicBezTo>
                  <a:cubicBezTo>
                    <a:pt x="496" y="627"/>
                    <a:pt x="501" y="623"/>
                    <a:pt x="505" y="620"/>
                  </a:cubicBezTo>
                  <a:cubicBezTo>
                    <a:pt x="508" y="618"/>
                    <a:pt x="510" y="617"/>
                    <a:pt x="513" y="616"/>
                  </a:cubicBezTo>
                  <a:cubicBezTo>
                    <a:pt x="513" y="615"/>
                    <a:pt x="513" y="615"/>
                    <a:pt x="514" y="615"/>
                  </a:cubicBezTo>
                  <a:cubicBezTo>
                    <a:pt x="514" y="615"/>
                    <a:pt x="515" y="615"/>
                    <a:pt x="515" y="615"/>
                  </a:cubicBezTo>
                  <a:cubicBezTo>
                    <a:pt x="516" y="614"/>
                    <a:pt x="516" y="614"/>
                    <a:pt x="516" y="614"/>
                  </a:cubicBezTo>
                  <a:cubicBezTo>
                    <a:pt x="519" y="613"/>
                    <a:pt x="519" y="613"/>
                    <a:pt x="519" y="613"/>
                  </a:cubicBezTo>
                  <a:cubicBezTo>
                    <a:pt x="519" y="613"/>
                    <a:pt x="520" y="612"/>
                    <a:pt x="521" y="612"/>
                  </a:cubicBezTo>
                  <a:cubicBezTo>
                    <a:pt x="524" y="610"/>
                    <a:pt x="527" y="609"/>
                    <a:pt x="530" y="607"/>
                  </a:cubicBezTo>
                  <a:cubicBezTo>
                    <a:pt x="533" y="605"/>
                    <a:pt x="535" y="603"/>
                    <a:pt x="538" y="602"/>
                  </a:cubicBezTo>
                  <a:cubicBezTo>
                    <a:pt x="543" y="598"/>
                    <a:pt x="548" y="594"/>
                    <a:pt x="553" y="591"/>
                  </a:cubicBezTo>
                  <a:cubicBezTo>
                    <a:pt x="573" y="576"/>
                    <a:pt x="590" y="560"/>
                    <a:pt x="607" y="545"/>
                  </a:cubicBezTo>
                  <a:cubicBezTo>
                    <a:pt x="609" y="543"/>
                    <a:pt x="611" y="541"/>
                    <a:pt x="614" y="539"/>
                  </a:cubicBezTo>
                  <a:cubicBezTo>
                    <a:pt x="615" y="538"/>
                    <a:pt x="616" y="537"/>
                    <a:pt x="617" y="536"/>
                  </a:cubicBezTo>
                  <a:cubicBezTo>
                    <a:pt x="618" y="535"/>
                    <a:pt x="618" y="535"/>
                    <a:pt x="618" y="535"/>
                  </a:cubicBezTo>
                  <a:cubicBezTo>
                    <a:pt x="619" y="534"/>
                    <a:pt x="619" y="534"/>
                    <a:pt x="619" y="534"/>
                  </a:cubicBezTo>
                  <a:cubicBezTo>
                    <a:pt x="619" y="534"/>
                    <a:pt x="619" y="534"/>
                    <a:pt x="619" y="534"/>
                  </a:cubicBezTo>
                  <a:cubicBezTo>
                    <a:pt x="619" y="534"/>
                    <a:pt x="619" y="534"/>
                    <a:pt x="619" y="534"/>
                  </a:cubicBezTo>
                  <a:cubicBezTo>
                    <a:pt x="621" y="533"/>
                    <a:pt x="621" y="533"/>
                    <a:pt x="621" y="533"/>
                  </a:cubicBezTo>
                  <a:cubicBezTo>
                    <a:pt x="622" y="532"/>
                    <a:pt x="622" y="532"/>
                    <a:pt x="622" y="532"/>
                  </a:cubicBezTo>
                  <a:cubicBezTo>
                    <a:pt x="623" y="531"/>
                    <a:pt x="623" y="531"/>
                    <a:pt x="623" y="531"/>
                  </a:cubicBezTo>
                  <a:cubicBezTo>
                    <a:pt x="624" y="530"/>
                    <a:pt x="624" y="530"/>
                    <a:pt x="625" y="530"/>
                  </a:cubicBezTo>
                  <a:cubicBezTo>
                    <a:pt x="627" y="528"/>
                    <a:pt x="629" y="527"/>
                    <a:pt x="632" y="526"/>
                  </a:cubicBezTo>
                  <a:cubicBezTo>
                    <a:pt x="641" y="521"/>
                    <a:pt x="651" y="517"/>
                    <a:pt x="660" y="514"/>
                  </a:cubicBezTo>
                  <a:cubicBezTo>
                    <a:pt x="670" y="510"/>
                    <a:pt x="680" y="507"/>
                    <a:pt x="689" y="505"/>
                  </a:cubicBezTo>
                  <a:cubicBezTo>
                    <a:pt x="691" y="504"/>
                    <a:pt x="694" y="503"/>
                    <a:pt x="696" y="503"/>
                  </a:cubicBezTo>
                  <a:cubicBezTo>
                    <a:pt x="698" y="502"/>
                    <a:pt x="699" y="502"/>
                    <a:pt x="700" y="502"/>
                  </a:cubicBezTo>
                  <a:cubicBezTo>
                    <a:pt x="701" y="501"/>
                    <a:pt x="703" y="501"/>
                    <a:pt x="704" y="500"/>
                  </a:cubicBezTo>
                  <a:cubicBezTo>
                    <a:pt x="709" y="499"/>
                    <a:pt x="713" y="497"/>
                    <a:pt x="718" y="495"/>
                  </a:cubicBezTo>
                  <a:cubicBezTo>
                    <a:pt x="736" y="488"/>
                    <a:pt x="753" y="480"/>
                    <a:pt x="768" y="473"/>
                  </a:cubicBezTo>
                  <a:cubicBezTo>
                    <a:pt x="776" y="470"/>
                    <a:pt x="784" y="466"/>
                    <a:pt x="791" y="463"/>
                  </a:cubicBezTo>
                  <a:cubicBezTo>
                    <a:pt x="795" y="461"/>
                    <a:pt x="798" y="460"/>
                    <a:pt x="802" y="458"/>
                  </a:cubicBezTo>
                  <a:cubicBezTo>
                    <a:pt x="803" y="458"/>
                    <a:pt x="805" y="457"/>
                    <a:pt x="807" y="456"/>
                  </a:cubicBezTo>
                  <a:cubicBezTo>
                    <a:pt x="808" y="456"/>
                    <a:pt x="808" y="456"/>
                    <a:pt x="809" y="455"/>
                  </a:cubicBezTo>
                  <a:cubicBezTo>
                    <a:pt x="810" y="455"/>
                    <a:pt x="810" y="455"/>
                    <a:pt x="810" y="455"/>
                  </a:cubicBezTo>
                  <a:cubicBezTo>
                    <a:pt x="812" y="454"/>
                    <a:pt x="812" y="454"/>
                    <a:pt x="812" y="454"/>
                  </a:cubicBezTo>
                  <a:cubicBezTo>
                    <a:pt x="818" y="452"/>
                    <a:pt x="825" y="451"/>
                    <a:pt x="832" y="450"/>
                  </a:cubicBezTo>
                  <a:cubicBezTo>
                    <a:pt x="835" y="450"/>
                    <a:pt x="838" y="449"/>
                    <a:pt x="841" y="449"/>
                  </a:cubicBezTo>
                  <a:cubicBezTo>
                    <a:pt x="843" y="449"/>
                    <a:pt x="844" y="449"/>
                    <a:pt x="846" y="448"/>
                  </a:cubicBezTo>
                  <a:cubicBezTo>
                    <a:pt x="848" y="448"/>
                    <a:pt x="849" y="448"/>
                    <a:pt x="851" y="448"/>
                  </a:cubicBezTo>
                  <a:cubicBezTo>
                    <a:pt x="875" y="446"/>
                    <a:pt x="894" y="445"/>
                    <a:pt x="907" y="445"/>
                  </a:cubicBezTo>
                  <a:cubicBezTo>
                    <a:pt x="914" y="445"/>
                    <a:pt x="912" y="443"/>
                    <a:pt x="922" y="445"/>
                  </a:cubicBezTo>
                  <a:cubicBezTo>
                    <a:pt x="986" y="462"/>
                    <a:pt x="1116" y="453"/>
                    <a:pt x="1135" y="452"/>
                  </a:cubicBezTo>
                  <a:cubicBezTo>
                    <a:pt x="1135" y="452"/>
                    <a:pt x="1135" y="452"/>
                    <a:pt x="1135" y="452"/>
                  </a:cubicBezTo>
                  <a:cubicBezTo>
                    <a:pt x="1135" y="454"/>
                    <a:pt x="1135" y="454"/>
                    <a:pt x="1135" y="454"/>
                  </a:cubicBezTo>
                  <a:cubicBezTo>
                    <a:pt x="1135" y="454"/>
                    <a:pt x="1135" y="454"/>
                    <a:pt x="1135" y="454"/>
                  </a:cubicBezTo>
                  <a:cubicBezTo>
                    <a:pt x="1135" y="455"/>
                    <a:pt x="1135" y="455"/>
                    <a:pt x="1135" y="455"/>
                  </a:cubicBezTo>
                  <a:cubicBezTo>
                    <a:pt x="1135" y="456"/>
                    <a:pt x="1135" y="456"/>
                    <a:pt x="1135" y="456"/>
                  </a:cubicBezTo>
                  <a:cubicBezTo>
                    <a:pt x="1136" y="459"/>
                    <a:pt x="1136" y="459"/>
                    <a:pt x="1136" y="459"/>
                  </a:cubicBezTo>
                  <a:cubicBezTo>
                    <a:pt x="1135" y="459"/>
                    <a:pt x="1135" y="459"/>
                    <a:pt x="1135" y="459"/>
                  </a:cubicBezTo>
                  <a:cubicBezTo>
                    <a:pt x="1133" y="461"/>
                    <a:pt x="1129" y="463"/>
                    <a:pt x="1125" y="466"/>
                  </a:cubicBezTo>
                  <a:cubicBezTo>
                    <a:pt x="1123" y="467"/>
                    <a:pt x="1120" y="469"/>
                    <a:pt x="1118" y="470"/>
                  </a:cubicBezTo>
                  <a:cubicBezTo>
                    <a:pt x="1115" y="472"/>
                    <a:pt x="1112" y="473"/>
                    <a:pt x="1109" y="475"/>
                  </a:cubicBezTo>
                  <a:cubicBezTo>
                    <a:pt x="1106" y="477"/>
                    <a:pt x="1103" y="479"/>
                    <a:pt x="1099" y="481"/>
                  </a:cubicBezTo>
                  <a:cubicBezTo>
                    <a:pt x="1096" y="483"/>
                    <a:pt x="1092" y="485"/>
                    <a:pt x="1088" y="487"/>
                  </a:cubicBezTo>
                  <a:cubicBezTo>
                    <a:pt x="1085" y="490"/>
                    <a:pt x="1081" y="492"/>
                    <a:pt x="1077" y="494"/>
                  </a:cubicBezTo>
                  <a:cubicBezTo>
                    <a:pt x="1073" y="496"/>
                    <a:pt x="1068" y="497"/>
                    <a:pt x="1063" y="498"/>
                  </a:cubicBezTo>
                  <a:cubicBezTo>
                    <a:pt x="1054" y="500"/>
                    <a:pt x="1043" y="500"/>
                    <a:pt x="1032" y="500"/>
                  </a:cubicBezTo>
                  <a:cubicBezTo>
                    <a:pt x="1027" y="500"/>
                    <a:pt x="1021" y="500"/>
                    <a:pt x="1016" y="500"/>
                  </a:cubicBezTo>
                  <a:cubicBezTo>
                    <a:pt x="1014" y="500"/>
                    <a:pt x="1013" y="500"/>
                    <a:pt x="1011" y="500"/>
                  </a:cubicBezTo>
                  <a:cubicBezTo>
                    <a:pt x="1009" y="500"/>
                    <a:pt x="1009" y="500"/>
                    <a:pt x="1009" y="500"/>
                  </a:cubicBezTo>
                  <a:cubicBezTo>
                    <a:pt x="1008" y="500"/>
                    <a:pt x="1008" y="500"/>
                    <a:pt x="1008" y="500"/>
                  </a:cubicBezTo>
                  <a:cubicBezTo>
                    <a:pt x="1007" y="500"/>
                    <a:pt x="1007" y="500"/>
                    <a:pt x="1007" y="500"/>
                  </a:cubicBezTo>
                  <a:cubicBezTo>
                    <a:pt x="1004" y="500"/>
                    <a:pt x="1001" y="501"/>
                    <a:pt x="998" y="501"/>
                  </a:cubicBezTo>
                  <a:cubicBezTo>
                    <a:pt x="986" y="503"/>
                    <a:pt x="975" y="506"/>
                    <a:pt x="963" y="509"/>
                  </a:cubicBezTo>
                  <a:cubicBezTo>
                    <a:pt x="952" y="512"/>
                    <a:pt x="941" y="515"/>
                    <a:pt x="930" y="518"/>
                  </a:cubicBezTo>
                  <a:cubicBezTo>
                    <a:pt x="918" y="522"/>
                    <a:pt x="907" y="525"/>
                    <a:pt x="897" y="528"/>
                  </a:cubicBezTo>
                  <a:cubicBezTo>
                    <a:pt x="891" y="529"/>
                    <a:pt x="886" y="530"/>
                    <a:pt x="881" y="532"/>
                  </a:cubicBezTo>
                  <a:cubicBezTo>
                    <a:pt x="876" y="533"/>
                    <a:pt x="871" y="535"/>
                    <a:pt x="866" y="536"/>
                  </a:cubicBezTo>
                  <a:cubicBezTo>
                    <a:pt x="865" y="536"/>
                    <a:pt x="865" y="536"/>
                    <a:pt x="865" y="536"/>
                  </a:cubicBezTo>
                  <a:cubicBezTo>
                    <a:pt x="865" y="536"/>
                    <a:pt x="864" y="536"/>
                    <a:pt x="864" y="536"/>
                  </a:cubicBezTo>
                  <a:cubicBezTo>
                    <a:pt x="863" y="537"/>
                    <a:pt x="862" y="537"/>
                    <a:pt x="862" y="537"/>
                  </a:cubicBezTo>
                  <a:cubicBezTo>
                    <a:pt x="860" y="538"/>
                    <a:pt x="859" y="539"/>
                    <a:pt x="858" y="540"/>
                  </a:cubicBezTo>
                  <a:cubicBezTo>
                    <a:pt x="855" y="541"/>
                    <a:pt x="853" y="543"/>
                    <a:pt x="851" y="545"/>
                  </a:cubicBezTo>
                  <a:cubicBezTo>
                    <a:pt x="847" y="548"/>
                    <a:pt x="844" y="552"/>
                    <a:pt x="841" y="556"/>
                  </a:cubicBezTo>
                  <a:cubicBezTo>
                    <a:pt x="835" y="563"/>
                    <a:pt x="831" y="569"/>
                    <a:pt x="826" y="575"/>
                  </a:cubicBezTo>
                  <a:cubicBezTo>
                    <a:pt x="822" y="581"/>
                    <a:pt x="818" y="585"/>
                    <a:pt x="815" y="589"/>
                  </a:cubicBezTo>
                  <a:close/>
                  <a:moveTo>
                    <a:pt x="396" y="897"/>
                  </a:moveTo>
                  <a:cubicBezTo>
                    <a:pt x="394" y="897"/>
                    <a:pt x="390" y="898"/>
                    <a:pt x="385" y="897"/>
                  </a:cubicBezTo>
                  <a:cubicBezTo>
                    <a:pt x="379" y="897"/>
                    <a:pt x="373" y="896"/>
                    <a:pt x="365" y="894"/>
                  </a:cubicBezTo>
                  <a:cubicBezTo>
                    <a:pt x="358" y="893"/>
                    <a:pt x="349" y="891"/>
                    <a:pt x="340" y="889"/>
                  </a:cubicBezTo>
                  <a:cubicBezTo>
                    <a:pt x="335" y="888"/>
                    <a:pt x="330" y="888"/>
                    <a:pt x="324" y="887"/>
                  </a:cubicBezTo>
                  <a:cubicBezTo>
                    <a:pt x="324" y="887"/>
                    <a:pt x="323" y="887"/>
                    <a:pt x="322" y="887"/>
                  </a:cubicBezTo>
                  <a:cubicBezTo>
                    <a:pt x="321" y="887"/>
                    <a:pt x="321" y="887"/>
                    <a:pt x="321" y="887"/>
                  </a:cubicBezTo>
                  <a:cubicBezTo>
                    <a:pt x="320" y="887"/>
                    <a:pt x="320" y="887"/>
                    <a:pt x="320" y="887"/>
                  </a:cubicBezTo>
                  <a:cubicBezTo>
                    <a:pt x="319" y="887"/>
                    <a:pt x="317" y="887"/>
                    <a:pt x="316" y="887"/>
                  </a:cubicBezTo>
                  <a:cubicBezTo>
                    <a:pt x="314" y="887"/>
                    <a:pt x="313" y="887"/>
                    <a:pt x="311" y="887"/>
                  </a:cubicBezTo>
                  <a:cubicBezTo>
                    <a:pt x="310" y="887"/>
                    <a:pt x="309" y="887"/>
                    <a:pt x="307" y="887"/>
                  </a:cubicBezTo>
                  <a:cubicBezTo>
                    <a:pt x="296" y="888"/>
                    <a:pt x="285" y="889"/>
                    <a:pt x="274" y="891"/>
                  </a:cubicBezTo>
                  <a:cubicBezTo>
                    <a:pt x="252" y="894"/>
                    <a:pt x="229" y="898"/>
                    <a:pt x="205" y="900"/>
                  </a:cubicBezTo>
                  <a:cubicBezTo>
                    <a:pt x="198" y="901"/>
                    <a:pt x="192" y="901"/>
                    <a:pt x="186" y="901"/>
                  </a:cubicBezTo>
                  <a:cubicBezTo>
                    <a:pt x="180" y="902"/>
                    <a:pt x="173" y="902"/>
                    <a:pt x="167" y="901"/>
                  </a:cubicBezTo>
                  <a:cubicBezTo>
                    <a:pt x="161" y="901"/>
                    <a:pt x="154" y="901"/>
                    <a:pt x="148" y="900"/>
                  </a:cubicBezTo>
                  <a:cubicBezTo>
                    <a:pt x="145" y="900"/>
                    <a:pt x="142" y="899"/>
                    <a:pt x="139" y="899"/>
                  </a:cubicBezTo>
                  <a:cubicBezTo>
                    <a:pt x="137" y="898"/>
                    <a:pt x="136" y="898"/>
                    <a:pt x="134" y="898"/>
                  </a:cubicBezTo>
                  <a:cubicBezTo>
                    <a:pt x="133" y="898"/>
                    <a:pt x="133" y="898"/>
                    <a:pt x="133" y="898"/>
                  </a:cubicBezTo>
                  <a:cubicBezTo>
                    <a:pt x="134" y="898"/>
                    <a:pt x="133" y="898"/>
                    <a:pt x="133" y="898"/>
                  </a:cubicBezTo>
                  <a:cubicBezTo>
                    <a:pt x="133" y="898"/>
                    <a:pt x="133" y="898"/>
                    <a:pt x="133" y="898"/>
                  </a:cubicBezTo>
                  <a:cubicBezTo>
                    <a:pt x="132" y="897"/>
                    <a:pt x="132" y="897"/>
                    <a:pt x="132" y="897"/>
                  </a:cubicBezTo>
                  <a:cubicBezTo>
                    <a:pt x="131" y="897"/>
                    <a:pt x="130" y="897"/>
                    <a:pt x="130" y="897"/>
                  </a:cubicBezTo>
                  <a:cubicBezTo>
                    <a:pt x="118" y="894"/>
                    <a:pt x="106" y="888"/>
                    <a:pt x="96" y="880"/>
                  </a:cubicBezTo>
                  <a:cubicBezTo>
                    <a:pt x="86" y="873"/>
                    <a:pt x="76" y="863"/>
                    <a:pt x="68" y="852"/>
                  </a:cubicBezTo>
                  <a:cubicBezTo>
                    <a:pt x="60" y="841"/>
                    <a:pt x="53" y="828"/>
                    <a:pt x="47" y="816"/>
                  </a:cubicBezTo>
                  <a:cubicBezTo>
                    <a:pt x="43" y="809"/>
                    <a:pt x="40" y="803"/>
                    <a:pt x="37" y="796"/>
                  </a:cubicBezTo>
                  <a:cubicBezTo>
                    <a:pt x="34" y="789"/>
                    <a:pt x="31" y="783"/>
                    <a:pt x="28" y="776"/>
                  </a:cubicBezTo>
                  <a:cubicBezTo>
                    <a:pt x="23" y="763"/>
                    <a:pt x="19" y="749"/>
                    <a:pt x="17" y="735"/>
                  </a:cubicBezTo>
                  <a:cubicBezTo>
                    <a:pt x="14" y="721"/>
                    <a:pt x="13" y="707"/>
                    <a:pt x="13" y="693"/>
                  </a:cubicBezTo>
                  <a:cubicBezTo>
                    <a:pt x="13" y="679"/>
                    <a:pt x="14" y="665"/>
                    <a:pt x="16" y="651"/>
                  </a:cubicBezTo>
                  <a:cubicBezTo>
                    <a:pt x="17" y="648"/>
                    <a:pt x="17" y="644"/>
                    <a:pt x="18" y="641"/>
                  </a:cubicBezTo>
                  <a:cubicBezTo>
                    <a:pt x="18" y="639"/>
                    <a:pt x="19" y="638"/>
                    <a:pt x="19" y="636"/>
                  </a:cubicBezTo>
                  <a:cubicBezTo>
                    <a:pt x="20" y="634"/>
                    <a:pt x="20" y="632"/>
                    <a:pt x="21" y="631"/>
                  </a:cubicBezTo>
                  <a:cubicBezTo>
                    <a:pt x="22" y="624"/>
                    <a:pt x="24" y="617"/>
                    <a:pt x="25" y="610"/>
                  </a:cubicBezTo>
                  <a:cubicBezTo>
                    <a:pt x="27" y="596"/>
                    <a:pt x="27" y="582"/>
                    <a:pt x="28" y="569"/>
                  </a:cubicBezTo>
                  <a:cubicBezTo>
                    <a:pt x="29" y="555"/>
                    <a:pt x="29" y="542"/>
                    <a:pt x="29" y="530"/>
                  </a:cubicBezTo>
                  <a:cubicBezTo>
                    <a:pt x="29" y="517"/>
                    <a:pt x="29" y="505"/>
                    <a:pt x="30" y="493"/>
                  </a:cubicBezTo>
                  <a:cubicBezTo>
                    <a:pt x="30" y="487"/>
                    <a:pt x="31" y="482"/>
                    <a:pt x="33" y="477"/>
                  </a:cubicBezTo>
                  <a:cubicBezTo>
                    <a:pt x="35" y="472"/>
                    <a:pt x="37" y="468"/>
                    <a:pt x="41" y="464"/>
                  </a:cubicBezTo>
                  <a:cubicBezTo>
                    <a:pt x="44" y="460"/>
                    <a:pt x="48" y="456"/>
                    <a:pt x="52" y="452"/>
                  </a:cubicBezTo>
                  <a:cubicBezTo>
                    <a:pt x="56" y="448"/>
                    <a:pt x="59" y="444"/>
                    <a:pt x="62" y="439"/>
                  </a:cubicBezTo>
                  <a:cubicBezTo>
                    <a:pt x="63" y="438"/>
                    <a:pt x="63" y="436"/>
                    <a:pt x="64" y="435"/>
                  </a:cubicBezTo>
                  <a:cubicBezTo>
                    <a:pt x="64" y="434"/>
                    <a:pt x="64" y="434"/>
                    <a:pt x="64" y="433"/>
                  </a:cubicBezTo>
                  <a:cubicBezTo>
                    <a:pt x="65" y="432"/>
                    <a:pt x="65" y="432"/>
                    <a:pt x="65" y="431"/>
                  </a:cubicBezTo>
                  <a:cubicBezTo>
                    <a:pt x="66" y="430"/>
                    <a:pt x="66" y="430"/>
                    <a:pt x="66" y="430"/>
                  </a:cubicBezTo>
                  <a:cubicBezTo>
                    <a:pt x="66" y="429"/>
                    <a:pt x="66" y="429"/>
                    <a:pt x="66" y="428"/>
                  </a:cubicBezTo>
                  <a:cubicBezTo>
                    <a:pt x="67" y="427"/>
                    <a:pt x="67" y="426"/>
                    <a:pt x="67" y="425"/>
                  </a:cubicBezTo>
                  <a:cubicBezTo>
                    <a:pt x="69" y="421"/>
                    <a:pt x="72" y="418"/>
                    <a:pt x="74" y="414"/>
                  </a:cubicBezTo>
                  <a:cubicBezTo>
                    <a:pt x="77" y="411"/>
                    <a:pt x="79" y="407"/>
                    <a:pt x="82" y="404"/>
                  </a:cubicBezTo>
                  <a:cubicBezTo>
                    <a:pt x="85" y="402"/>
                    <a:pt x="88" y="399"/>
                    <a:pt x="90" y="396"/>
                  </a:cubicBezTo>
                  <a:cubicBezTo>
                    <a:pt x="96" y="391"/>
                    <a:pt x="101" y="387"/>
                    <a:pt x="106" y="383"/>
                  </a:cubicBezTo>
                  <a:cubicBezTo>
                    <a:pt x="116" y="376"/>
                    <a:pt x="125" y="372"/>
                    <a:pt x="130" y="371"/>
                  </a:cubicBezTo>
                  <a:cubicBezTo>
                    <a:pt x="131" y="371"/>
                    <a:pt x="132" y="371"/>
                    <a:pt x="132" y="371"/>
                  </a:cubicBezTo>
                  <a:cubicBezTo>
                    <a:pt x="133" y="380"/>
                    <a:pt x="135" y="387"/>
                    <a:pt x="137" y="394"/>
                  </a:cubicBezTo>
                  <a:cubicBezTo>
                    <a:pt x="139" y="401"/>
                    <a:pt x="142" y="407"/>
                    <a:pt x="144" y="412"/>
                  </a:cubicBezTo>
                  <a:cubicBezTo>
                    <a:pt x="146" y="417"/>
                    <a:pt x="148" y="421"/>
                    <a:pt x="149" y="423"/>
                  </a:cubicBezTo>
                  <a:cubicBezTo>
                    <a:pt x="149" y="424"/>
                    <a:pt x="150" y="424"/>
                    <a:pt x="150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49" y="425"/>
                    <a:pt x="149" y="425"/>
                    <a:pt x="149" y="425"/>
                  </a:cubicBezTo>
                  <a:cubicBezTo>
                    <a:pt x="149" y="425"/>
                    <a:pt x="149" y="425"/>
                    <a:pt x="149" y="425"/>
                  </a:cubicBezTo>
                  <a:cubicBezTo>
                    <a:pt x="149" y="425"/>
                    <a:pt x="149" y="425"/>
                    <a:pt x="149" y="425"/>
                  </a:cubicBezTo>
                  <a:cubicBezTo>
                    <a:pt x="149" y="425"/>
                    <a:pt x="149" y="425"/>
                    <a:pt x="149" y="425"/>
                  </a:cubicBezTo>
                  <a:cubicBezTo>
                    <a:pt x="148" y="426"/>
                    <a:pt x="148" y="426"/>
                    <a:pt x="148" y="426"/>
                  </a:cubicBezTo>
                  <a:cubicBezTo>
                    <a:pt x="147" y="426"/>
                    <a:pt x="146" y="426"/>
                    <a:pt x="145" y="427"/>
                  </a:cubicBezTo>
                  <a:cubicBezTo>
                    <a:pt x="143" y="428"/>
                    <a:pt x="141" y="429"/>
                    <a:pt x="139" y="430"/>
                  </a:cubicBezTo>
                  <a:cubicBezTo>
                    <a:pt x="137" y="431"/>
                    <a:pt x="135" y="432"/>
                    <a:pt x="133" y="433"/>
                  </a:cubicBezTo>
                  <a:cubicBezTo>
                    <a:pt x="132" y="434"/>
                    <a:pt x="131" y="435"/>
                    <a:pt x="130" y="435"/>
                  </a:cubicBezTo>
                  <a:cubicBezTo>
                    <a:pt x="129" y="436"/>
                    <a:pt x="128" y="437"/>
                    <a:pt x="128" y="437"/>
                  </a:cubicBezTo>
                  <a:cubicBezTo>
                    <a:pt x="120" y="443"/>
                    <a:pt x="113" y="449"/>
                    <a:pt x="106" y="456"/>
                  </a:cubicBezTo>
                  <a:cubicBezTo>
                    <a:pt x="99" y="463"/>
                    <a:pt x="93" y="471"/>
                    <a:pt x="88" y="479"/>
                  </a:cubicBezTo>
                  <a:cubicBezTo>
                    <a:pt x="82" y="488"/>
                    <a:pt x="77" y="496"/>
                    <a:pt x="73" y="504"/>
                  </a:cubicBezTo>
                  <a:cubicBezTo>
                    <a:pt x="69" y="513"/>
                    <a:pt x="65" y="521"/>
                    <a:pt x="61" y="529"/>
                  </a:cubicBezTo>
                  <a:cubicBezTo>
                    <a:pt x="57" y="538"/>
                    <a:pt x="54" y="546"/>
                    <a:pt x="52" y="555"/>
                  </a:cubicBezTo>
                  <a:cubicBezTo>
                    <a:pt x="50" y="563"/>
                    <a:pt x="49" y="571"/>
                    <a:pt x="49" y="578"/>
                  </a:cubicBezTo>
                  <a:cubicBezTo>
                    <a:pt x="49" y="586"/>
                    <a:pt x="49" y="593"/>
                    <a:pt x="51" y="599"/>
                  </a:cubicBezTo>
                  <a:cubicBezTo>
                    <a:pt x="52" y="605"/>
                    <a:pt x="55" y="610"/>
                    <a:pt x="57" y="613"/>
                  </a:cubicBezTo>
                  <a:cubicBezTo>
                    <a:pt x="60" y="617"/>
                    <a:pt x="62" y="620"/>
                    <a:pt x="64" y="621"/>
                  </a:cubicBezTo>
                  <a:cubicBezTo>
                    <a:pt x="65" y="622"/>
                    <a:pt x="66" y="623"/>
                    <a:pt x="67" y="623"/>
                  </a:cubicBezTo>
                  <a:cubicBezTo>
                    <a:pt x="67" y="623"/>
                    <a:pt x="67" y="623"/>
                    <a:pt x="67" y="623"/>
                  </a:cubicBezTo>
                  <a:cubicBezTo>
                    <a:pt x="69" y="624"/>
                    <a:pt x="70" y="624"/>
                    <a:pt x="71" y="623"/>
                  </a:cubicBezTo>
                  <a:cubicBezTo>
                    <a:pt x="72" y="622"/>
                    <a:pt x="72" y="620"/>
                    <a:pt x="70" y="619"/>
                  </a:cubicBezTo>
                  <a:cubicBezTo>
                    <a:pt x="70" y="619"/>
                    <a:pt x="70" y="619"/>
                    <a:pt x="70" y="619"/>
                  </a:cubicBezTo>
                  <a:cubicBezTo>
                    <a:pt x="70" y="619"/>
                    <a:pt x="70" y="619"/>
                    <a:pt x="70" y="618"/>
                  </a:cubicBezTo>
                  <a:cubicBezTo>
                    <a:pt x="69" y="618"/>
                    <a:pt x="69" y="618"/>
                    <a:pt x="68" y="617"/>
                  </a:cubicBezTo>
                  <a:cubicBezTo>
                    <a:pt x="66" y="616"/>
                    <a:pt x="64" y="613"/>
                    <a:pt x="62" y="610"/>
                  </a:cubicBezTo>
                  <a:cubicBezTo>
                    <a:pt x="60" y="607"/>
                    <a:pt x="59" y="603"/>
                    <a:pt x="58" y="597"/>
                  </a:cubicBezTo>
                  <a:cubicBezTo>
                    <a:pt x="57" y="592"/>
                    <a:pt x="56" y="585"/>
                    <a:pt x="57" y="579"/>
                  </a:cubicBezTo>
                  <a:cubicBezTo>
                    <a:pt x="57" y="572"/>
                    <a:pt x="59" y="564"/>
                    <a:pt x="61" y="557"/>
                  </a:cubicBezTo>
                  <a:cubicBezTo>
                    <a:pt x="63" y="549"/>
                    <a:pt x="65" y="541"/>
                    <a:pt x="69" y="533"/>
                  </a:cubicBezTo>
                  <a:cubicBezTo>
                    <a:pt x="73" y="526"/>
                    <a:pt x="78" y="517"/>
                    <a:pt x="82" y="509"/>
                  </a:cubicBezTo>
                  <a:cubicBezTo>
                    <a:pt x="87" y="501"/>
                    <a:pt x="91" y="493"/>
                    <a:pt x="97" y="485"/>
                  </a:cubicBezTo>
                  <a:cubicBezTo>
                    <a:pt x="102" y="478"/>
                    <a:pt x="108" y="470"/>
                    <a:pt x="114" y="464"/>
                  </a:cubicBezTo>
                  <a:cubicBezTo>
                    <a:pt x="120" y="457"/>
                    <a:pt x="127" y="451"/>
                    <a:pt x="134" y="447"/>
                  </a:cubicBezTo>
                  <a:cubicBezTo>
                    <a:pt x="135" y="446"/>
                    <a:pt x="136" y="445"/>
                    <a:pt x="137" y="445"/>
                  </a:cubicBezTo>
                  <a:cubicBezTo>
                    <a:pt x="137" y="444"/>
                    <a:pt x="138" y="444"/>
                    <a:pt x="139" y="443"/>
                  </a:cubicBezTo>
                  <a:cubicBezTo>
                    <a:pt x="141" y="442"/>
                    <a:pt x="143" y="441"/>
                    <a:pt x="144" y="440"/>
                  </a:cubicBezTo>
                  <a:cubicBezTo>
                    <a:pt x="146" y="439"/>
                    <a:pt x="148" y="438"/>
                    <a:pt x="150" y="437"/>
                  </a:cubicBezTo>
                  <a:cubicBezTo>
                    <a:pt x="151" y="437"/>
                    <a:pt x="152" y="436"/>
                    <a:pt x="153" y="436"/>
                  </a:cubicBezTo>
                  <a:cubicBezTo>
                    <a:pt x="154" y="435"/>
                    <a:pt x="154" y="435"/>
                    <a:pt x="154" y="435"/>
                  </a:cubicBezTo>
                  <a:cubicBezTo>
                    <a:pt x="154" y="435"/>
                    <a:pt x="154" y="435"/>
                    <a:pt x="154" y="435"/>
                  </a:cubicBezTo>
                  <a:cubicBezTo>
                    <a:pt x="154" y="435"/>
                    <a:pt x="154" y="435"/>
                    <a:pt x="154" y="435"/>
                  </a:cubicBezTo>
                  <a:cubicBezTo>
                    <a:pt x="154" y="435"/>
                    <a:pt x="154" y="435"/>
                    <a:pt x="154" y="435"/>
                  </a:cubicBezTo>
                  <a:cubicBezTo>
                    <a:pt x="155" y="435"/>
                    <a:pt x="155" y="435"/>
                    <a:pt x="155" y="435"/>
                  </a:cubicBezTo>
                  <a:cubicBezTo>
                    <a:pt x="159" y="433"/>
                    <a:pt x="163" y="432"/>
                    <a:pt x="166" y="431"/>
                  </a:cubicBezTo>
                  <a:cubicBezTo>
                    <a:pt x="169" y="430"/>
                    <a:pt x="172" y="429"/>
                    <a:pt x="175" y="430"/>
                  </a:cubicBezTo>
                  <a:cubicBezTo>
                    <a:pt x="176" y="430"/>
                    <a:pt x="176" y="430"/>
                    <a:pt x="176" y="430"/>
                  </a:cubicBezTo>
                  <a:cubicBezTo>
                    <a:pt x="176" y="430"/>
                    <a:pt x="177" y="430"/>
                    <a:pt x="177" y="430"/>
                  </a:cubicBezTo>
                  <a:cubicBezTo>
                    <a:pt x="177" y="430"/>
                    <a:pt x="177" y="430"/>
                    <a:pt x="178" y="430"/>
                  </a:cubicBezTo>
                  <a:cubicBezTo>
                    <a:pt x="178" y="430"/>
                    <a:pt x="178" y="430"/>
                    <a:pt x="178" y="430"/>
                  </a:cubicBezTo>
                  <a:cubicBezTo>
                    <a:pt x="179" y="431"/>
                    <a:pt x="179" y="431"/>
                    <a:pt x="180" y="431"/>
                  </a:cubicBezTo>
                  <a:cubicBezTo>
                    <a:pt x="181" y="433"/>
                    <a:pt x="181" y="435"/>
                    <a:pt x="181" y="437"/>
                  </a:cubicBezTo>
                  <a:cubicBezTo>
                    <a:pt x="181" y="440"/>
                    <a:pt x="180" y="442"/>
                    <a:pt x="179" y="444"/>
                  </a:cubicBezTo>
                  <a:cubicBezTo>
                    <a:pt x="178" y="446"/>
                    <a:pt x="177" y="448"/>
                    <a:pt x="176" y="449"/>
                  </a:cubicBezTo>
                  <a:cubicBezTo>
                    <a:pt x="175" y="451"/>
                    <a:pt x="174" y="452"/>
                    <a:pt x="174" y="454"/>
                  </a:cubicBezTo>
                  <a:cubicBezTo>
                    <a:pt x="173" y="455"/>
                    <a:pt x="172" y="456"/>
                    <a:pt x="171" y="456"/>
                  </a:cubicBezTo>
                  <a:cubicBezTo>
                    <a:pt x="171" y="457"/>
                    <a:pt x="170" y="457"/>
                    <a:pt x="170" y="457"/>
                  </a:cubicBezTo>
                  <a:cubicBezTo>
                    <a:pt x="170" y="457"/>
                    <a:pt x="170" y="458"/>
                    <a:pt x="169" y="458"/>
                  </a:cubicBezTo>
                  <a:cubicBezTo>
                    <a:pt x="169" y="458"/>
                    <a:pt x="169" y="458"/>
                    <a:pt x="169" y="458"/>
                  </a:cubicBezTo>
                  <a:cubicBezTo>
                    <a:pt x="169" y="458"/>
                    <a:pt x="169" y="458"/>
                    <a:pt x="169" y="458"/>
                  </a:cubicBezTo>
                  <a:cubicBezTo>
                    <a:pt x="168" y="459"/>
                    <a:pt x="167" y="460"/>
                    <a:pt x="168" y="461"/>
                  </a:cubicBezTo>
                  <a:cubicBezTo>
                    <a:pt x="168" y="463"/>
                    <a:pt x="170" y="463"/>
                    <a:pt x="171" y="463"/>
                  </a:cubicBezTo>
                  <a:cubicBezTo>
                    <a:pt x="171" y="463"/>
                    <a:pt x="172" y="463"/>
                    <a:pt x="172" y="462"/>
                  </a:cubicBezTo>
                  <a:cubicBezTo>
                    <a:pt x="172" y="462"/>
                    <a:pt x="173" y="462"/>
                    <a:pt x="173" y="462"/>
                  </a:cubicBezTo>
                  <a:cubicBezTo>
                    <a:pt x="174" y="462"/>
                    <a:pt x="174" y="461"/>
                    <a:pt x="175" y="461"/>
                  </a:cubicBezTo>
                  <a:cubicBezTo>
                    <a:pt x="177" y="460"/>
                    <a:pt x="180" y="457"/>
                    <a:pt x="183" y="454"/>
                  </a:cubicBezTo>
                  <a:cubicBezTo>
                    <a:pt x="185" y="450"/>
                    <a:pt x="188" y="445"/>
                    <a:pt x="190" y="439"/>
                  </a:cubicBezTo>
                  <a:cubicBezTo>
                    <a:pt x="190" y="438"/>
                    <a:pt x="190" y="437"/>
                    <a:pt x="190" y="436"/>
                  </a:cubicBezTo>
                  <a:cubicBezTo>
                    <a:pt x="190" y="435"/>
                    <a:pt x="191" y="434"/>
                    <a:pt x="190" y="433"/>
                  </a:cubicBezTo>
                  <a:cubicBezTo>
                    <a:pt x="190" y="431"/>
                    <a:pt x="190" y="429"/>
                    <a:pt x="189" y="426"/>
                  </a:cubicBezTo>
                  <a:cubicBezTo>
                    <a:pt x="187" y="424"/>
                    <a:pt x="185" y="422"/>
                    <a:pt x="183" y="421"/>
                  </a:cubicBezTo>
                  <a:cubicBezTo>
                    <a:pt x="182" y="421"/>
                    <a:pt x="182" y="420"/>
                    <a:pt x="181" y="420"/>
                  </a:cubicBezTo>
                  <a:cubicBezTo>
                    <a:pt x="181" y="420"/>
                    <a:pt x="180" y="420"/>
                    <a:pt x="179" y="420"/>
                  </a:cubicBezTo>
                  <a:cubicBezTo>
                    <a:pt x="179" y="419"/>
                    <a:pt x="178" y="419"/>
                    <a:pt x="178" y="419"/>
                  </a:cubicBezTo>
                  <a:cubicBezTo>
                    <a:pt x="177" y="419"/>
                    <a:pt x="177" y="419"/>
                    <a:pt x="176" y="419"/>
                  </a:cubicBezTo>
                  <a:cubicBezTo>
                    <a:pt x="171" y="418"/>
                    <a:pt x="167" y="419"/>
                    <a:pt x="163" y="420"/>
                  </a:cubicBezTo>
                  <a:cubicBezTo>
                    <a:pt x="160" y="421"/>
                    <a:pt x="158" y="422"/>
                    <a:pt x="155" y="423"/>
                  </a:cubicBezTo>
                  <a:cubicBezTo>
                    <a:pt x="155" y="422"/>
                    <a:pt x="154" y="422"/>
                    <a:pt x="154" y="421"/>
                  </a:cubicBezTo>
                  <a:cubicBezTo>
                    <a:pt x="153" y="418"/>
                    <a:pt x="152" y="415"/>
                    <a:pt x="150" y="410"/>
                  </a:cubicBezTo>
                  <a:cubicBezTo>
                    <a:pt x="149" y="405"/>
                    <a:pt x="147" y="399"/>
                    <a:pt x="145" y="392"/>
                  </a:cubicBezTo>
                  <a:cubicBezTo>
                    <a:pt x="144" y="389"/>
                    <a:pt x="144" y="385"/>
                    <a:pt x="143" y="381"/>
                  </a:cubicBezTo>
                  <a:cubicBezTo>
                    <a:pt x="142" y="377"/>
                    <a:pt x="142" y="373"/>
                    <a:pt x="142" y="369"/>
                  </a:cubicBezTo>
                  <a:cubicBezTo>
                    <a:pt x="142" y="365"/>
                    <a:pt x="142" y="360"/>
                    <a:pt x="143" y="356"/>
                  </a:cubicBezTo>
                  <a:cubicBezTo>
                    <a:pt x="143" y="354"/>
                    <a:pt x="144" y="352"/>
                    <a:pt x="145" y="351"/>
                  </a:cubicBezTo>
                  <a:cubicBezTo>
                    <a:pt x="145" y="350"/>
                    <a:pt x="145" y="349"/>
                    <a:pt x="146" y="348"/>
                  </a:cubicBezTo>
                  <a:cubicBezTo>
                    <a:pt x="146" y="348"/>
                    <a:pt x="146" y="348"/>
                    <a:pt x="147" y="348"/>
                  </a:cubicBezTo>
                  <a:cubicBezTo>
                    <a:pt x="147" y="347"/>
                    <a:pt x="147" y="347"/>
                    <a:pt x="147" y="347"/>
                  </a:cubicBezTo>
                  <a:cubicBezTo>
                    <a:pt x="148" y="347"/>
                    <a:pt x="148" y="347"/>
                    <a:pt x="148" y="347"/>
                  </a:cubicBezTo>
                  <a:cubicBezTo>
                    <a:pt x="150" y="345"/>
                    <a:pt x="152" y="343"/>
                    <a:pt x="154" y="341"/>
                  </a:cubicBezTo>
                  <a:cubicBezTo>
                    <a:pt x="156" y="339"/>
                    <a:pt x="158" y="337"/>
                    <a:pt x="160" y="335"/>
                  </a:cubicBezTo>
                  <a:cubicBezTo>
                    <a:pt x="164" y="331"/>
                    <a:pt x="167" y="327"/>
                    <a:pt x="171" y="323"/>
                  </a:cubicBezTo>
                  <a:cubicBezTo>
                    <a:pt x="179" y="315"/>
                    <a:pt x="186" y="306"/>
                    <a:pt x="194" y="298"/>
                  </a:cubicBezTo>
                  <a:cubicBezTo>
                    <a:pt x="202" y="289"/>
                    <a:pt x="210" y="281"/>
                    <a:pt x="218" y="272"/>
                  </a:cubicBezTo>
                  <a:cubicBezTo>
                    <a:pt x="222" y="268"/>
                    <a:pt x="227" y="264"/>
                    <a:pt x="231" y="261"/>
                  </a:cubicBezTo>
                  <a:cubicBezTo>
                    <a:pt x="232" y="261"/>
                    <a:pt x="233" y="260"/>
                    <a:pt x="234" y="259"/>
                  </a:cubicBezTo>
                  <a:cubicBezTo>
                    <a:pt x="234" y="259"/>
                    <a:pt x="235" y="259"/>
                    <a:pt x="235" y="259"/>
                  </a:cubicBezTo>
                  <a:cubicBezTo>
                    <a:pt x="236" y="258"/>
                    <a:pt x="236" y="258"/>
                    <a:pt x="236" y="258"/>
                  </a:cubicBezTo>
                  <a:cubicBezTo>
                    <a:pt x="237" y="258"/>
                    <a:pt x="237" y="258"/>
                    <a:pt x="237" y="258"/>
                  </a:cubicBezTo>
                  <a:cubicBezTo>
                    <a:pt x="240" y="256"/>
                    <a:pt x="243" y="255"/>
                    <a:pt x="246" y="253"/>
                  </a:cubicBezTo>
                  <a:cubicBezTo>
                    <a:pt x="256" y="246"/>
                    <a:pt x="265" y="240"/>
                    <a:pt x="274" y="233"/>
                  </a:cubicBezTo>
                  <a:cubicBezTo>
                    <a:pt x="279" y="230"/>
                    <a:pt x="283" y="227"/>
                    <a:pt x="288" y="225"/>
                  </a:cubicBezTo>
                  <a:cubicBezTo>
                    <a:pt x="292" y="222"/>
                    <a:pt x="296" y="220"/>
                    <a:pt x="301" y="218"/>
                  </a:cubicBezTo>
                  <a:cubicBezTo>
                    <a:pt x="303" y="217"/>
                    <a:pt x="305" y="216"/>
                    <a:pt x="307" y="216"/>
                  </a:cubicBezTo>
                  <a:cubicBezTo>
                    <a:pt x="309" y="215"/>
                    <a:pt x="310" y="215"/>
                    <a:pt x="312" y="215"/>
                  </a:cubicBezTo>
                  <a:cubicBezTo>
                    <a:pt x="312" y="215"/>
                    <a:pt x="313" y="215"/>
                    <a:pt x="313" y="215"/>
                  </a:cubicBezTo>
                  <a:cubicBezTo>
                    <a:pt x="313" y="216"/>
                    <a:pt x="313" y="216"/>
                    <a:pt x="313" y="216"/>
                  </a:cubicBezTo>
                  <a:cubicBezTo>
                    <a:pt x="313" y="216"/>
                    <a:pt x="313" y="216"/>
                    <a:pt x="313" y="216"/>
                  </a:cubicBezTo>
                  <a:cubicBezTo>
                    <a:pt x="314" y="216"/>
                    <a:pt x="314" y="216"/>
                    <a:pt x="314" y="216"/>
                  </a:cubicBezTo>
                  <a:cubicBezTo>
                    <a:pt x="315" y="216"/>
                    <a:pt x="315" y="216"/>
                    <a:pt x="315" y="216"/>
                  </a:cubicBezTo>
                  <a:cubicBezTo>
                    <a:pt x="315" y="217"/>
                    <a:pt x="315" y="217"/>
                    <a:pt x="315" y="217"/>
                  </a:cubicBezTo>
                  <a:cubicBezTo>
                    <a:pt x="316" y="217"/>
                    <a:pt x="316" y="217"/>
                    <a:pt x="316" y="217"/>
                  </a:cubicBezTo>
                  <a:cubicBezTo>
                    <a:pt x="317" y="217"/>
                    <a:pt x="317" y="217"/>
                    <a:pt x="318" y="218"/>
                  </a:cubicBezTo>
                  <a:cubicBezTo>
                    <a:pt x="320" y="218"/>
                    <a:pt x="322" y="218"/>
                    <a:pt x="324" y="218"/>
                  </a:cubicBezTo>
                  <a:cubicBezTo>
                    <a:pt x="325" y="217"/>
                    <a:pt x="327" y="217"/>
                    <a:pt x="328" y="216"/>
                  </a:cubicBezTo>
                  <a:cubicBezTo>
                    <a:pt x="329" y="215"/>
                    <a:pt x="330" y="215"/>
                    <a:pt x="330" y="214"/>
                  </a:cubicBezTo>
                  <a:cubicBezTo>
                    <a:pt x="332" y="212"/>
                    <a:pt x="333" y="211"/>
                    <a:pt x="334" y="210"/>
                  </a:cubicBezTo>
                  <a:cubicBezTo>
                    <a:pt x="334" y="209"/>
                    <a:pt x="335" y="207"/>
                    <a:pt x="336" y="206"/>
                  </a:cubicBezTo>
                  <a:cubicBezTo>
                    <a:pt x="337" y="204"/>
                    <a:pt x="338" y="202"/>
                    <a:pt x="338" y="200"/>
                  </a:cubicBezTo>
                  <a:cubicBezTo>
                    <a:pt x="339" y="198"/>
                    <a:pt x="340" y="196"/>
                    <a:pt x="341" y="194"/>
                  </a:cubicBezTo>
                  <a:cubicBezTo>
                    <a:pt x="341" y="192"/>
                    <a:pt x="342" y="191"/>
                    <a:pt x="342" y="189"/>
                  </a:cubicBezTo>
                  <a:cubicBezTo>
                    <a:pt x="344" y="182"/>
                    <a:pt x="346" y="176"/>
                    <a:pt x="348" y="172"/>
                  </a:cubicBezTo>
                  <a:cubicBezTo>
                    <a:pt x="349" y="167"/>
                    <a:pt x="351" y="164"/>
                    <a:pt x="352" y="162"/>
                  </a:cubicBezTo>
                  <a:cubicBezTo>
                    <a:pt x="353" y="161"/>
                    <a:pt x="354" y="161"/>
                    <a:pt x="354" y="161"/>
                  </a:cubicBezTo>
                  <a:cubicBezTo>
                    <a:pt x="355" y="160"/>
                    <a:pt x="355" y="160"/>
                    <a:pt x="355" y="160"/>
                  </a:cubicBezTo>
                  <a:cubicBezTo>
                    <a:pt x="353" y="155"/>
                    <a:pt x="353" y="155"/>
                    <a:pt x="353" y="155"/>
                  </a:cubicBezTo>
                  <a:cubicBezTo>
                    <a:pt x="353" y="155"/>
                    <a:pt x="353" y="155"/>
                    <a:pt x="353" y="155"/>
                  </a:cubicBezTo>
                  <a:cubicBezTo>
                    <a:pt x="353" y="155"/>
                    <a:pt x="352" y="155"/>
                    <a:pt x="352" y="155"/>
                  </a:cubicBezTo>
                  <a:cubicBezTo>
                    <a:pt x="351" y="155"/>
                    <a:pt x="350" y="156"/>
                    <a:pt x="348" y="157"/>
                  </a:cubicBezTo>
                  <a:cubicBezTo>
                    <a:pt x="345" y="158"/>
                    <a:pt x="341" y="162"/>
                    <a:pt x="338" y="166"/>
                  </a:cubicBezTo>
                  <a:cubicBezTo>
                    <a:pt x="335" y="171"/>
                    <a:pt x="332" y="177"/>
                    <a:pt x="329" y="183"/>
                  </a:cubicBezTo>
                  <a:cubicBezTo>
                    <a:pt x="327" y="187"/>
                    <a:pt x="325" y="190"/>
                    <a:pt x="324" y="194"/>
                  </a:cubicBezTo>
                  <a:cubicBezTo>
                    <a:pt x="323" y="195"/>
                    <a:pt x="322" y="197"/>
                    <a:pt x="321" y="198"/>
                  </a:cubicBezTo>
                  <a:cubicBezTo>
                    <a:pt x="321" y="199"/>
                    <a:pt x="320" y="200"/>
                    <a:pt x="320" y="200"/>
                  </a:cubicBezTo>
                  <a:cubicBezTo>
                    <a:pt x="319" y="200"/>
                    <a:pt x="318" y="199"/>
                    <a:pt x="318" y="199"/>
                  </a:cubicBezTo>
                  <a:cubicBezTo>
                    <a:pt x="316" y="199"/>
                    <a:pt x="314" y="198"/>
                    <a:pt x="312" y="198"/>
                  </a:cubicBezTo>
                  <a:cubicBezTo>
                    <a:pt x="308" y="198"/>
                    <a:pt x="305" y="199"/>
                    <a:pt x="302" y="200"/>
                  </a:cubicBezTo>
                  <a:cubicBezTo>
                    <a:pt x="299" y="200"/>
                    <a:pt x="297" y="202"/>
                    <a:pt x="294" y="203"/>
                  </a:cubicBezTo>
                  <a:cubicBezTo>
                    <a:pt x="289" y="205"/>
                    <a:pt x="284" y="208"/>
                    <a:pt x="279" y="211"/>
                  </a:cubicBezTo>
                  <a:cubicBezTo>
                    <a:pt x="274" y="213"/>
                    <a:pt x="270" y="217"/>
                    <a:pt x="265" y="220"/>
                  </a:cubicBezTo>
                  <a:cubicBezTo>
                    <a:pt x="260" y="223"/>
                    <a:pt x="256" y="226"/>
                    <a:pt x="251" y="230"/>
                  </a:cubicBezTo>
                  <a:cubicBezTo>
                    <a:pt x="246" y="233"/>
                    <a:pt x="242" y="236"/>
                    <a:pt x="237" y="239"/>
                  </a:cubicBezTo>
                  <a:cubicBezTo>
                    <a:pt x="235" y="241"/>
                    <a:pt x="232" y="242"/>
                    <a:pt x="230" y="244"/>
                  </a:cubicBezTo>
                  <a:cubicBezTo>
                    <a:pt x="230" y="244"/>
                    <a:pt x="230" y="244"/>
                    <a:pt x="230" y="244"/>
                  </a:cubicBezTo>
                  <a:cubicBezTo>
                    <a:pt x="229" y="244"/>
                    <a:pt x="229" y="244"/>
                    <a:pt x="229" y="244"/>
                  </a:cubicBezTo>
                  <a:cubicBezTo>
                    <a:pt x="228" y="245"/>
                    <a:pt x="227" y="245"/>
                    <a:pt x="226" y="246"/>
                  </a:cubicBezTo>
                  <a:cubicBezTo>
                    <a:pt x="224" y="247"/>
                    <a:pt x="223" y="248"/>
                    <a:pt x="221" y="249"/>
                  </a:cubicBezTo>
                  <a:cubicBezTo>
                    <a:pt x="216" y="253"/>
                    <a:pt x="212" y="257"/>
                    <a:pt x="207" y="262"/>
                  </a:cubicBezTo>
                  <a:cubicBezTo>
                    <a:pt x="199" y="270"/>
                    <a:pt x="191" y="279"/>
                    <a:pt x="183" y="288"/>
                  </a:cubicBezTo>
                  <a:cubicBezTo>
                    <a:pt x="176" y="297"/>
                    <a:pt x="169" y="306"/>
                    <a:pt x="161" y="315"/>
                  </a:cubicBezTo>
                  <a:cubicBezTo>
                    <a:pt x="158" y="319"/>
                    <a:pt x="154" y="323"/>
                    <a:pt x="151" y="327"/>
                  </a:cubicBezTo>
                  <a:cubicBezTo>
                    <a:pt x="147" y="331"/>
                    <a:pt x="144" y="335"/>
                    <a:pt x="140" y="338"/>
                  </a:cubicBezTo>
                  <a:cubicBezTo>
                    <a:pt x="140" y="339"/>
                    <a:pt x="140" y="339"/>
                    <a:pt x="140" y="339"/>
                  </a:cubicBezTo>
                  <a:cubicBezTo>
                    <a:pt x="139" y="339"/>
                    <a:pt x="139" y="339"/>
                    <a:pt x="139" y="340"/>
                  </a:cubicBezTo>
                  <a:cubicBezTo>
                    <a:pt x="138" y="340"/>
                    <a:pt x="137" y="341"/>
                    <a:pt x="137" y="342"/>
                  </a:cubicBezTo>
                  <a:cubicBezTo>
                    <a:pt x="136" y="343"/>
                    <a:pt x="135" y="344"/>
                    <a:pt x="134" y="346"/>
                  </a:cubicBezTo>
                  <a:cubicBezTo>
                    <a:pt x="134" y="347"/>
                    <a:pt x="134" y="347"/>
                    <a:pt x="134" y="348"/>
                  </a:cubicBezTo>
                  <a:cubicBezTo>
                    <a:pt x="130" y="349"/>
                    <a:pt x="127" y="350"/>
                    <a:pt x="123" y="351"/>
                  </a:cubicBezTo>
                  <a:cubicBezTo>
                    <a:pt x="115" y="355"/>
                    <a:pt x="106" y="362"/>
                    <a:pt x="96" y="371"/>
                  </a:cubicBezTo>
                  <a:cubicBezTo>
                    <a:pt x="91" y="376"/>
                    <a:pt x="86" y="381"/>
                    <a:pt x="81" y="387"/>
                  </a:cubicBezTo>
                  <a:cubicBezTo>
                    <a:pt x="79" y="389"/>
                    <a:pt x="77" y="391"/>
                    <a:pt x="76" y="393"/>
                  </a:cubicBezTo>
                  <a:cubicBezTo>
                    <a:pt x="75" y="393"/>
                    <a:pt x="75" y="393"/>
                    <a:pt x="75" y="393"/>
                  </a:cubicBezTo>
                  <a:cubicBezTo>
                    <a:pt x="73" y="390"/>
                    <a:pt x="71" y="387"/>
                    <a:pt x="70" y="383"/>
                  </a:cubicBezTo>
                  <a:cubicBezTo>
                    <a:pt x="69" y="379"/>
                    <a:pt x="68" y="375"/>
                    <a:pt x="68" y="370"/>
                  </a:cubicBezTo>
                  <a:cubicBezTo>
                    <a:pt x="68" y="367"/>
                    <a:pt x="68" y="364"/>
                    <a:pt x="69" y="362"/>
                  </a:cubicBezTo>
                  <a:cubicBezTo>
                    <a:pt x="69" y="359"/>
                    <a:pt x="70" y="357"/>
                    <a:pt x="72" y="354"/>
                  </a:cubicBezTo>
                  <a:cubicBezTo>
                    <a:pt x="73" y="352"/>
                    <a:pt x="75" y="349"/>
                    <a:pt x="77" y="346"/>
                  </a:cubicBezTo>
                  <a:cubicBezTo>
                    <a:pt x="79" y="344"/>
                    <a:pt x="82" y="341"/>
                    <a:pt x="84" y="339"/>
                  </a:cubicBezTo>
                  <a:cubicBezTo>
                    <a:pt x="89" y="334"/>
                    <a:pt x="94" y="329"/>
                    <a:pt x="100" y="324"/>
                  </a:cubicBezTo>
                  <a:cubicBezTo>
                    <a:pt x="106" y="319"/>
                    <a:pt x="112" y="314"/>
                    <a:pt x="118" y="308"/>
                  </a:cubicBezTo>
                  <a:cubicBezTo>
                    <a:pt x="125" y="303"/>
                    <a:pt x="131" y="297"/>
                    <a:pt x="137" y="291"/>
                  </a:cubicBezTo>
                  <a:cubicBezTo>
                    <a:pt x="151" y="279"/>
                    <a:pt x="165" y="267"/>
                    <a:pt x="179" y="255"/>
                  </a:cubicBezTo>
                  <a:cubicBezTo>
                    <a:pt x="181" y="254"/>
                    <a:pt x="183" y="252"/>
                    <a:pt x="185" y="251"/>
                  </a:cubicBezTo>
                  <a:cubicBezTo>
                    <a:pt x="187" y="249"/>
                    <a:pt x="189" y="248"/>
                    <a:pt x="191" y="247"/>
                  </a:cubicBezTo>
                  <a:cubicBezTo>
                    <a:pt x="192" y="245"/>
                    <a:pt x="194" y="244"/>
                    <a:pt x="196" y="242"/>
                  </a:cubicBezTo>
                  <a:cubicBezTo>
                    <a:pt x="198" y="241"/>
                    <a:pt x="200" y="240"/>
                    <a:pt x="202" y="238"/>
                  </a:cubicBezTo>
                  <a:cubicBezTo>
                    <a:pt x="204" y="237"/>
                    <a:pt x="206" y="236"/>
                    <a:pt x="207" y="236"/>
                  </a:cubicBezTo>
                  <a:cubicBezTo>
                    <a:pt x="208" y="235"/>
                    <a:pt x="208" y="235"/>
                    <a:pt x="209" y="235"/>
                  </a:cubicBezTo>
                  <a:cubicBezTo>
                    <a:pt x="210" y="234"/>
                    <a:pt x="210" y="234"/>
                    <a:pt x="211" y="234"/>
                  </a:cubicBezTo>
                  <a:cubicBezTo>
                    <a:pt x="212" y="233"/>
                    <a:pt x="214" y="232"/>
                    <a:pt x="215" y="232"/>
                  </a:cubicBezTo>
                  <a:cubicBezTo>
                    <a:pt x="220" y="229"/>
                    <a:pt x="224" y="225"/>
                    <a:pt x="228" y="222"/>
                  </a:cubicBezTo>
                  <a:cubicBezTo>
                    <a:pt x="236" y="215"/>
                    <a:pt x="243" y="208"/>
                    <a:pt x="251" y="201"/>
                  </a:cubicBezTo>
                  <a:cubicBezTo>
                    <a:pt x="258" y="194"/>
                    <a:pt x="265" y="187"/>
                    <a:pt x="272" y="180"/>
                  </a:cubicBezTo>
                  <a:cubicBezTo>
                    <a:pt x="280" y="172"/>
                    <a:pt x="287" y="165"/>
                    <a:pt x="295" y="159"/>
                  </a:cubicBezTo>
                  <a:cubicBezTo>
                    <a:pt x="303" y="153"/>
                    <a:pt x="311" y="146"/>
                    <a:pt x="319" y="142"/>
                  </a:cubicBezTo>
                  <a:cubicBezTo>
                    <a:pt x="324" y="139"/>
                    <a:pt x="328" y="137"/>
                    <a:pt x="333" y="135"/>
                  </a:cubicBezTo>
                  <a:cubicBezTo>
                    <a:pt x="337" y="133"/>
                    <a:pt x="342" y="132"/>
                    <a:pt x="346" y="130"/>
                  </a:cubicBezTo>
                  <a:cubicBezTo>
                    <a:pt x="355" y="126"/>
                    <a:pt x="365" y="123"/>
                    <a:pt x="374" y="119"/>
                  </a:cubicBezTo>
                  <a:cubicBezTo>
                    <a:pt x="392" y="113"/>
                    <a:pt x="409" y="107"/>
                    <a:pt x="426" y="102"/>
                  </a:cubicBezTo>
                  <a:cubicBezTo>
                    <a:pt x="443" y="97"/>
                    <a:pt x="459" y="92"/>
                    <a:pt x="474" y="89"/>
                  </a:cubicBezTo>
                  <a:cubicBezTo>
                    <a:pt x="475" y="89"/>
                    <a:pt x="475" y="89"/>
                    <a:pt x="476" y="88"/>
                  </a:cubicBezTo>
                  <a:cubicBezTo>
                    <a:pt x="480" y="127"/>
                    <a:pt x="408" y="192"/>
                    <a:pt x="425" y="239"/>
                  </a:cubicBezTo>
                  <a:cubicBezTo>
                    <a:pt x="439" y="281"/>
                    <a:pt x="475" y="296"/>
                    <a:pt x="485" y="300"/>
                  </a:cubicBezTo>
                  <a:cubicBezTo>
                    <a:pt x="485" y="300"/>
                    <a:pt x="485" y="300"/>
                    <a:pt x="485" y="300"/>
                  </a:cubicBezTo>
                  <a:cubicBezTo>
                    <a:pt x="481" y="303"/>
                    <a:pt x="477" y="306"/>
                    <a:pt x="474" y="310"/>
                  </a:cubicBezTo>
                  <a:cubicBezTo>
                    <a:pt x="473" y="312"/>
                    <a:pt x="471" y="315"/>
                    <a:pt x="470" y="317"/>
                  </a:cubicBezTo>
                  <a:cubicBezTo>
                    <a:pt x="470" y="318"/>
                    <a:pt x="469" y="320"/>
                    <a:pt x="469" y="321"/>
                  </a:cubicBezTo>
                  <a:cubicBezTo>
                    <a:pt x="469" y="322"/>
                    <a:pt x="469" y="322"/>
                    <a:pt x="468" y="323"/>
                  </a:cubicBezTo>
                  <a:cubicBezTo>
                    <a:pt x="468" y="323"/>
                    <a:pt x="468" y="323"/>
                    <a:pt x="468" y="323"/>
                  </a:cubicBezTo>
                  <a:cubicBezTo>
                    <a:pt x="468" y="324"/>
                    <a:pt x="468" y="324"/>
                    <a:pt x="468" y="324"/>
                  </a:cubicBezTo>
                  <a:cubicBezTo>
                    <a:pt x="468" y="325"/>
                    <a:pt x="468" y="325"/>
                    <a:pt x="468" y="325"/>
                  </a:cubicBezTo>
                  <a:cubicBezTo>
                    <a:pt x="466" y="335"/>
                    <a:pt x="463" y="345"/>
                    <a:pt x="460" y="356"/>
                  </a:cubicBezTo>
                  <a:cubicBezTo>
                    <a:pt x="457" y="367"/>
                    <a:pt x="454" y="378"/>
                    <a:pt x="451" y="389"/>
                  </a:cubicBezTo>
                  <a:cubicBezTo>
                    <a:pt x="451" y="393"/>
                    <a:pt x="450" y="396"/>
                    <a:pt x="450" y="399"/>
                  </a:cubicBezTo>
                  <a:cubicBezTo>
                    <a:pt x="448" y="399"/>
                    <a:pt x="445" y="400"/>
                    <a:pt x="442" y="401"/>
                  </a:cubicBezTo>
                  <a:cubicBezTo>
                    <a:pt x="440" y="402"/>
                    <a:pt x="438" y="402"/>
                    <a:pt x="435" y="403"/>
                  </a:cubicBezTo>
                  <a:cubicBezTo>
                    <a:pt x="433" y="403"/>
                    <a:pt x="431" y="404"/>
                    <a:pt x="428" y="404"/>
                  </a:cubicBezTo>
                  <a:cubicBezTo>
                    <a:pt x="425" y="405"/>
                    <a:pt x="422" y="405"/>
                    <a:pt x="419" y="406"/>
                  </a:cubicBezTo>
                  <a:cubicBezTo>
                    <a:pt x="418" y="406"/>
                    <a:pt x="416" y="406"/>
                    <a:pt x="415" y="406"/>
                  </a:cubicBezTo>
                  <a:cubicBezTo>
                    <a:pt x="413" y="406"/>
                    <a:pt x="412" y="407"/>
                    <a:pt x="410" y="407"/>
                  </a:cubicBezTo>
                  <a:cubicBezTo>
                    <a:pt x="403" y="407"/>
                    <a:pt x="396" y="407"/>
                    <a:pt x="389" y="406"/>
                  </a:cubicBezTo>
                  <a:cubicBezTo>
                    <a:pt x="382" y="405"/>
                    <a:pt x="374" y="402"/>
                    <a:pt x="367" y="399"/>
                  </a:cubicBezTo>
                  <a:cubicBezTo>
                    <a:pt x="366" y="398"/>
                    <a:pt x="364" y="397"/>
                    <a:pt x="362" y="396"/>
                  </a:cubicBezTo>
                  <a:cubicBezTo>
                    <a:pt x="362" y="395"/>
                    <a:pt x="361" y="395"/>
                    <a:pt x="360" y="395"/>
                  </a:cubicBezTo>
                  <a:cubicBezTo>
                    <a:pt x="360" y="394"/>
                    <a:pt x="359" y="394"/>
                    <a:pt x="358" y="394"/>
                  </a:cubicBezTo>
                  <a:cubicBezTo>
                    <a:pt x="358" y="393"/>
                    <a:pt x="358" y="393"/>
                    <a:pt x="358" y="393"/>
                  </a:cubicBezTo>
                  <a:cubicBezTo>
                    <a:pt x="357" y="393"/>
                    <a:pt x="357" y="393"/>
                    <a:pt x="357" y="392"/>
                  </a:cubicBezTo>
                  <a:cubicBezTo>
                    <a:pt x="356" y="392"/>
                    <a:pt x="356" y="391"/>
                    <a:pt x="356" y="390"/>
                  </a:cubicBezTo>
                  <a:cubicBezTo>
                    <a:pt x="355" y="388"/>
                    <a:pt x="354" y="386"/>
                    <a:pt x="353" y="384"/>
                  </a:cubicBezTo>
                  <a:cubicBezTo>
                    <a:pt x="349" y="377"/>
                    <a:pt x="346" y="368"/>
                    <a:pt x="343" y="359"/>
                  </a:cubicBezTo>
                  <a:cubicBezTo>
                    <a:pt x="340" y="351"/>
                    <a:pt x="337" y="342"/>
                    <a:pt x="334" y="334"/>
                  </a:cubicBezTo>
                  <a:cubicBezTo>
                    <a:pt x="333" y="329"/>
                    <a:pt x="331" y="325"/>
                    <a:pt x="330" y="321"/>
                  </a:cubicBezTo>
                  <a:cubicBezTo>
                    <a:pt x="329" y="319"/>
                    <a:pt x="328" y="317"/>
                    <a:pt x="327" y="315"/>
                  </a:cubicBezTo>
                  <a:cubicBezTo>
                    <a:pt x="339" y="309"/>
                    <a:pt x="344" y="294"/>
                    <a:pt x="347" y="277"/>
                  </a:cubicBezTo>
                  <a:cubicBezTo>
                    <a:pt x="324" y="309"/>
                    <a:pt x="324" y="309"/>
                    <a:pt x="324" y="309"/>
                  </a:cubicBezTo>
                  <a:cubicBezTo>
                    <a:pt x="324" y="309"/>
                    <a:pt x="323" y="308"/>
                    <a:pt x="323" y="308"/>
                  </a:cubicBezTo>
                  <a:cubicBezTo>
                    <a:pt x="322" y="307"/>
                    <a:pt x="322" y="307"/>
                    <a:pt x="322" y="307"/>
                  </a:cubicBezTo>
                  <a:cubicBezTo>
                    <a:pt x="322" y="307"/>
                    <a:pt x="321" y="306"/>
                    <a:pt x="321" y="306"/>
                  </a:cubicBezTo>
                  <a:cubicBezTo>
                    <a:pt x="318" y="303"/>
                    <a:pt x="314" y="302"/>
                    <a:pt x="311" y="301"/>
                  </a:cubicBezTo>
                  <a:cubicBezTo>
                    <a:pt x="307" y="301"/>
                    <a:pt x="304" y="301"/>
                    <a:pt x="302" y="301"/>
                  </a:cubicBezTo>
                  <a:cubicBezTo>
                    <a:pt x="297" y="302"/>
                    <a:pt x="292" y="303"/>
                    <a:pt x="288" y="304"/>
                  </a:cubicBezTo>
                  <a:cubicBezTo>
                    <a:pt x="281" y="306"/>
                    <a:pt x="274" y="308"/>
                    <a:pt x="270" y="308"/>
                  </a:cubicBezTo>
                  <a:cubicBezTo>
                    <a:pt x="270" y="308"/>
                    <a:pt x="270" y="308"/>
                    <a:pt x="270" y="308"/>
                  </a:cubicBezTo>
                  <a:cubicBezTo>
                    <a:pt x="270" y="308"/>
                    <a:pt x="270" y="308"/>
                    <a:pt x="270" y="308"/>
                  </a:cubicBezTo>
                  <a:cubicBezTo>
                    <a:pt x="270" y="308"/>
                    <a:pt x="270" y="308"/>
                    <a:pt x="270" y="308"/>
                  </a:cubicBezTo>
                  <a:cubicBezTo>
                    <a:pt x="270" y="308"/>
                    <a:pt x="270" y="308"/>
                    <a:pt x="270" y="308"/>
                  </a:cubicBezTo>
                  <a:cubicBezTo>
                    <a:pt x="270" y="308"/>
                    <a:pt x="270" y="308"/>
                    <a:pt x="270" y="308"/>
                  </a:cubicBezTo>
                  <a:cubicBezTo>
                    <a:pt x="270" y="308"/>
                    <a:pt x="270" y="308"/>
                    <a:pt x="270" y="308"/>
                  </a:cubicBezTo>
                  <a:cubicBezTo>
                    <a:pt x="270" y="308"/>
                    <a:pt x="269" y="308"/>
                    <a:pt x="269" y="307"/>
                  </a:cubicBezTo>
                  <a:cubicBezTo>
                    <a:pt x="268" y="306"/>
                    <a:pt x="267" y="304"/>
                    <a:pt x="266" y="302"/>
                  </a:cubicBezTo>
                  <a:cubicBezTo>
                    <a:pt x="264" y="297"/>
                    <a:pt x="262" y="293"/>
                    <a:pt x="261" y="289"/>
                  </a:cubicBezTo>
                  <a:cubicBezTo>
                    <a:pt x="260" y="286"/>
                    <a:pt x="259" y="283"/>
                    <a:pt x="258" y="281"/>
                  </a:cubicBezTo>
                  <a:cubicBezTo>
                    <a:pt x="258" y="280"/>
                    <a:pt x="258" y="279"/>
                    <a:pt x="258" y="278"/>
                  </a:cubicBezTo>
                  <a:cubicBezTo>
                    <a:pt x="257" y="278"/>
                    <a:pt x="257" y="277"/>
                    <a:pt x="257" y="277"/>
                  </a:cubicBezTo>
                  <a:cubicBezTo>
                    <a:pt x="252" y="277"/>
                    <a:pt x="252" y="277"/>
                    <a:pt x="252" y="277"/>
                  </a:cubicBezTo>
                  <a:cubicBezTo>
                    <a:pt x="252" y="277"/>
                    <a:pt x="252" y="278"/>
                    <a:pt x="252" y="278"/>
                  </a:cubicBezTo>
                  <a:cubicBezTo>
                    <a:pt x="251" y="279"/>
                    <a:pt x="251" y="280"/>
                    <a:pt x="251" y="281"/>
                  </a:cubicBezTo>
                  <a:cubicBezTo>
                    <a:pt x="250" y="283"/>
                    <a:pt x="249" y="286"/>
                    <a:pt x="249" y="291"/>
                  </a:cubicBezTo>
                  <a:cubicBezTo>
                    <a:pt x="249" y="295"/>
                    <a:pt x="248" y="300"/>
                    <a:pt x="250" y="307"/>
                  </a:cubicBezTo>
                  <a:cubicBezTo>
                    <a:pt x="250" y="307"/>
                    <a:pt x="250" y="307"/>
                    <a:pt x="250" y="307"/>
                  </a:cubicBezTo>
                  <a:cubicBezTo>
                    <a:pt x="236" y="321"/>
                    <a:pt x="252" y="340"/>
                    <a:pt x="252" y="349"/>
                  </a:cubicBezTo>
                  <a:cubicBezTo>
                    <a:pt x="252" y="358"/>
                    <a:pt x="250" y="377"/>
                    <a:pt x="245" y="390"/>
                  </a:cubicBezTo>
                  <a:cubicBezTo>
                    <a:pt x="241" y="402"/>
                    <a:pt x="245" y="434"/>
                    <a:pt x="252" y="434"/>
                  </a:cubicBezTo>
                  <a:cubicBezTo>
                    <a:pt x="259" y="435"/>
                    <a:pt x="256" y="391"/>
                    <a:pt x="258" y="379"/>
                  </a:cubicBezTo>
                  <a:cubicBezTo>
                    <a:pt x="259" y="368"/>
                    <a:pt x="266" y="339"/>
                    <a:pt x="269" y="330"/>
                  </a:cubicBezTo>
                  <a:cubicBezTo>
                    <a:pt x="269" y="329"/>
                    <a:pt x="270" y="328"/>
                    <a:pt x="270" y="327"/>
                  </a:cubicBezTo>
                  <a:cubicBezTo>
                    <a:pt x="270" y="327"/>
                    <a:pt x="270" y="327"/>
                    <a:pt x="270" y="327"/>
                  </a:cubicBezTo>
                  <a:cubicBezTo>
                    <a:pt x="271" y="327"/>
                    <a:pt x="272" y="327"/>
                    <a:pt x="272" y="327"/>
                  </a:cubicBezTo>
                  <a:cubicBezTo>
                    <a:pt x="273" y="327"/>
                    <a:pt x="274" y="327"/>
                    <a:pt x="274" y="327"/>
                  </a:cubicBezTo>
                  <a:cubicBezTo>
                    <a:pt x="275" y="327"/>
                    <a:pt x="275" y="326"/>
                    <a:pt x="276" y="326"/>
                  </a:cubicBezTo>
                  <a:cubicBezTo>
                    <a:pt x="278" y="326"/>
                    <a:pt x="280" y="326"/>
                    <a:pt x="282" y="325"/>
                  </a:cubicBezTo>
                  <a:cubicBezTo>
                    <a:pt x="286" y="324"/>
                    <a:pt x="290" y="323"/>
                    <a:pt x="294" y="322"/>
                  </a:cubicBezTo>
                  <a:cubicBezTo>
                    <a:pt x="297" y="321"/>
                    <a:pt x="301" y="320"/>
                    <a:pt x="304" y="319"/>
                  </a:cubicBezTo>
                  <a:cubicBezTo>
                    <a:pt x="305" y="319"/>
                    <a:pt x="307" y="319"/>
                    <a:pt x="308" y="319"/>
                  </a:cubicBezTo>
                  <a:cubicBezTo>
                    <a:pt x="308" y="319"/>
                    <a:pt x="309" y="320"/>
                    <a:pt x="309" y="320"/>
                  </a:cubicBezTo>
                  <a:cubicBezTo>
                    <a:pt x="309" y="320"/>
                    <a:pt x="309" y="320"/>
                    <a:pt x="309" y="320"/>
                  </a:cubicBezTo>
                  <a:cubicBezTo>
                    <a:pt x="309" y="320"/>
                    <a:pt x="309" y="320"/>
                    <a:pt x="309" y="320"/>
                  </a:cubicBezTo>
                  <a:cubicBezTo>
                    <a:pt x="309" y="320"/>
                    <a:pt x="309" y="320"/>
                    <a:pt x="310" y="320"/>
                  </a:cubicBezTo>
                  <a:cubicBezTo>
                    <a:pt x="310" y="321"/>
                    <a:pt x="310" y="321"/>
                    <a:pt x="310" y="321"/>
                  </a:cubicBezTo>
                  <a:cubicBezTo>
                    <a:pt x="310" y="321"/>
                    <a:pt x="310" y="321"/>
                    <a:pt x="310" y="321"/>
                  </a:cubicBezTo>
                  <a:cubicBezTo>
                    <a:pt x="310" y="322"/>
                    <a:pt x="310" y="322"/>
                    <a:pt x="310" y="322"/>
                  </a:cubicBezTo>
                  <a:cubicBezTo>
                    <a:pt x="311" y="324"/>
                    <a:pt x="312" y="326"/>
                    <a:pt x="313" y="328"/>
                  </a:cubicBezTo>
                  <a:cubicBezTo>
                    <a:pt x="315" y="331"/>
                    <a:pt x="316" y="336"/>
                    <a:pt x="318" y="340"/>
                  </a:cubicBezTo>
                  <a:cubicBezTo>
                    <a:pt x="321" y="348"/>
                    <a:pt x="324" y="357"/>
                    <a:pt x="328" y="365"/>
                  </a:cubicBezTo>
                  <a:cubicBezTo>
                    <a:pt x="329" y="370"/>
                    <a:pt x="331" y="374"/>
                    <a:pt x="333" y="379"/>
                  </a:cubicBezTo>
                  <a:cubicBezTo>
                    <a:pt x="333" y="379"/>
                    <a:pt x="332" y="380"/>
                    <a:pt x="332" y="381"/>
                  </a:cubicBezTo>
                  <a:cubicBezTo>
                    <a:pt x="331" y="382"/>
                    <a:pt x="330" y="383"/>
                    <a:pt x="329" y="385"/>
                  </a:cubicBezTo>
                  <a:cubicBezTo>
                    <a:pt x="328" y="386"/>
                    <a:pt x="327" y="388"/>
                    <a:pt x="326" y="390"/>
                  </a:cubicBezTo>
                  <a:cubicBezTo>
                    <a:pt x="324" y="394"/>
                    <a:pt x="321" y="398"/>
                    <a:pt x="319" y="404"/>
                  </a:cubicBezTo>
                  <a:cubicBezTo>
                    <a:pt x="316" y="409"/>
                    <a:pt x="313" y="415"/>
                    <a:pt x="311" y="422"/>
                  </a:cubicBezTo>
                  <a:cubicBezTo>
                    <a:pt x="308" y="428"/>
                    <a:pt x="305" y="436"/>
                    <a:pt x="303" y="444"/>
                  </a:cubicBezTo>
                  <a:cubicBezTo>
                    <a:pt x="301" y="447"/>
                    <a:pt x="300" y="451"/>
                    <a:pt x="299" y="456"/>
                  </a:cubicBezTo>
                  <a:cubicBezTo>
                    <a:pt x="299" y="457"/>
                    <a:pt x="298" y="458"/>
                    <a:pt x="298" y="459"/>
                  </a:cubicBezTo>
                  <a:cubicBezTo>
                    <a:pt x="298" y="460"/>
                    <a:pt x="298" y="461"/>
                    <a:pt x="297" y="462"/>
                  </a:cubicBezTo>
                  <a:cubicBezTo>
                    <a:pt x="297" y="464"/>
                    <a:pt x="296" y="466"/>
                    <a:pt x="296" y="468"/>
                  </a:cubicBezTo>
                  <a:cubicBezTo>
                    <a:pt x="296" y="469"/>
                    <a:pt x="295" y="471"/>
                    <a:pt x="295" y="472"/>
                  </a:cubicBezTo>
                  <a:cubicBezTo>
                    <a:pt x="295" y="473"/>
                    <a:pt x="295" y="474"/>
                    <a:pt x="295" y="475"/>
                  </a:cubicBezTo>
                  <a:cubicBezTo>
                    <a:pt x="294" y="476"/>
                    <a:pt x="294" y="477"/>
                    <a:pt x="294" y="478"/>
                  </a:cubicBezTo>
                  <a:cubicBezTo>
                    <a:pt x="294" y="480"/>
                    <a:pt x="294" y="480"/>
                    <a:pt x="294" y="480"/>
                  </a:cubicBezTo>
                  <a:cubicBezTo>
                    <a:pt x="294" y="481"/>
                    <a:pt x="294" y="481"/>
                    <a:pt x="294" y="481"/>
                  </a:cubicBezTo>
                  <a:cubicBezTo>
                    <a:pt x="294" y="481"/>
                    <a:pt x="294" y="481"/>
                    <a:pt x="294" y="481"/>
                  </a:cubicBezTo>
                  <a:cubicBezTo>
                    <a:pt x="294" y="481"/>
                    <a:pt x="294" y="481"/>
                    <a:pt x="294" y="481"/>
                  </a:cubicBezTo>
                  <a:cubicBezTo>
                    <a:pt x="294" y="481"/>
                    <a:pt x="294" y="481"/>
                    <a:pt x="294" y="481"/>
                  </a:cubicBezTo>
                  <a:cubicBezTo>
                    <a:pt x="294" y="481"/>
                    <a:pt x="294" y="481"/>
                    <a:pt x="294" y="481"/>
                  </a:cubicBezTo>
                  <a:cubicBezTo>
                    <a:pt x="293" y="482"/>
                    <a:pt x="293" y="484"/>
                    <a:pt x="292" y="486"/>
                  </a:cubicBezTo>
                  <a:cubicBezTo>
                    <a:pt x="291" y="488"/>
                    <a:pt x="290" y="489"/>
                    <a:pt x="289" y="491"/>
                  </a:cubicBezTo>
                  <a:cubicBezTo>
                    <a:pt x="284" y="497"/>
                    <a:pt x="277" y="501"/>
                    <a:pt x="268" y="503"/>
                  </a:cubicBezTo>
                  <a:cubicBezTo>
                    <a:pt x="267" y="503"/>
                    <a:pt x="266" y="503"/>
                    <a:pt x="265" y="504"/>
                  </a:cubicBezTo>
                  <a:cubicBezTo>
                    <a:pt x="264" y="504"/>
                    <a:pt x="263" y="504"/>
                    <a:pt x="262" y="504"/>
                  </a:cubicBezTo>
                  <a:cubicBezTo>
                    <a:pt x="261" y="504"/>
                    <a:pt x="260" y="504"/>
                    <a:pt x="259" y="504"/>
                  </a:cubicBezTo>
                  <a:cubicBezTo>
                    <a:pt x="258" y="504"/>
                    <a:pt x="257" y="504"/>
                    <a:pt x="256" y="504"/>
                  </a:cubicBezTo>
                  <a:cubicBezTo>
                    <a:pt x="254" y="504"/>
                    <a:pt x="253" y="504"/>
                    <a:pt x="252" y="504"/>
                  </a:cubicBezTo>
                  <a:cubicBezTo>
                    <a:pt x="251" y="504"/>
                    <a:pt x="250" y="504"/>
                    <a:pt x="249" y="504"/>
                  </a:cubicBezTo>
                  <a:cubicBezTo>
                    <a:pt x="246" y="503"/>
                    <a:pt x="246" y="503"/>
                    <a:pt x="246" y="503"/>
                  </a:cubicBezTo>
                  <a:cubicBezTo>
                    <a:pt x="245" y="503"/>
                    <a:pt x="243" y="503"/>
                    <a:pt x="242" y="503"/>
                  </a:cubicBezTo>
                  <a:cubicBezTo>
                    <a:pt x="232" y="502"/>
                    <a:pt x="223" y="505"/>
                    <a:pt x="214" y="509"/>
                  </a:cubicBezTo>
                  <a:cubicBezTo>
                    <a:pt x="206" y="513"/>
                    <a:pt x="199" y="518"/>
                    <a:pt x="193" y="524"/>
                  </a:cubicBezTo>
                  <a:cubicBezTo>
                    <a:pt x="187" y="529"/>
                    <a:pt x="181" y="535"/>
                    <a:pt x="177" y="540"/>
                  </a:cubicBezTo>
                  <a:cubicBezTo>
                    <a:pt x="172" y="546"/>
                    <a:pt x="168" y="551"/>
                    <a:pt x="165" y="555"/>
                  </a:cubicBezTo>
                  <a:cubicBezTo>
                    <a:pt x="161" y="560"/>
                    <a:pt x="158" y="564"/>
                    <a:pt x="156" y="568"/>
                  </a:cubicBezTo>
                  <a:cubicBezTo>
                    <a:pt x="155" y="569"/>
                    <a:pt x="154" y="570"/>
                    <a:pt x="153" y="571"/>
                  </a:cubicBezTo>
                  <a:cubicBezTo>
                    <a:pt x="150" y="568"/>
                    <a:pt x="147" y="564"/>
                    <a:pt x="144" y="561"/>
                  </a:cubicBezTo>
                  <a:cubicBezTo>
                    <a:pt x="140" y="557"/>
                    <a:pt x="136" y="553"/>
                    <a:pt x="133" y="549"/>
                  </a:cubicBezTo>
                  <a:cubicBezTo>
                    <a:pt x="130" y="545"/>
                    <a:pt x="126" y="541"/>
                    <a:pt x="124" y="538"/>
                  </a:cubicBezTo>
                  <a:cubicBezTo>
                    <a:pt x="121" y="534"/>
                    <a:pt x="119" y="531"/>
                    <a:pt x="117" y="528"/>
                  </a:cubicBezTo>
                  <a:cubicBezTo>
                    <a:pt x="116" y="525"/>
                    <a:pt x="114" y="522"/>
                    <a:pt x="114" y="519"/>
                  </a:cubicBezTo>
                  <a:cubicBezTo>
                    <a:pt x="113" y="517"/>
                    <a:pt x="112" y="515"/>
                    <a:pt x="112" y="514"/>
                  </a:cubicBezTo>
                  <a:cubicBezTo>
                    <a:pt x="112" y="513"/>
                    <a:pt x="112" y="512"/>
                    <a:pt x="112" y="512"/>
                  </a:cubicBezTo>
                  <a:cubicBezTo>
                    <a:pt x="107" y="512"/>
                    <a:pt x="107" y="512"/>
                    <a:pt x="107" y="512"/>
                  </a:cubicBezTo>
                  <a:cubicBezTo>
                    <a:pt x="107" y="512"/>
                    <a:pt x="107" y="513"/>
                    <a:pt x="107" y="514"/>
                  </a:cubicBezTo>
                  <a:cubicBezTo>
                    <a:pt x="107" y="516"/>
                    <a:pt x="107" y="518"/>
                    <a:pt x="108" y="521"/>
                  </a:cubicBezTo>
                  <a:cubicBezTo>
                    <a:pt x="108" y="524"/>
                    <a:pt x="109" y="527"/>
                    <a:pt x="111" y="531"/>
                  </a:cubicBezTo>
                  <a:cubicBezTo>
                    <a:pt x="113" y="534"/>
                    <a:pt x="115" y="538"/>
                    <a:pt x="117" y="542"/>
                  </a:cubicBezTo>
                  <a:cubicBezTo>
                    <a:pt x="120" y="546"/>
                    <a:pt x="123" y="550"/>
                    <a:pt x="126" y="554"/>
                  </a:cubicBezTo>
                  <a:cubicBezTo>
                    <a:pt x="129" y="559"/>
                    <a:pt x="133" y="563"/>
                    <a:pt x="137" y="567"/>
                  </a:cubicBezTo>
                  <a:cubicBezTo>
                    <a:pt x="141" y="572"/>
                    <a:pt x="145" y="576"/>
                    <a:pt x="149" y="581"/>
                  </a:cubicBezTo>
                  <a:cubicBezTo>
                    <a:pt x="153" y="585"/>
                    <a:pt x="157" y="589"/>
                    <a:pt x="161" y="594"/>
                  </a:cubicBezTo>
                  <a:cubicBezTo>
                    <a:pt x="163" y="596"/>
                    <a:pt x="165" y="598"/>
                    <a:pt x="167" y="601"/>
                  </a:cubicBezTo>
                  <a:cubicBezTo>
                    <a:pt x="168" y="602"/>
                    <a:pt x="169" y="603"/>
                    <a:pt x="170" y="604"/>
                  </a:cubicBezTo>
                  <a:cubicBezTo>
                    <a:pt x="170" y="604"/>
                    <a:pt x="171" y="605"/>
                    <a:pt x="171" y="606"/>
                  </a:cubicBezTo>
                  <a:cubicBezTo>
                    <a:pt x="171" y="606"/>
                    <a:pt x="172" y="607"/>
                    <a:pt x="172" y="607"/>
                  </a:cubicBezTo>
                  <a:cubicBezTo>
                    <a:pt x="173" y="608"/>
                    <a:pt x="173" y="608"/>
                    <a:pt x="173" y="608"/>
                  </a:cubicBezTo>
                  <a:cubicBezTo>
                    <a:pt x="173" y="608"/>
                    <a:pt x="173" y="608"/>
                    <a:pt x="173" y="608"/>
                  </a:cubicBezTo>
                  <a:cubicBezTo>
                    <a:pt x="173" y="608"/>
                    <a:pt x="173" y="608"/>
                    <a:pt x="173" y="608"/>
                  </a:cubicBezTo>
                  <a:cubicBezTo>
                    <a:pt x="173" y="608"/>
                    <a:pt x="173" y="608"/>
                    <a:pt x="173" y="608"/>
                  </a:cubicBezTo>
                  <a:cubicBezTo>
                    <a:pt x="173" y="609"/>
                    <a:pt x="173" y="609"/>
                    <a:pt x="173" y="609"/>
                  </a:cubicBezTo>
                  <a:cubicBezTo>
                    <a:pt x="174" y="611"/>
                    <a:pt x="174" y="611"/>
                    <a:pt x="174" y="611"/>
                  </a:cubicBezTo>
                  <a:cubicBezTo>
                    <a:pt x="175" y="612"/>
                    <a:pt x="175" y="613"/>
                    <a:pt x="176" y="614"/>
                  </a:cubicBezTo>
                  <a:cubicBezTo>
                    <a:pt x="177" y="616"/>
                    <a:pt x="177" y="616"/>
                    <a:pt x="177" y="616"/>
                  </a:cubicBezTo>
                  <a:cubicBezTo>
                    <a:pt x="177" y="617"/>
                    <a:pt x="177" y="617"/>
                    <a:pt x="177" y="618"/>
                  </a:cubicBezTo>
                  <a:cubicBezTo>
                    <a:pt x="178" y="619"/>
                    <a:pt x="178" y="621"/>
                    <a:pt x="179" y="622"/>
                  </a:cubicBezTo>
                  <a:cubicBezTo>
                    <a:pt x="180" y="627"/>
                    <a:pt x="182" y="632"/>
                    <a:pt x="183" y="637"/>
                  </a:cubicBezTo>
                  <a:cubicBezTo>
                    <a:pt x="183" y="640"/>
                    <a:pt x="184" y="642"/>
                    <a:pt x="184" y="645"/>
                  </a:cubicBezTo>
                  <a:cubicBezTo>
                    <a:pt x="185" y="647"/>
                    <a:pt x="185" y="649"/>
                    <a:pt x="186" y="652"/>
                  </a:cubicBezTo>
                  <a:cubicBezTo>
                    <a:pt x="186" y="656"/>
                    <a:pt x="187" y="660"/>
                    <a:pt x="188" y="664"/>
                  </a:cubicBezTo>
                  <a:cubicBezTo>
                    <a:pt x="188" y="667"/>
                    <a:pt x="189" y="671"/>
                    <a:pt x="189" y="673"/>
                  </a:cubicBezTo>
                  <a:cubicBezTo>
                    <a:pt x="190" y="679"/>
                    <a:pt x="191" y="682"/>
                    <a:pt x="191" y="682"/>
                  </a:cubicBezTo>
                  <a:cubicBezTo>
                    <a:pt x="196" y="681"/>
                    <a:pt x="196" y="681"/>
                    <a:pt x="196" y="681"/>
                  </a:cubicBezTo>
                  <a:cubicBezTo>
                    <a:pt x="196" y="681"/>
                    <a:pt x="196" y="680"/>
                    <a:pt x="196" y="679"/>
                  </a:cubicBezTo>
                  <a:cubicBezTo>
                    <a:pt x="196" y="677"/>
                    <a:pt x="196" y="675"/>
                    <a:pt x="196" y="673"/>
                  </a:cubicBezTo>
                  <a:cubicBezTo>
                    <a:pt x="196" y="670"/>
                    <a:pt x="196" y="667"/>
                    <a:pt x="195" y="663"/>
                  </a:cubicBezTo>
                  <a:cubicBezTo>
                    <a:pt x="195" y="659"/>
                    <a:pt x="195" y="655"/>
                    <a:pt x="194" y="650"/>
                  </a:cubicBezTo>
                  <a:cubicBezTo>
                    <a:pt x="194" y="646"/>
                    <a:pt x="193" y="641"/>
                    <a:pt x="192" y="636"/>
                  </a:cubicBezTo>
                  <a:cubicBezTo>
                    <a:pt x="192" y="633"/>
                    <a:pt x="191" y="630"/>
                    <a:pt x="191" y="627"/>
                  </a:cubicBezTo>
                  <a:cubicBezTo>
                    <a:pt x="190" y="625"/>
                    <a:pt x="189" y="622"/>
                    <a:pt x="188" y="619"/>
                  </a:cubicBezTo>
                  <a:cubicBezTo>
                    <a:pt x="188" y="618"/>
                    <a:pt x="188" y="616"/>
                    <a:pt x="187" y="615"/>
                  </a:cubicBezTo>
                  <a:cubicBezTo>
                    <a:pt x="187" y="614"/>
                    <a:pt x="187" y="613"/>
                    <a:pt x="186" y="612"/>
                  </a:cubicBezTo>
                  <a:cubicBezTo>
                    <a:pt x="186" y="612"/>
                    <a:pt x="186" y="611"/>
                    <a:pt x="185" y="610"/>
                  </a:cubicBezTo>
                  <a:cubicBezTo>
                    <a:pt x="185" y="609"/>
                    <a:pt x="184" y="607"/>
                    <a:pt x="183" y="606"/>
                  </a:cubicBezTo>
                  <a:cubicBezTo>
                    <a:pt x="182" y="604"/>
                    <a:pt x="182" y="604"/>
                    <a:pt x="182" y="604"/>
                  </a:cubicBezTo>
                  <a:cubicBezTo>
                    <a:pt x="182" y="603"/>
                    <a:pt x="182" y="603"/>
                    <a:pt x="182" y="603"/>
                  </a:cubicBezTo>
                  <a:cubicBezTo>
                    <a:pt x="182" y="603"/>
                    <a:pt x="182" y="603"/>
                    <a:pt x="182" y="603"/>
                  </a:cubicBezTo>
                  <a:cubicBezTo>
                    <a:pt x="182" y="603"/>
                    <a:pt x="182" y="603"/>
                    <a:pt x="182" y="603"/>
                  </a:cubicBezTo>
                  <a:cubicBezTo>
                    <a:pt x="182" y="603"/>
                    <a:pt x="182" y="603"/>
                    <a:pt x="182" y="603"/>
                  </a:cubicBezTo>
                  <a:cubicBezTo>
                    <a:pt x="181" y="602"/>
                    <a:pt x="181" y="602"/>
                    <a:pt x="181" y="602"/>
                  </a:cubicBezTo>
                  <a:cubicBezTo>
                    <a:pt x="181" y="601"/>
                    <a:pt x="181" y="601"/>
                    <a:pt x="181" y="601"/>
                  </a:cubicBezTo>
                  <a:cubicBezTo>
                    <a:pt x="177" y="596"/>
                    <a:pt x="173" y="591"/>
                    <a:pt x="169" y="587"/>
                  </a:cubicBezTo>
                  <a:cubicBezTo>
                    <a:pt x="168" y="587"/>
                    <a:pt x="168" y="586"/>
                    <a:pt x="168" y="586"/>
                  </a:cubicBezTo>
                  <a:cubicBezTo>
                    <a:pt x="168" y="586"/>
                    <a:pt x="168" y="586"/>
                    <a:pt x="168" y="585"/>
                  </a:cubicBezTo>
                  <a:cubicBezTo>
                    <a:pt x="169" y="583"/>
                    <a:pt x="171" y="581"/>
                    <a:pt x="172" y="577"/>
                  </a:cubicBezTo>
                  <a:cubicBezTo>
                    <a:pt x="174" y="573"/>
                    <a:pt x="176" y="569"/>
                    <a:pt x="179" y="564"/>
                  </a:cubicBezTo>
                  <a:cubicBezTo>
                    <a:pt x="181" y="559"/>
                    <a:pt x="184" y="554"/>
                    <a:pt x="188" y="549"/>
                  </a:cubicBezTo>
                  <a:cubicBezTo>
                    <a:pt x="191" y="543"/>
                    <a:pt x="196" y="538"/>
                    <a:pt x="201" y="532"/>
                  </a:cubicBezTo>
                  <a:cubicBezTo>
                    <a:pt x="206" y="527"/>
                    <a:pt x="212" y="521"/>
                    <a:pt x="219" y="518"/>
                  </a:cubicBezTo>
                  <a:cubicBezTo>
                    <a:pt x="222" y="516"/>
                    <a:pt x="226" y="514"/>
                    <a:pt x="230" y="513"/>
                  </a:cubicBezTo>
                  <a:cubicBezTo>
                    <a:pt x="234" y="512"/>
                    <a:pt x="238" y="511"/>
                    <a:pt x="242" y="511"/>
                  </a:cubicBezTo>
                  <a:cubicBezTo>
                    <a:pt x="243" y="511"/>
                    <a:pt x="244" y="511"/>
                    <a:pt x="245" y="511"/>
                  </a:cubicBezTo>
                  <a:cubicBezTo>
                    <a:pt x="248" y="512"/>
                    <a:pt x="248" y="512"/>
                    <a:pt x="248" y="512"/>
                  </a:cubicBezTo>
                  <a:cubicBezTo>
                    <a:pt x="249" y="512"/>
                    <a:pt x="251" y="512"/>
                    <a:pt x="252" y="512"/>
                  </a:cubicBezTo>
                  <a:cubicBezTo>
                    <a:pt x="253" y="512"/>
                    <a:pt x="254" y="512"/>
                    <a:pt x="256" y="512"/>
                  </a:cubicBezTo>
                  <a:cubicBezTo>
                    <a:pt x="257" y="512"/>
                    <a:pt x="258" y="512"/>
                    <a:pt x="259" y="512"/>
                  </a:cubicBezTo>
                  <a:cubicBezTo>
                    <a:pt x="260" y="512"/>
                    <a:pt x="262" y="512"/>
                    <a:pt x="263" y="512"/>
                  </a:cubicBezTo>
                  <a:cubicBezTo>
                    <a:pt x="265" y="512"/>
                    <a:pt x="268" y="511"/>
                    <a:pt x="270" y="511"/>
                  </a:cubicBezTo>
                  <a:cubicBezTo>
                    <a:pt x="275" y="510"/>
                    <a:pt x="280" y="509"/>
                    <a:pt x="284" y="507"/>
                  </a:cubicBezTo>
                  <a:cubicBezTo>
                    <a:pt x="289" y="505"/>
                    <a:pt x="293" y="502"/>
                    <a:pt x="297" y="498"/>
                  </a:cubicBezTo>
                  <a:cubicBezTo>
                    <a:pt x="299" y="496"/>
                    <a:pt x="301" y="495"/>
                    <a:pt x="302" y="492"/>
                  </a:cubicBezTo>
                  <a:cubicBezTo>
                    <a:pt x="304" y="490"/>
                    <a:pt x="305" y="488"/>
                    <a:pt x="306" y="485"/>
                  </a:cubicBezTo>
                  <a:cubicBezTo>
                    <a:pt x="307" y="483"/>
                    <a:pt x="308" y="481"/>
                    <a:pt x="308" y="479"/>
                  </a:cubicBezTo>
                  <a:cubicBezTo>
                    <a:pt x="309" y="478"/>
                    <a:pt x="309" y="477"/>
                    <a:pt x="310" y="476"/>
                  </a:cubicBezTo>
                  <a:cubicBezTo>
                    <a:pt x="310" y="475"/>
                    <a:pt x="310" y="474"/>
                    <a:pt x="311" y="473"/>
                  </a:cubicBezTo>
                  <a:cubicBezTo>
                    <a:pt x="311" y="471"/>
                    <a:pt x="312" y="469"/>
                    <a:pt x="313" y="467"/>
                  </a:cubicBezTo>
                  <a:cubicBezTo>
                    <a:pt x="314" y="465"/>
                    <a:pt x="315" y="463"/>
                    <a:pt x="316" y="462"/>
                  </a:cubicBezTo>
                  <a:cubicBezTo>
                    <a:pt x="317" y="458"/>
                    <a:pt x="319" y="455"/>
                    <a:pt x="321" y="451"/>
                  </a:cubicBezTo>
                  <a:cubicBezTo>
                    <a:pt x="324" y="445"/>
                    <a:pt x="328" y="439"/>
                    <a:pt x="332" y="433"/>
                  </a:cubicBezTo>
                  <a:cubicBezTo>
                    <a:pt x="336" y="428"/>
                    <a:pt x="339" y="423"/>
                    <a:pt x="343" y="419"/>
                  </a:cubicBezTo>
                  <a:cubicBezTo>
                    <a:pt x="344" y="417"/>
                    <a:pt x="346" y="415"/>
                    <a:pt x="347" y="413"/>
                  </a:cubicBezTo>
                  <a:cubicBezTo>
                    <a:pt x="349" y="412"/>
                    <a:pt x="350" y="410"/>
                    <a:pt x="351" y="409"/>
                  </a:cubicBezTo>
                  <a:cubicBezTo>
                    <a:pt x="352" y="408"/>
                    <a:pt x="352" y="408"/>
                    <a:pt x="353" y="407"/>
                  </a:cubicBezTo>
                  <a:cubicBezTo>
                    <a:pt x="353" y="408"/>
                    <a:pt x="353" y="408"/>
                    <a:pt x="353" y="408"/>
                  </a:cubicBezTo>
                  <a:cubicBezTo>
                    <a:pt x="354" y="408"/>
                    <a:pt x="355" y="408"/>
                    <a:pt x="355" y="409"/>
                  </a:cubicBezTo>
                  <a:cubicBezTo>
                    <a:pt x="357" y="410"/>
                    <a:pt x="359" y="411"/>
                    <a:pt x="361" y="411"/>
                  </a:cubicBezTo>
                  <a:cubicBezTo>
                    <a:pt x="370" y="415"/>
                    <a:pt x="379" y="417"/>
                    <a:pt x="388" y="418"/>
                  </a:cubicBezTo>
                  <a:cubicBezTo>
                    <a:pt x="392" y="418"/>
                    <a:pt x="396" y="418"/>
                    <a:pt x="400" y="418"/>
                  </a:cubicBezTo>
                  <a:cubicBezTo>
                    <a:pt x="404" y="418"/>
                    <a:pt x="407" y="417"/>
                    <a:pt x="411" y="417"/>
                  </a:cubicBezTo>
                  <a:cubicBezTo>
                    <a:pt x="413" y="417"/>
                    <a:pt x="415" y="416"/>
                    <a:pt x="416" y="416"/>
                  </a:cubicBezTo>
                  <a:cubicBezTo>
                    <a:pt x="418" y="416"/>
                    <a:pt x="419" y="415"/>
                    <a:pt x="421" y="415"/>
                  </a:cubicBezTo>
                  <a:cubicBezTo>
                    <a:pt x="422" y="415"/>
                    <a:pt x="423" y="415"/>
                    <a:pt x="423" y="414"/>
                  </a:cubicBezTo>
                  <a:cubicBezTo>
                    <a:pt x="424" y="414"/>
                    <a:pt x="425" y="414"/>
                    <a:pt x="426" y="414"/>
                  </a:cubicBezTo>
                  <a:cubicBezTo>
                    <a:pt x="427" y="413"/>
                    <a:pt x="429" y="413"/>
                    <a:pt x="430" y="413"/>
                  </a:cubicBezTo>
                  <a:cubicBezTo>
                    <a:pt x="433" y="412"/>
                    <a:pt x="435" y="411"/>
                    <a:pt x="438" y="410"/>
                  </a:cubicBezTo>
                  <a:cubicBezTo>
                    <a:pt x="440" y="409"/>
                    <a:pt x="442" y="408"/>
                    <a:pt x="444" y="408"/>
                  </a:cubicBezTo>
                  <a:cubicBezTo>
                    <a:pt x="446" y="407"/>
                    <a:pt x="447" y="406"/>
                    <a:pt x="449" y="406"/>
                  </a:cubicBezTo>
                  <a:cubicBezTo>
                    <a:pt x="449" y="406"/>
                    <a:pt x="449" y="407"/>
                    <a:pt x="449" y="408"/>
                  </a:cubicBezTo>
                  <a:cubicBezTo>
                    <a:pt x="448" y="411"/>
                    <a:pt x="448" y="414"/>
                    <a:pt x="448" y="417"/>
                  </a:cubicBezTo>
                  <a:cubicBezTo>
                    <a:pt x="448" y="420"/>
                    <a:pt x="449" y="423"/>
                    <a:pt x="449" y="427"/>
                  </a:cubicBezTo>
                  <a:cubicBezTo>
                    <a:pt x="451" y="433"/>
                    <a:pt x="452" y="439"/>
                    <a:pt x="454" y="445"/>
                  </a:cubicBezTo>
                  <a:cubicBezTo>
                    <a:pt x="455" y="450"/>
                    <a:pt x="457" y="456"/>
                    <a:pt x="459" y="462"/>
                  </a:cubicBezTo>
                  <a:cubicBezTo>
                    <a:pt x="462" y="473"/>
                    <a:pt x="465" y="484"/>
                    <a:pt x="467" y="494"/>
                  </a:cubicBezTo>
                  <a:cubicBezTo>
                    <a:pt x="468" y="500"/>
                    <a:pt x="469" y="505"/>
                    <a:pt x="469" y="509"/>
                  </a:cubicBezTo>
                  <a:cubicBezTo>
                    <a:pt x="469" y="511"/>
                    <a:pt x="469" y="511"/>
                    <a:pt x="469" y="511"/>
                  </a:cubicBezTo>
                  <a:cubicBezTo>
                    <a:pt x="469" y="513"/>
                    <a:pt x="469" y="513"/>
                    <a:pt x="469" y="513"/>
                  </a:cubicBezTo>
                  <a:cubicBezTo>
                    <a:pt x="469" y="514"/>
                    <a:pt x="469" y="514"/>
                    <a:pt x="469" y="514"/>
                  </a:cubicBezTo>
                  <a:cubicBezTo>
                    <a:pt x="469" y="514"/>
                    <a:pt x="469" y="514"/>
                    <a:pt x="469" y="515"/>
                  </a:cubicBezTo>
                  <a:cubicBezTo>
                    <a:pt x="469" y="516"/>
                    <a:pt x="469" y="517"/>
                    <a:pt x="469" y="517"/>
                  </a:cubicBezTo>
                  <a:cubicBezTo>
                    <a:pt x="469" y="520"/>
                    <a:pt x="469" y="523"/>
                    <a:pt x="470" y="526"/>
                  </a:cubicBezTo>
                  <a:cubicBezTo>
                    <a:pt x="471" y="537"/>
                    <a:pt x="473" y="547"/>
                    <a:pt x="475" y="556"/>
                  </a:cubicBezTo>
                  <a:cubicBezTo>
                    <a:pt x="476" y="561"/>
                    <a:pt x="477" y="565"/>
                    <a:pt x="478" y="569"/>
                  </a:cubicBezTo>
                  <a:cubicBezTo>
                    <a:pt x="479" y="573"/>
                    <a:pt x="480" y="577"/>
                    <a:pt x="481" y="581"/>
                  </a:cubicBezTo>
                  <a:cubicBezTo>
                    <a:pt x="483" y="589"/>
                    <a:pt x="485" y="595"/>
                    <a:pt x="486" y="601"/>
                  </a:cubicBezTo>
                  <a:cubicBezTo>
                    <a:pt x="487" y="604"/>
                    <a:pt x="488" y="607"/>
                    <a:pt x="489" y="609"/>
                  </a:cubicBezTo>
                  <a:cubicBezTo>
                    <a:pt x="486" y="612"/>
                    <a:pt x="483" y="614"/>
                    <a:pt x="480" y="617"/>
                  </a:cubicBezTo>
                  <a:cubicBezTo>
                    <a:pt x="476" y="620"/>
                    <a:pt x="472" y="623"/>
                    <a:pt x="469" y="627"/>
                  </a:cubicBezTo>
                  <a:cubicBezTo>
                    <a:pt x="468" y="627"/>
                    <a:pt x="468" y="627"/>
                    <a:pt x="467" y="627"/>
                  </a:cubicBezTo>
                  <a:cubicBezTo>
                    <a:pt x="465" y="626"/>
                    <a:pt x="463" y="626"/>
                    <a:pt x="462" y="627"/>
                  </a:cubicBezTo>
                  <a:cubicBezTo>
                    <a:pt x="458" y="627"/>
                    <a:pt x="454" y="627"/>
                    <a:pt x="450" y="627"/>
                  </a:cubicBezTo>
                  <a:cubicBezTo>
                    <a:pt x="446" y="628"/>
                    <a:pt x="441" y="628"/>
                    <a:pt x="436" y="628"/>
                  </a:cubicBezTo>
                  <a:cubicBezTo>
                    <a:pt x="431" y="628"/>
                    <a:pt x="426" y="628"/>
                    <a:pt x="421" y="627"/>
                  </a:cubicBezTo>
                  <a:cubicBezTo>
                    <a:pt x="420" y="626"/>
                    <a:pt x="419" y="626"/>
                    <a:pt x="418" y="625"/>
                  </a:cubicBezTo>
                  <a:cubicBezTo>
                    <a:pt x="418" y="625"/>
                    <a:pt x="417" y="625"/>
                    <a:pt x="417" y="625"/>
                  </a:cubicBezTo>
                  <a:cubicBezTo>
                    <a:pt x="416" y="624"/>
                    <a:pt x="416" y="624"/>
                    <a:pt x="416" y="624"/>
                  </a:cubicBezTo>
                  <a:cubicBezTo>
                    <a:pt x="416" y="624"/>
                    <a:pt x="416" y="624"/>
                    <a:pt x="416" y="624"/>
                  </a:cubicBezTo>
                  <a:cubicBezTo>
                    <a:pt x="416" y="624"/>
                    <a:pt x="416" y="624"/>
                    <a:pt x="415" y="624"/>
                  </a:cubicBezTo>
                  <a:cubicBezTo>
                    <a:pt x="415" y="624"/>
                    <a:pt x="415" y="624"/>
                    <a:pt x="415" y="624"/>
                  </a:cubicBezTo>
                  <a:cubicBezTo>
                    <a:pt x="415" y="623"/>
                    <a:pt x="415" y="623"/>
                    <a:pt x="414" y="622"/>
                  </a:cubicBezTo>
                  <a:cubicBezTo>
                    <a:pt x="414" y="621"/>
                    <a:pt x="413" y="620"/>
                    <a:pt x="413" y="619"/>
                  </a:cubicBezTo>
                  <a:cubicBezTo>
                    <a:pt x="411" y="613"/>
                    <a:pt x="409" y="607"/>
                    <a:pt x="408" y="600"/>
                  </a:cubicBezTo>
                  <a:cubicBezTo>
                    <a:pt x="406" y="593"/>
                    <a:pt x="405" y="586"/>
                    <a:pt x="404" y="579"/>
                  </a:cubicBezTo>
                  <a:cubicBezTo>
                    <a:pt x="402" y="565"/>
                    <a:pt x="400" y="551"/>
                    <a:pt x="399" y="538"/>
                  </a:cubicBezTo>
                  <a:cubicBezTo>
                    <a:pt x="398" y="525"/>
                    <a:pt x="397" y="513"/>
                    <a:pt x="396" y="502"/>
                  </a:cubicBezTo>
                  <a:cubicBezTo>
                    <a:pt x="394" y="481"/>
                    <a:pt x="393" y="467"/>
                    <a:pt x="393" y="467"/>
                  </a:cubicBezTo>
                  <a:cubicBezTo>
                    <a:pt x="388" y="467"/>
                    <a:pt x="388" y="467"/>
                    <a:pt x="388" y="467"/>
                  </a:cubicBezTo>
                  <a:cubicBezTo>
                    <a:pt x="388" y="467"/>
                    <a:pt x="388" y="481"/>
                    <a:pt x="388" y="502"/>
                  </a:cubicBezTo>
                  <a:cubicBezTo>
                    <a:pt x="389" y="513"/>
                    <a:pt x="389" y="525"/>
                    <a:pt x="390" y="539"/>
                  </a:cubicBezTo>
                  <a:cubicBezTo>
                    <a:pt x="390" y="552"/>
                    <a:pt x="391" y="566"/>
                    <a:pt x="392" y="581"/>
                  </a:cubicBezTo>
                  <a:cubicBezTo>
                    <a:pt x="393" y="588"/>
                    <a:pt x="394" y="595"/>
                    <a:pt x="395" y="602"/>
                  </a:cubicBezTo>
                  <a:cubicBezTo>
                    <a:pt x="396" y="609"/>
                    <a:pt x="397" y="616"/>
                    <a:pt x="399" y="623"/>
                  </a:cubicBezTo>
                  <a:cubicBezTo>
                    <a:pt x="400" y="625"/>
                    <a:pt x="401" y="627"/>
                    <a:pt x="402" y="629"/>
                  </a:cubicBezTo>
                  <a:cubicBezTo>
                    <a:pt x="402" y="630"/>
                    <a:pt x="403" y="631"/>
                    <a:pt x="403" y="632"/>
                  </a:cubicBezTo>
                  <a:cubicBezTo>
                    <a:pt x="403" y="632"/>
                    <a:pt x="403" y="632"/>
                    <a:pt x="403" y="632"/>
                  </a:cubicBezTo>
                  <a:cubicBezTo>
                    <a:pt x="400" y="632"/>
                    <a:pt x="397" y="632"/>
                    <a:pt x="394" y="632"/>
                  </a:cubicBezTo>
                  <a:cubicBezTo>
                    <a:pt x="383" y="631"/>
                    <a:pt x="371" y="630"/>
                    <a:pt x="359" y="628"/>
                  </a:cubicBezTo>
                  <a:cubicBezTo>
                    <a:pt x="335" y="625"/>
                    <a:pt x="311" y="620"/>
                    <a:pt x="293" y="615"/>
                  </a:cubicBezTo>
                  <a:cubicBezTo>
                    <a:pt x="284" y="613"/>
                    <a:pt x="277" y="610"/>
                    <a:pt x="272" y="608"/>
                  </a:cubicBezTo>
                  <a:cubicBezTo>
                    <a:pt x="270" y="607"/>
                    <a:pt x="268" y="606"/>
                    <a:pt x="267" y="605"/>
                  </a:cubicBezTo>
                  <a:cubicBezTo>
                    <a:pt x="267" y="605"/>
                    <a:pt x="267" y="605"/>
                    <a:pt x="267" y="605"/>
                  </a:cubicBezTo>
                  <a:cubicBezTo>
                    <a:pt x="267" y="605"/>
                    <a:pt x="267" y="605"/>
                    <a:pt x="267" y="605"/>
                  </a:cubicBezTo>
                  <a:cubicBezTo>
                    <a:pt x="267" y="605"/>
                    <a:pt x="267" y="605"/>
                    <a:pt x="267" y="605"/>
                  </a:cubicBezTo>
                  <a:cubicBezTo>
                    <a:pt x="267" y="605"/>
                    <a:pt x="267" y="605"/>
                    <a:pt x="267" y="605"/>
                  </a:cubicBezTo>
                  <a:cubicBezTo>
                    <a:pt x="267" y="605"/>
                    <a:pt x="267" y="604"/>
                    <a:pt x="266" y="604"/>
                  </a:cubicBezTo>
                  <a:cubicBezTo>
                    <a:pt x="266" y="604"/>
                    <a:pt x="266" y="604"/>
                    <a:pt x="266" y="604"/>
                  </a:cubicBezTo>
                  <a:cubicBezTo>
                    <a:pt x="266" y="604"/>
                    <a:pt x="266" y="604"/>
                    <a:pt x="266" y="604"/>
                  </a:cubicBezTo>
                  <a:cubicBezTo>
                    <a:pt x="262" y="607"/>
                    <a:pt x="262" y="607"/>
                    <a:pt x="262" y="607"/>
                  </a:cubicBezTo>
                  <a:cubicBezTo>
                    <a:pt x="262" y="607"/>
                    <a:pt x="262" y="607"/>
                    <a:pt x="262" y="607"/>
                  </a:cubicBezTo>
                  <a:cubicBezTo>
                    <a:pt x="262" y="607"/>
                    <a:pt x="262" y="607"/>
                    <a:pt x="262" y="607"/>
                  </a:cubicBezTo>
                  <a:cubicBezTo>
                    <a:pt x="262" y="607"/>
                    <a:pt x="262" y="607"/>
                    <a:pt x="262" y="607"/>
                  </a:cubicBezTo>
                  <a:cubicBezTo>
                    <a:pt x="262" y="607"/>
                    <a:pt x="262" y="607"/>
                    <a:pt x="262" y="607"/>
                  </a:cubicBezTo>
                  <a:cubicBezTo>
                    <a:pt x="262" y="608"/>
                    <a:pt x="262" y="608"/>
                    <a:pt x="262" y="608"/>
                  </a:cubicBezTo>
                  <a:cubicBezTo>
                    <a:pt x="262" y="608"/>
                    <a:pt x="263" y="608"/>
                    <a:pt x="263" y="608"/>
                  </a:cubicBezTo>
                  <a:cubicBezTo>
                    <a:pt x="263" y="609"/>
                    <a:pt x="263" y="609"/>
                    <a:pt x="263" y="609"/>
                  </a:cubicBezTo>
                  <a:cubicBezTo>
                    <a:pt x="265" y="611"/>
                    <a:pt x="266" y="612"/>
                    <a:pt x="269" y="614"/>
                  </a:cubicBezTo>
                  <a:cubicBezTo>
                    <a:pt x="274" y="617"/>
                    <a:pt x="280" y="621"/>
                    <a:pt x="289" y="625"/>
                  </a:cubicBezTo>
                  <a:cubicBezTo>
                    <a:pt x="306" y="633"/>
                    <a:pt x="330" y="643"/>
                    <a:pt x="354" y="651"/>
                  </a:cubicBezTo>
                  <a:cubicBezTo>
                    <a:pt x="360" y="653"/>
                    <a:pt x="366" y="654"/>
                    <a:pt x="372" y="656"/>
                  </a:cubicBezTo>
                  <a:cubicBezTo>
                    <a:pt x="378" y="658"/>
                    <a:pt x="384" y="660"/>
                    <a:pt x="390" y="661"/>
                  </a:cubicBezTo>
                  <a:cubicBezTo>
                    <a:pt x="391" y="661"/>
                    <a:pt x="392" y="662"/>
                    <a:pt x="394" y="662"/>
                  </a:cubicBezTo>
                  <a:cubicBezTo>
                    <a:pt x="394" y="662"/>
                    <a:pt x="394" y="662"/>
                    <a:pt x="394" y="662"/>
                  </a:cubicBezTo>
                  <a:cubicBezTo>
                    <a:pt x="392" y="664"/>
                    <a:pt x="390" y="665"/>
                    <a:pt x="389" y="667"/>
                  </a:cubicBezTo>
                  <a:cubicBezTo>
                    <a:pt x="385" y="670"/>
                    <a:pt x="383" y="674"/>
                    <a:pt x="380" y="677"/>
                  </a:cubicBezTo>
                  <a:cubicBezTo>
                    <a:pt x="378" y="680"/>
                    <a:pt x="375" y="683"/>
                    <a:pt x="373" y="687"/>
                  </a:cubicBezTo>
                  <a:cubicBezTo>
                    <a:pt x="371" y="690"/>
                    <a:pt x="369" y="693"/>
                    <a:pt x="367" y="696"/>
                  </a:cubicBezTo>
                  <a:cubicBezTo>
                    <a:pt x="365" y="698"/>
                    <a:pt x="363" y="701"/>
                    <a:pt x="361" y="703"/>
                  </a:cubicBezTo>
                  <a:cubicBezTo>
                    <a:pt x="359" y="706"/>
                    <a:pt x="357" y="708"/>
                    <a:pt x="356" y="709"/>
                  </a:cubicBezTo>
                  <a:cubicBezTo>
                    <a:pt x="354" y="711"/>
                    <a:pt x="353" y="712"/>
                    <a:pt x="351" y="713"/>
                  </a:cubicBezTo>
                  <a:cubicBezTo>
                    <a:pt x="350" y="714"/>
                    <a:pt x="349" y="715"/>
                    <a:pt x="348" y="715"/>
                  </a:cubicBezTo>
                  <a:cubicBezTo>
                    <a:pt x="347" y="716"/>
                    <a:pt x="346" y="716"/>
                    <a:pt x="346" y="716"/>
                  </a:cubicBezTo>
                  <a:cubicBezTo>
                    <a:pt x="347" y="718"/>
                    <a:pt x="347" y="718"/>
                    <a:pt x="347" y="718"/>
                  </a:cubicBezTo>
                  <a:cubicBezTo>
                    <a:pt x="347" y="718"/>
                    <a:pt x="347" y="718"/>
                    <a:pt x="348" y="718"/>
                  </a:cubicBezTo>
                  <a:cubicBezTo>
                    <a:pt x="349" y="718"/>
                    <a:pt x="351" y="718"/>
                    <a:pt x="353" y="717"/>
                  </a:cubicBezTo>
                  <a:cubicBezTo>
                    <a:pt x="355" y="716"/>
                    <a:pt x="357" y="716"/>
                    <a:pt x="359" y="714"/>
                  </a:cubicBezTo>
                  <a:cubicBezTo>
                    <a:pt x="362" y="713"/>
                    <a:pt x="364" y="711"/>
                    <a:pt x="367" y="709"/>
                  </a:cubicBezTo>
                  <a:cubicBezTo>
                    <a:pt x="370" y="708"/>
                    <a:pt x="372" y="705"/>
                    <a:pt x="375" y="703"/>
                  </a:cubicBezTo>
                  <a:cubicBezTo>
                    <a:pt x="378" y="700"/>
                    <a:pt x="380" y="698"/>
                    <a:pt x="383" y="695"/>
                  </a:cubicBezTo>
                  <a:cubicBezTo>
                    <a:pt x="386" y="692"/>
                    <a:pt x="389" y="689"/>
                    <a:pt x="391" y="686"/>
                  </a:cubicBezTo>
                  <a:cubicBezTo>
                    <a:pt x="394" y="684"/>
                    <a:pt x="397" y="681"/>
                    <a:pt x="400" y="678"/>
                  </a:cubicBezTo>
                  <a:cubicBezTo>
                    <a:pt x="401" y="677"/>
                    <a:pt x="402" y="676"/>
                    <a:pt x="404" y="675"/>
                  </a:cubicBezTo>
                  <a:cubicBezTo>
                    <a:pt x="405" y="674"/>
                    <a:pt x="406" y="673"/>
                    <a:pt x="407" y="673"/>
                  </a:cubicBezTo>
                  <a:cubicBezTo>
                    <a:pt x="407" y="673"/>
                    <a:pt x="407" y="673"/>
                    <a:pt x="407" y="673"/>
                  </a:cubicBezTo>
                  <a:cubicBezTo>
                    <a:pt x="407" y="673"/>
                    <a:pt x="407" y="673"/>
                    <a:pt x="407" y="673"/>
                  </a:cubicBezTo>
                  <a:cubicBezTo>
                    <a:pt x="408" y="673"/>
                    <a:pt x="408" y="673"/>
                    <a:pt x="408" y="673"/>
                  </a:cubicBezTo>
                  <a:cubicBezTo>
                    <a:pt x="408" y="673"/>
                    <a:pt x="408" y="673"/>
                    <a:pt x="408" y="673"/>
                  </a:cubicBezTo>
                  <a:cubicBezTo>
                    <a:pt x="409" y="673"/>
                    <a:pt x="409" y="673"/>
                    <a:pt x="409" y="673"/>
                  </a:cubicBezTo>
                  <a:cubicBezTo>
                    <a:pt x="409" y="673"/>
                    <a:pt x="409" y="673"/>
                    <a:pt x="409" y="673"/>
                  </a:cubicBezTo>
                  <a:cubicBezTo>
                    <a:pt x="411" y="673"/>
                    <a:pt x="412" y="673"/>
                    <a:pt x="414" y="673"/>
                  </a:cubicBezTo>
                  <a:cubicBezTo>
                    <a:pt x="417" y="674"/>
                    <a:pt x="419" y="675"/>
                    <a:pt x="422" y="676"/>
                  </a:cubicBezTo>
                  <a:cubicBezTo>
                    <a:pt x="424" y="677"/>
                    <a:pt x="426" y="678"/>
                    <a:pt x="428" y="680"/>
                  </a:cubicBezTo>
                  <a:cubicBezTo>
                    <a:pt x="429" y="681"/>
                    <a:pt x="429" y="681"/>
                    <a:pt x="430" y="682"/>
                  </a:cubicBezTo>
                  <a:cubicBezTo>
                    <a:pt x="430" y="683"/>
                    <a:pt x="430" y="683"/>
                    <a:pt x="431" y="683"/>
                  </a:cubicBezTo>
                  <a:cubicBezTo>
                    <a:pt x="428" y="696"/>
                    <a:pt x="425" y="709"/>
                    <a:pt x="422" y="721"/>
                  </a:cubicBezTo>
                  <a:cubicBezTo>
                    <a:pt x="420" y="727"/>
                    <a:pt x="418" y="733"/>
                    <a:pt x="416" y="739"/>
                  </a:cubicBezTo>
                  <a:cubicBezTo>
                    <a:pt x="415" y="741"/>
                    <a:pt x="414" y="742"/>
                    <a:pt x="414" y="743"/>
                  </a:cubicBezTo>
                  <a:cubicBezTo>
                    <a:pt x="413" y="745"/>
                    <a:pt x="412" y="746"/>
                    <a:pt x="411" y="747"/>
                  </a:cubicBezTo>
                  <a:cubicBezTo>
                    <a:pt x="410" y="750"/>
                    <a:pt x="408" y="753"/>
                    <a:pt x="406" y="756"/>
                  </a:cubicBezTo>
                  <a:cubicBezTo>
                    <a:pt x="404" y="759"/>
                    <a:pt x="402" y="763"/>
                    <a:pt x="401" y="766"/>
                  </a:cubicBezTo>
                  <a:cubicBezTo>
                    <a:pt x="400" y="766"/>
                    <a:pt x="400" y="766"/>
                    <a:pt x="399" y="766"/>
                  </a:cubicBezTo>
                  <a:cubicBezTo>
                    <a:pt x="399" y="766"/>
                    <a:pt x="398" y="766"/>
                    <a:pt x="397" y="765"/>
                  </a:cubicBezTo>
                  <a:cubicBezTo>
                    <a:pt x="397" y="765"/>
                    <a:pt x="397" y="765"/>
                    <a:pt x="397" y="765"/>
                  </a:cubicBezTo>
                  <a:cubicBezTo>
                    <a:pt x="397" y="765"/>
                    <a:pt x="397" y="765"/>
                    <a:pt x="397" y="765"/>
                  </a:cubicBezTo>
                  <a:cubicBezTo>
                    <a:pt x="396" y="765"/>
                    <a:pt x="396" y="765"/>
                    <a:pt x="396" y="765"/>
                  </a:cubicBezTo>
                  <a:cubicBezTo>
                    <a:pt x="396" y="765"/>
                    <a:pt x="396" y="765"/>
                    <a:pt x="395" y="765"/>
                  </a:cubicBezTo>
                  <a:cubicBezTo>
                    <a:pt x="395" y="765"/>
                    <a:pt x="394" y="765"/>
                    <a:pt x="394" y="765"/>
                  </a:cubicBezTo>
                  <a:cubicBezTo>
                    <a:pt x="393" y="765"/>
                    <a:pt x="393" y="765"/>
                    <a:pt x="392" y="765"/>
                  </a:cubicBezTo>
                  <a:cubicBezTo>
                    <a:pt x="391" y="765"/>
                    <a:pt x="389" y="765"/>
                    <a:pt x="388" y="765"/>
                  </a:cubicBezTo>
                  <a:cubicBezTo>
                    <a:pt x="385" y="765"/>
                    <a:pt x="383" y="765"/>
                    <a:pt x="380" y="766"/>
                  </a:cubicBezTo>
                  <a:cubicBezTo>
                    <a:pt x="369" y="768"/>
                    <a:pt x="355" y="772"/>
                    <a:pt x="340" y="777"/>
                  </a:cubicBezTo>
                  <a:cubicBezTo>
                    <a:pt x="326" y="783"/>
                    <a:pt x="309" y="790"/>
                    <a:pt x="291" y="797"/>
                  </a:cubicBezTo>
                  <a:cubicBezTo>
                    <a:pt x="282" y="800"/>
                    <a:pt x="273" y="804"/>
                    <a:pt x="264" y="807"/>
                  </a:cubicBezTo>
                  <a:cubicBezTo>
                    <a:pt x="259" y="809"/>
                    <a:pt x="255" y="810"/>
                    <a:pt x="250" y="811"/>
                  </a:cubicBezTo>
                  <a:cubicBezTo>
                    <a:pt x="246" y="813"/>
                    <a:pt x="241" y="814"/>
                    <a:pt x="237" y="814"/>
                  </a:cubicBezTo>
                  <a:cubicBezTo>
                    <a:pt x="236" y="814"/>
                    <a:pt x="234" y="815"/>
                    <a:pt x="233" y="814"/>
                  </a:cubicBezTo>
                  <a:cubicBezTo>
                    <a:pt x="233" y="814"/>
                    <a:pt x="233" y="814"/>
                    <a:pt x="233" y="814"/>
                  </a:cubicBezTo>
                  <a:cubicBezTo>
                    <a:pt x="233" y="814"/>
                    <a:pt x="233" y="814"/>
                    <a:pt x="233" y="814"/>
                  </a:cubicBezTo>
                  <a:cubicBezTo>
                    <a:pt x="233" y="815"/>
                    <a:pt x="233" y="815"/>
                    <a:pt x="233" y="815"/>
                  </a:cubicBezTo>
                  <a:cubicBezTo>
                    <a:pt x="233" y="815"/>
                    <a:pt x="233" y="815"/>
                    <a:pt x="233" y="815"/>
                  </a:cubicBezTo>
                  <a:cubicBezTo>
                    <a:pt x="233" y="814"/>
                    <a:pt x="233" y="814"/>
                    <a:pt x="233" y="814"/>
                  </a:cubicBezTo>
                  <a:cubicBezTo>
                    <a:pt x="232" y="814"/>
                    <a:pt x="232" y="814"/>
                    <a:pt x="232" y="814"/>
                  </a:cubicBezTo>
                  <a:cubicBezTo>
                    <a:pt x="231" y="814"/>
                    <a:pt x="231" y="814"/>
                    <a:pt x="231" y="814"/>
                  </a:cubicBezTo>
                  <a:cubicBezTo>
                    <a:pt x="228" y="813"/>
                    <a:pt x="228" y="813"/>
                    <a:pt x="228" y="813"/>
                  </a:cubicBezTo>
                  <a:cubicBezTo>
                    <a:pt x="223" y="811"/>
                    <a:pt x="218" y="809"/>
                    <a:pt x="214" y="807"/>
                  </a:cubicBezTo>
                  <a:cubicBezTo>
                    <a:pt x="205" y="804"/>
                    <a:pt x="195" y="800"/>
                    <a:pt x="186" y="796"/>
                  </a:cubicBezTo>
                  <a:cubicBezTo>
                    <a:pt x="177" y="792"/>
                    <a:pt x="169" y="789"/>
                    <a:pt x="159" y="786"/>
                  </a:cubicBezTo>
                  <a:cubicBezTo>
                    <a:pt x="158" y="786"/>
                    <a:pt x="156" y="786"/>
                    <a:pt x="155" y="786"/>
                  </a:cubicBezTo>
                  <a:cubicBezTo>
                    <a:pt x="154" y="786"/>
                    <a:pt x="153" y="786"/>
                    <a:pt x="153" y="786"/>
                  </a:cubicBezTo>
                  <a:cubicBezTo>
                    <a:pt x="151" y="786"/>
                    <a:pt x="151" y="786"/>
                    <a:pt x="151" y="786"/>
                  </a:cubicBezTo>
                  <a:cubicBezTo>
                    <a:pt x="151" y="786"/>
                    <a:pt x="151" y="786"/>
                    <a:pt x="151" y="786"/>
                  </a:cubicBezTo>
                  <a:cubicBezTo>
                    <a:pt x="148" y="786"/>
                    <a:pt x="146" y="786"/>
                    <a:pt x="144" y="786"/>
                  </a:cubicBezTo>
                  <a:cubicBezTo>
                    <a:pt x="140" y="787"/>
                    <a:pt x="136" y="787"/>
                    <a:pt x="132" y="788"/>
                  </a:cubicBezTo>
                  <a:cubicBezTo>
                    <a:pt x="124" y="789"/>
                    <a:pt x="116" y="792"/>
                    <a:pt x="110" y="795"/>
                  </a:cubicBezTo>
                  <a:cubicBezTo>
                    <a:pt x="107" y="797"/>
                    <a:pt x="104" y="799"/>
                    <a:pt x="102" y="802"/>
                  </a:cubicBezTo>
                  <a:cubicBezTo>
                    <a:pt x="100" y="804"/>
                    <a:pt x="99" y="807"/>
                    <a:pt x="98" y="809"/>
                  </a:cubicBezTo>
                  <a:cubicBezTo>
                    <a:pt x="97" y="812"/>
                    <a:pt x="97" y="814"/>
                    <a:pt x="97" y="816"/>
                  </a:cubicBezTo>
                  <a:cubicBezTo>
                    <a:pt x="97" y="817"/>
                    <a:pt x="97" y="818"/>
                    <a:pt x="97" y="819"/>
                  </a:cubicBezTo>
                  <a:cubicBezTo>
                    <a:pt x="97" y="820"/>
                    <a:pt x="98" y="821"/>
                    <a:pt x="98" y="821"/>
                  </a:cubicBezTo>
                  <a:cubicBezTo>
                    <a:pt x="98" y="823"/>
                    <a:pt x="98" y="823"/>
                    <a:pt x="99" y="824"/>
                  </a:cubicBezTo>
                  <a:cubicBezTo>
                    <a:pt x="99" y="825"/>
                    <a:pt x="99" y="825"/>
                    <a:pt x="99" y="825"/>
                  </a:cubicBezTo>
                  <a:cubicBezTo>
                    <a:pt x="104" y="824"/>
                    <a:pt x="104" y="824"/>
                    <a:pt x="104" y="824"/>
                  </a:cubicBezTo>
                  <a:cubicBezTo>
                    <a:pt x="104" y="824"/>
                    <a:pt x="104" y="823"/>
                    <a:pt x="104" y="823"/>
                  </a:cubicBezTo>
                  <a:cubicBezTo>
                    <a:pt x="104" y="822"/>
                    <a:pt x="103" y="821"/>
                    <a:pt x="103" y="820"/>
                  </a:cubicBezTo>
                  <a:cubicBezTo>
                    <a:pt x="103" y="818"/>
                    <a:pt x="103" y="815"/>
                    <a:pt x="105" y="812"/>
                  </a:cubicBezTo>
                  <a:cubicBezTo>
                    <a:pt x="105" y="810"/>
                    <a:pt x="106" y="808"/>
                    <a:pt x="108" y="807"/>
                  </a:cubicBezTo>
                  <a:cubicBezTo>
                    <a:pt x="110" y="806"/>
                    <a:pt x="112" y="804"/>
                    <a:pt x="114" y="803"/>
                  </a:cubicBezTo>
                  <a:cubicBezTo>
                    <a:pt x="119" y="801"/>
                    <a:pt x="126" y="800"/>
                    <a:pt x="133" y="799"/>
                  </a:cubicBezTo>
                  <a:cubicBezTo>
                    <a:pt x="137" y="799"/>
                    <a:pt x="141" y="799"/>
                    <a:pt x="145" y="799"/>
                  </a:cubicBezTo>
                  <a:cubicBezTo>
                    <a:pt x="147" y="799"/>
                    <a:pt x="149" y="799"/>
                    <a:pt x="151" y="799"/>
                  </a:cubicBezTo>
                  <a:cubicBezTo>
                    <a:pt x="151" y="799"/>
                    <a:pt x="151" y="799"/>
                    <a:pt x="151" y="799"/>
                  </a:cubicBezTo>
                  <a:cubicBezTo>
                    <a:pt x="152" y="800"/>
                    <a:pt x="152" y="800"/>
                    <a:pt x="152" y="800"/>
                  </a:cubicBezTo>
                  <a:cubicBezTo>
                    <a:pt x="152" y="800"/>
                    <a:pt x="152" y="800"/>
                    <a:pt x="153" y="800"/>
                  </a:cubicBezTo>
                  <a:cubicBezTo>
                    <a:pt x="153" y="800"/>
                    <a:pt x="154" y="800"/>
                    <a:pt x="155" y="800"/>
                  </a:cubicBezTo>
                  <a:cubicBezTo>
                    <a:pt x="162" y="803"/>
                    <a:pt x="170" y="808"/>
                    <a:pt x="179" y="812"/>
                  </a:cubicBezTo>
                  <a:cubicBezTo>
                    <a:pt x="187" y="817"/>
                    <a:pt x="196" y="822"/>
                    <a:pt x="205" y="827"/>
                  </a:cubicBezTo>
                  <a:cubicBezTo>
                    <a:pt x="209" y="829"/>
                    <a:pt x="214" y="832"/>
                    <a:pt x="219" y="834"/>
                  </a:cubicBezTo>
                  <a:cubicBezTo>
                    <a:pt x="222" y="836"/>
                    <a:pt x="222" y="836"/>
                    <a:pt x="222" y="836"/>
                  </a:cubicBezTo>
                  <a:cubicBezTo>
                    <a:pt x="223" y="836"/>
                    <a:pt x="223" y="836"/>
                    <a:pt x="223" y="836"/>
                  </a:cubicBezTo>
                  <a:cubicBezTo>
                    <a:pt x="223" y="837"/>
                    <a:pt x="223" y="837"/>
                    <a:pt x="223" y="837"/>
                  </a:cubicBezTo>
                  <a:cubicBezTo>
                    <a:pt x="223" y="837"/>
                    <a:pt x="223" y="837"/>
                    <a:pt x="223" y="837"/>
                  </a:cubicBezTo>
                  <a:cubicBezTo>
                    <a:pt x="224" y="837"/>
                    <a:pt x="223" y="837"/>
                    <a:pt x="224" y="837"/>
                  </a:cubicBezTo>
                  <a:cubicBezTo>
                    <a:pt x="224" y="837"/>
                    <a:pt x="224" y="837"/>
                    <a:pt x="224" y="837"/>
                  </a:cubicBezTo>
                  <a:cubicBezTo>
                    <a:pt x="225" y="837"/>
                    <a:pt x="225" y="837"/>
                    <a:pt x="226" y="838"/>
                  </a:cubicBezTo>
                  <a:cubicBezTo>
                    <a:pt x="226" y="838"/>
                    <a:pt x="227" y="838"/>
                    <a:pt x="227" y="838"/>
                  </a:cubicBezTo>
                  <a:cubicBezTo>
                    <a:pt x="232" y="839"/>
                    <a:pt x="235" y="839"/>
                    <a:pt x="238" y="839"/>
                  </a:cubicBezTo>
                  <a:cubicBezTo>
                    <a:pt x="245" y="839"/>
                    <a:pt x="250" y="839"/>
                    <a:pt x="256" y="838"/>
                  </a:cubicBezTo>
                  <a:cubicBezTo>
                    <a:pt x="261" y="837"/>
                    <a:pt x="267" y="836"/>
                    <a:pt x="272" y="835"/>
                  </a:cubicBezTo>
                  <a:cubicBezTo>
                    <a:pt x="282" y="833"/>
                    <a:pt x="292" y="830"/>
                    <a:pt x="301" y="828"/>
                  </a:cubicBezTo>
                  <a:cubicBezTo>
                    <a:pt x="320" y="823"/>
                    <a:pt x="337" y="818"/>
                    <a:pt x="352" y="814"/>
                  </a:cubicBezTo>
                  <a:cubicBezTo>
                    <a:pt x="359" y="813"/>
                    <a:pt x="365" y="811"/>
                    <a:pt x="371" y="810"/>
                  </a:cubicBezTo>
                  <a:cubicBezTo>
                    <a:pt x="375" y="810"/>
                    <a:pt x="378" y="809"/>
                    <a:pt x="381" y="809"/>
                  </a:cubicBezTo>
                  <a:cubicBezTo>
                    <a:pt x="378" y="817"/>
                    <a:pt x="376" y="826"/>
                    <a:pt x="375" y="834"/>
                  </a:cubicBezTo>
                  <a:cubicBezTo>
                    <a:pt x="374" y="842"/>
                    <a:pt x="374" y="849"/>
                    <a:pt x="375" y="857"/>
                  </a:cubicBezTo>
                  <a:cubicBezTo>
                    <a:pt x="375" y="858"/>
                    <a:pt x="376" y="859"/>
                    <a:pt x="376" y="860"/>
                  </a:cubicBezTo>
                  <a:cubicBezTo>
                    <a:pt x="376" y="861"/>
                    <a:pt x="376" y="862"/>
                    <a:pt x="377" y="863"/>
                  </a:cubicBezTo>
                  <a:cubicBezTo>
                    <a:pt x="378" y="865"/>
                    <a:pt x="378" y="865"/>
                    <a:pt x="378" y="865"/>
                  </a:cubicBezTo>
                  <a:cubicBezTo>
                    <a:pt x="379" y="868"/>
                    <a:pt x="379" y="868"/>
                    <a:pt x="379" y="868"/>
                  </a:cubicBezTo>
                  <a:cubicBezTo>
                    <a:pt x="379" y="869"/>
                    <a:pt x="379" y="869"/>
                    <a:pt x="379" y="869"/>
                  </a:cubicBezTo>
                  <a:cubicBezTo>
                    <a:pt x="379" y="869"/>
                    <a:pt x="380" y="869"/>
                    <a:pt x="380" y="870"/>
                  </a:cubicBezTo>
                  <a:cubicBezTo>
                    <a:pt x="380" y="871"/>
                    <a:pt x="380" y="871"/>
                    <a:pt x="380" y="871"/>
                  </a:cubicBezTo>
                  <a:cubicBezTo>
                    <a:pt x="382" y="873"/>
                    <a:pt x="382" y="873"/>
                    <a:pt x="382" y="873"/>
                  </a:cubicBezTo>
                  <a:cubicBezTo>
                    <a:pt x="383" y="875"/>
                    <a:pt x="383" y="875"/>
                    <a:pt x="383" y="875"/>
                  </a:cubicBezTo>
                  <a:cubicBezTo>
                    <a:pt x="384" y="876"/>
                    <a:pt x="384" y="877"/>
                    <a:pt x="385" y="878"/>
                  </a:cubicBezTo>
                  <a:cubicBezTo>
                    <a:pt x="388" y="882"/>
                    <a:pt x="388" y="882"/>
                    <a:pt x="388" y="882"/>
                  </a:cubicBezTo>
                  <a:cubicBezTo>
                    <a:pt x="391" y="886"/>
                    <a:pt x="391" y="886"/>
                    <a:pt x="391" y="886"/>
                  </a:cubicBezTo>
                  <a:cubicBezTo>
                    <a:pt x="393" y="888"/>
                    <a:pt x="394" y="889"/>
                    <a:pt x="395" y="891"/>
                  </a:cubicBezTo>
                  <a:cubicBezTo>
                    <a:pt x="396" y="892"/>
                    <a:pt x="398" y="893"/>
                    <a:pt x="399" y="895"/>
                  </a:cubicBezTo>
                  <a:cubicBezTo>
                    <a:pt x="401" y="897"/>
                    <a:pt x="401" y="897"/>
                    <a:pt x="401" y="897"/>
                  </a:cubicBezTo>
                  <a:cubicBezTo>
                    <a:pt x="399" y="895"/>
                    <a:pt x="399" y="895"/>
                    <a:pt x="399" y="895"/>
                  </a:cubicBezTo>
                  <a:cubicBezTo>
                    <a:pt x="399" y="896"/>
                    <a:pt x="398" y="896"/>
                    <a:pt x="396" y="897"/>
                  </a:cubicBezTo>
                  <a:close/>
                  <a:moveTo>
                    <a:pt x="323" y="202"/>
                  </a:moveTo>
                  <a:cubicBezTo>
                    <a:pt x="323" y="202"/>
                    <a:pt x="323" y="202"/>
                    <a:pt x="323" y="202"/>
                  </a:cubicBezTo>
                  <a:cubicBezTo>
                    <a:pt x="323" y="202"/>
                    <a:pt x="323" y="202"/>
                    <a:pt x="323" y="202"/>
                  </a:cubicBezTo>
                  <a:cubicBezTo>
                    <a:pt x="323" y="202"/>
                    <a:pt x="323" y="202"/>
                    <a:pt x="323" y="202"/>
                  </a:cubicBezTo>
                  <a:close/>
                  <a:moveTo>
                    <a:pt x="357" y="393"/>
                  </a:moveTo>
                  <a:cubicBezTo>
                    <a:pt x="357" y="393"/>
                    <a:pt x="357" y="393"/>
                    <a:pt x="357" y="393"/>
                  </a:cubicBezTo>
                  <a:cubicBezTo>
                    <a:pt x="357" y="393"/>
                    <a:pt x="357" y="393"/>
                    <a:pt x="357" y="393"/>
                  </a:cubicBezTo>
                  <a:cubicBezTo>
                    <a:pt x="357" y="393"/>
                    <a:pt x="357" y="393"/>
                    <a:pt x="357" y="393"/>
                  </a:cubicBezTo>
                  <a:cubicBezTo>
                    <a:pt x="357" y="393"/>
                    <a:pt x="357" y="393"/>
                    <a:pt x="357" y="393"/>
                  </a:cubicBezTo>
                  <a:cubicBezTo>
                    <a:pt x="356" y="393"/>
                    <a:pt x="357" y="393"/>
                    <a:pt x="357" y="393"/>
                  </a:cubicBezTo>
                  <a:close/>
                  <a:moveTo>
                    <a:pt x="270" y="308"/>
                  </a:moveTo>
                  <a:cubicBezTo>
                    <a:pt x="270" y="308"/>
                    <a:pt x="270" y="308"/>
                    <a:pt x="270" y="308"/>
                  </a:cubicBezTo>
                  <a:cubicBezTo>
                    <a:pt x="270" y="308"/>
                    <a:pt x="270" y="308"/>
                    <a:pt x="270" y="308"/>
                  </a:cubicBezTo>
                  <a:cubicBezTo>
                    <a:pt x="270" y="308"/>
                    <a:pt x="270" y="308"/>
                    <a:pt x="270" y="308"/>
                  </a:cubicBezTo>
                  <a:cubicBezTo>
                    <a:pt x="270" y="308"/>
                    <a:pt x="270" y="308"/>
                    <a:pt x="270" y="308"/>
                  </a:cubicBezTo>
                  <a:close/>
                  <a:moveTo>
                    <a:pt x="888" y="843"/>
                  </a:moveTo>
                  <a:cubicBezTo>
                    <a:pt x="882" y="845"/>
                    <a:pt x="876" y="847"/>
                    <a:pt x="870" y="849"/>
                  </a:cubicBezTo>
                  <a:cubicBezTo>
                    <a:pt x="866" y="851"/>
                    <a:pt x="866" y="851"/>
                    <a:pt x="866" y="851"/>
                  </a:cubicBezTo>
                  <a:cubicBezTo>
                    <a:pt x="863" y="852"/>
                    <a:pt x="863" y="852"/>
                    <a:pt x="863" y="852"/>
                  </a:cubicBezTo>
                  <a:cubicBezTo>
                    <a:pt x="860" y="853"/>
                    <a:pt x="860" y="853"/>
                    <a:pt x="860" y="853"/>
                  </a:cubicBezTo>
                  <a:cubicBezTo>
                    <a:pt x="856" y="855"/>
                    <a:pt x="853" y="857"/>
                    <a:pt x="850" y="859"/>
                  </a:cubicBezTo>
                  <a:cubicBezTo>
                    <a:pt x="843" y="863"/>
                    <a:pt x="838" y="867"/>
                    <a:pt x="833" y="871"/>
                  </a:cubicBezTo>
                  <a:cubicBezTo>
                    <a:pt x="828" y="876"/>
                    <a:pt x="823" y="880"/>
                    <a:pt x="818" y="884"/>
                  </a:cubicBezTo>
                  <a:cubicBezTo>
                    <a:pt x="808" y="893"/>
                    <a:pt x="799" y="902"/>
                    <a:pt x="789" y="910"/>
                  </a:cubicBezTo>
                  <a:cubicBezTo>
                    <a:pt x="779" y="918"/>
                    <a:pt x="769" y="926"/>
                    <a:pt x="758" y="933"/>
                  </a:cubicBezTo>
                  <a:cubicBezTo>
                    <a:pt x="756" y="935"/>
                    <a:pt x="753" y="936"/>
                    <a:pt x="751" y="938"/>
                  </a:cubicBezTo>
                  <a:cubicBezTo>
                    <a:pt x="747" y="940"/>
                    <a:pt x="747" y="940"/>
                    <a:pt x="747" y="940"/>
                  </a:cubicBezTo>
                  <a:cubicBezTo>
                    <a:pt x="742" y="943"/>
                    <a:pt x="742" y="943"/>
                    <a:pt x="742" y="943"/>
                  </a:cubicBezTo>
                  <a:cubicBezTo>
                    <a:pt x="740" y="945"/>
                    <a:pt x="737" y="946"/>
                    <a:pt x="734" y="947"/>
                  </a:cubicBezTo>
                  <a:cubicBezTo>
                    <a:pt x="733" y="948"/>
                    <a:pt x="731" y="949"/>
                    <a:pt x="730" y="949"/>
                  </a:cubicBezTo>
                  <a:cubicBezTo>
                    <a:pt x="726" y="951"/>
                    <a:pt x="726" y="951"/>
                    <a:pt x="726" y="951"/>
                  </a:cubicBezTo>
                  <a:cubicBezTo>
                    <a:pt x="715" y="956"/>
                    <a:pt x="703" y="960"/>
                    <a:pt x="690" y="963"/>
                  </a:cubicBezTo>
                  <a:cubicBezTo>
                    <a:pt x="678" y="965"/>
                    <a:pt x="665" y="967"/>
                    <a:pt x="652" y="967"/>
                  </a:cubicBezTo>
                  <a:cubicBezTo>
                    <a:pt x="638" y="967"/>
                    <a:pt x="625" y="967"/>
                    <a:pt x="611" y="966"/>
                  </a:cubicBezTo>
                  <a:cubicBezTo>
                    <a:pt x="606" y="966"/>
                    <a:pt x="606" y="966"/>
                    <a:pt x="606" y="966"/>
                  </a:cubicBezTo>
                  <a:cubicBezTo>
                    <a:pt x="600" y="966"/>
                    <a:pt x="600" y="966"/>
                    <a:pt x="600" y="966"/>
                  </a:cubicBezTo>
                  <a:cubicBezTo>
                    <a:pt x="599" y="966"/>
                    <a:pt x="597" y="966"/>
                    <a:pt x="595" y="966"/>
                  </a:cubicBezTo>
                  <a:cubicBezTo>
                    <a:pt x="590" y="966"/>
                    <a:pt x="590" y="966"/>
                    <a:pt x="590" y="966"/>
                  </a:cubicBezTo>
                  <a:cubicBezTo>
                    <a:pt x="583" y="966"/>
                    <a:pt x="577" y="966"/>
                    <a:pt x="571" y="965"/>
                  </a:cubicBezTo>
                  <a:cubicBezTo>
                    <a:pt x="559" y="963"/>
                    <a:pt x="547" y="959"/>
                    <a:pt x="534" y="953"/>
                  </a:cubicBezTo>
                  <a:cubicBezTo>
                    <a:pt x="528" y="951"/>
                    <a:pt x="522" y="948"/>
                    <a:pt x="516" y="945"/>
                  </a:cubicBezTo>
                  <a:cubicBezTo>
                    <a:pt x="507" y="941"/>
                    <a:pt x="507" y="941"/>
                    <a:pt x="507" y="941"/>
                  </a:cubicBezTo>
                  <a:cubicBezTo>
                    <a:pt x="497" y="936"/>
                    <a:pt x="497" y="936"/>
                    <a:pt x="497" y="936"/>
                  </a:cubicBezTo>
                  <a:cubicBezTo>
                    <a:pt x="491" y="934"/>
                    <a:pt x="484" y="931"/>
                    <a:pt x="477" y="928"/>
                  </a:cubicBezTo>
                  <a:cubicBezTo>
                    <a:pt x="471" y="925"/>
                    <a:pt x="464" y="923"/>
                    <a:pt x="458" y="920"/>
                  </a:cubicBezTo>
                  <a:cubicBezTo>
                    <a:pt x="445" y="914"/>
                    <a:pt x="433" y="907"/>
                    <a:pt x="422" y="899"/>
                  </a:cubicBezTo>
                  <a:cubicBezTo>
                    <a:pt x="420" y="897"/>
                    <a:pt x="417" y="895"/>
                    <a:pt x="414" y="893"/>
                  </a:cubicBezTo>
                  <a:cubicBezTo>
                    <a:pt x="413" y="892"/>
                    <a:pt x="412" y="891"/>
                    <a:pt x="411" y="890"/>
                  </a:cubicBezTo>
                  <a:cubicBezTo>
                    <a:pt x="411" y="890"/>
                    <a:pt x="411" y="889"/>
                    <a:pt x="411" y="888"/>
                  </a:cubicBezTo>
                  <a:cubicBezTo>
                    <a:pt x="411" y="886"/>
                    <a:pt x="411" y="883"/>
                    <a:pt x="412" y="880"/>
                  </a:cubicBezTo>
                  <a:cubicBezTo>
                    <a:pt x="413" y="877"/>
                    <a:pt x="415" y="873"/>
                    <a:pt x="417" y="870"/>
                  </a:cubicBezTo>
                  <a:cubicBezTo>
                    <a:pt x="421" y="863"/>
                    <a:pt x="427" y="855"/>
                    <a:pt x="434" y="847"/>
                  </a:cubicBezTo>
                  <a:cubicBezTo>
                    <a:pt x="438" y="843"/>
                    <a:pt x="442" y="839"/>
                    <a:pt x="446" y="835"/>
                  </a:cubicBezTo>
                  <a:cubicBezTo>
                    <a:pt x="447" y="834"/>
                    <a:pt x="448" y="833"/>
                    <a:pt x="449" y="832"/>
                  </a:cubicBezTo>
                  <a:cubicBezTo>
                    <a:pt x="450" y="832"/>
                    <a:pt x="450" y="832"/>
                    <a:pt x="450" y="832"/>
                  </a:cubicBezTo>
                  <a:cubicBezTo>
                    <a:pt x="451" y="831"/>
                    <a:pt x="451" y="831"/>
                    <a:pt x="451" y="831"/>
                  </a:cubicBezTo>
                  <a:cubicBezTo>
                    <a:pt x="451" y="831"/>
                    <a:pt x="452" y="830"/>
                    <a:pt x="452" y="830"/>
                  </a:cubicBezTo>
                  <a:cubicBezTo>
                    <a:pt x="454" y="828"/>
                    <a:pt x="456" y="826"/>
                    <a:pt x="459" y="825"/>
                  </a:cubicBezTo>
                  <a:cubicBezTo>
                    <a:pt x="463" y="822"/>
                    <a:pt x="468" y="819"/>
                    <a:pt x="473" y="816"/>
                  </a:cubicBezTo>
                  <a:cubicBezTo>
                    <a:pt x="478" y="813"/>
                    <a:pt x="483" y="811"/>
                    <a:pt x="487" y="808"/>
                  </a:cubicBezTo>
                  <a:cubicBezTo>
                    <a:pt x="497" y="803"/>
                    <a:pt x="506" y="798"/>
                    <a:pt x="514" y="794"/>
                  </a:cubicBezTo>
                  <a:cubicBezTo>
                    <a:pt x="522" y="789"/>
                    <a:pt x="529" y="785"/>
                    <a:pt x="534" y="781"/>
                  </a:cubicBezTo>
                  <a:cubicBezTo>
                    <a:pt x="534" y="780"/>
                    <a:pt x="535" y="780"/>
                    <a:pt x="535" y="780"/>
                  </a:cubicBezTo>
                  <a:cubicBezTo>
                    <a:pt x="536" y="779"/>
                    <a:pt x="537" y="779"/>
                    <a:pt x="537" y="778"/>
                  </a:cubicBezTo>
                  <a:cubicBezTo>
                    <a:pt x="537" y="778"/>
                    <a:pt x="538" y="777"/>
                    <a:pt x="538" y="777"/>
                  </a:cubicBezTo>
                  <a:cubicBezTo>
                    <a:pt x="540" y="778"/>
                    <a:pt x="542" y="779"/>
                    <a:pt x="544" y="780"/>
                  </a:cubicBezTo>
                  <a:cubicBezTo>
                    <a:pt x="546" y="781"/>
                    <a:pt x="549" y="782"/>
                    <a:pt x="551" y="783"/>
                  </a:cubicBezTo>
                  <a:cubicBezTo>
                    <a:pt x="554" y="783"/>
                    <a:pt x="557" y="783"/>
                    <a:pt x="559" y="783"/>
                  </a:cubicBezTo>
                  <a:cubicBezTo>
                    <a:pt x="562" y="783"/>
                    <a:pt x="564" y="782"/>
                    <a:pt x="567" y="782"/>
                  </a:cubicBezTo>
                  <a:cubicBezTo>
                    <a:pt x="572" y="780"/>
                    <a:pt x="576" y="778"/>
                    <a:pt x="580" y="775"/>
                  </a:cubicBezTo>
                  <a:cubicBezTo>
                    <a:pt x="582" y="774"/>
                    <a:pt x="582" y="774"/>
                    <a:pt x="582" y="774"/>
                  </a:cubicBezTo>
                  <a:cubicBezTo>
                    <a:pt x="583" y="772"/>
                    <a:pt x="583" y="772"/>
                    <a:pt x="583" y="772"/>
                  </a:cubicBezTo>
                  <a:cubicBezTo>
                    <a:pt x="586" y="770"/>
                    <a:pt x="586" y="770"/>
                    <a:pt x="586" y="770"/>
                  </a:cubicBezTo>
                  <a:cubicBezTo>
                    <a:pt x="587" y="770"/>
                    <a:pt x="587" y="770"/>
                    <a:pt x="587" y="770"/>
                  </a:cubicBezTo>
                  <a:cubicBezTo>
                    <a:pt x="588" y="769"/>
                    <a:pt x="588" y="769"/>
                    <a:pt x="588" y="769"/>
                  </a:cubicBezTo>
                  <a:cubicBezTo>
                    <a:pt x="589" y="768"/>
                    <a:pt x="589" y="768"/>
                    <a:pt x="589" y="768"/>
                  </a:cubicBezTo>
                  <a:cubicBezTo>
                    <a:pt x="590" y="767"/>
                    <a:pt x="591" y="766"/>
                    <a:pt x="592" y="765"/>
                  </a:cubicBezTo>
                  <a:cubicBezTo>
                    <a:pt x="598" y="757"/>
                    <a:pt x="603" y="748"/>
                    <a:pt x="606" y="739"/>
                  </a:cubicBezTo>
                  <a:cubicBezTo>
                    <a:pt x="609" y="730"/>
                    <a:pt x="611" y="721"/>
                    <a:pt x="612" y="712"/>
                  </a:cubicBezTo>
                  <a:cubicBezTo>
                    <a:pt x="612" y="702"/>
                    <a:pt x="612" y="694"/>
                    <a:pt x="611" y="686"/>
                  </a:cubicBezTo>
                  <a:cubicBezTo>
                    <a:pt x="611" y="683"/>
                    <a:pt x="610" y="681"/>
                    <a:pt x="610" y="678"/>
                  </a:cubicBezTo>
                  <a:cubicBezTo>
                    <a:pt x="611" y="676"/>
                    <a:pt x="613" y="674"/>
                    <a:pt x="615" y="672"/>
                  </a:cubicBezTo>
                  <a:cubicBezTo>
                    <a:pt x="618" y="669"/>
                    <a:pt x="621" y="664"/>
                    <a:pt x="625" y="660"/>
                  </a:cubicBezTo>
                  <a:cubicBezTo>
                    <a:pt x="630" y="655"/>
                    <a:pt x="634" y="650"/>
                    <a:pt x="640" y="645"/>
                  </a:cubicBezTo>
                  <a:cubicBezTo>
                    <a:pt x="645" y="639"/>
                    <a:pt x="651" y="634"/>
                    <a:pt x="657" y="628"/>
                  </a:cubicBezTo>
                  <a:cubicBezTo>
                    <a:pt x="664" y="623"/>
                    <a:pt x="671" y="617"/>
                    <a:pt x="679" y="613"/>
                  </a:cubicBezTo>
                  <a:cubicBezTo>
                    <a:pt x="681" y="612"/>
                    <a:pt x="683" y="611"/>
                    <a:pt x="685" y="609"/>
                  </a:cubicBezTo>
                  <a:cubicBezTo>
                    <a:pt x="687" y="608"/>
                    <a:pt x="689" y="607"/>
                    <a:pt x="691" y="607"/>
                  </a:cubicBezTo>
                  <a:cubicBezTo>
                    <a:pt x="693" y="606"/>
                    <a:pt x="695" y="605"/>
                    <a:pt x="697" y="604"/>
                  </a:cubicBezTo>
                  <a:cubicBezTo>
                    <a:pt x="698" y="604"/>
                    <a:pt x="700" y="604"/>
                    <a:pt x="701" y="603"/>
                  </a:cubicBezTo>
                  <a:cubicBezTo>
                    <a:pt x="701" y="603"/>
                    <a:pt x="701" y="603"/>
                    <a:pt x="701" y="603"/>
                  </a:cubicBezTo>
                  <a:cubicBezTo>
                    <a:pt x="702" y="603"/>
                    <a:pt x="702" y="603"/>
                    <a:pt x="702" y="603"/>
                  </a:cubicBezTo>
                  <a:cubicBezTo>
                    <a:pt x="704" y="602"/>
                    <a:pt x="704" y="602"/>
                    <a:pt x="704" y="602"/>
                  </a:cubicBezTo>
                  <a:cubicBezTo>
                    <a:pt x="714" y="600"/>
                    <a:pt x="723" y="599"/>
                    <a:pt x="733" y="598"/>
                  </a:cubicBezTo>
                  <a:cubicBezTo>
                    <a:pt x="743" y="597"/>
                    <a:pt x="753" y="597"/>
                    <a:pt x="763" y="597"/>
                  </a:cubicBezTo>
                  <a:cubicBezTo>
                    <a:pt x="773" y="597"/>
                    <a:pt x="782" y="599"/>
                    <a:pt x="791" y="601"/>
                  </a:cubicBezTo>
                  <a:cubicBezTo>
                    <a:pt x="793" y="601"/>
                    <a:pt x="795" y="602"/>
                    <a:pt x="797" y="603"/>
                  </a:cubicBezTo>
                  <a:cubicBezTo>
                    <a:pt x="799" y="603"/>
                    <a:pt x="801" y="604"/>
                    <a:pt x="802" y="605"/>
                  </a:cubicBezTo>
                  <a:cubicBezTo>
                    <a:pt x="803" y="606"/>
                    <a:pt x="803" y="606"/>
                    <a:pt x="803" y="606"/>
                  </a:cubicBezTo>
                  <a:cubicBezTo>
                    <a:pt x="804" y="607"/>
                    <a:pt x="804" y="607"/>
                    <a:pt x="804" y="607"/>
                  </a:cubicBezTo>
                  <a:cubicBezTo>
                    <a:pt x="805" y="607"/>
                    <a:pt x="805" y="607"/>
                    <a:pt x="805" y="607"/>
                  </a:cubicBezTo>
                  <a:cubicBezTo>
                    <a:pt x="805" y="607"/>
                    <a:pt x="805" y="608"/>
                    <a:pt x="805" y="608"/>
                  </a:cubicBezTo>
                  <a:cubicBezTo>
                    <a:pt x="805" y="608"/>
                    <a:pt x="805" y="608"/>
                    <a:pt x="805" y="608"/>
                  </a:cubicBezTo>
                  <a:cubicBezTo>
                    <a:pt x="805" y="608"/>
                    <a:pt x="805" y="608"/>
                    <a:pt x="805" y="608"/>
                  </a:cubicBezTo>
                  <a:cubicBezTo>
                    <a:pt x="805" y="608"/>
                    <a:pt x="805" y="608"/>
                    <a:pt x="805" y="608"/>
                  </a:cubicBezTo>
                  <a:cubicBezTo>
                    <a:pt x="805" y="608"/>
                    <a:pt x="805" y="608"/>
                    <a:pt x="805" y="608"/>
                  </a:cubicBezTo>
                  <a:cubicBezTo>
                    <a:pt x="806" y="609"/>
                    <a:pt x="806" y="609"/>
                    <a:pt x="806" y="609"/>
                  </a:cubicBezTo>
                  <a:cubicBezTo>
                    <a:pt x="806" y="610"/>
                    <a:pt x="806" y="610"/>
                    <a:pt x="806" y="610"/>
                  </a:cubicBezTo>
                  <a:cubicBezTo>
                    <a:pt x="806" y="610"/>
                    <a:pt x="806" y="610"/>
                    <a:pt x="807" y="611"/>
                  </a:cubicBezTo>
                  <a:cubicBezTo>
                    <a:pt x="807" y="611"/>
                    <a:pt x="807" y="612"/>
                    <a:pt x="807" y="613"/>
                  </a:cubicBezTo>
                  <a:cubicBezTo>
                    <a:pt x="808" y="617"/>
                    <a:pt x="808" y="620"/>
                    <a:pt x="808" y="624"/>
                  </a:cubicBezTo>
                  <a:cubicBezTo>
                    <a:pt x="808" y="625"/>
                    <a:pt x="808" y="626"/>
                    <a:pt x="807" y="627"/>
                  </a:cubicBezTo>
                  <a:cubicBezTo>
                    <a:pt x="807" y="628"/>
                    <a:pt x="807" y="628"/>
                    <a:pt x="807" y="629"/>
                  </a:cubicBezTo>
                  <a:cubicBezTo>
                    <a:pt x="807" y="630"/>
                    <a:pt x="806" y="631"/>
                    <a:pt x="806" y="632"/>
                  </a:cubicBezTo>
                  <a:cubicBezTo>
                    <a:pt x="806" y="633"/>
                    <a:pt x="806" y="633"/>
                    <a:pt x="805" y="634"/>
                  </a:cubicBezTo>
                  <a:cubicBezTo>
                    <a:pt x="803" y="641"/>
                    <a:pt x="799" y="646"/>
                    <a:pt x="794" y="650"/>
                  </a:cubicBezTo>
                  <a:cubicBezTo>
                    <a:pt x="793" y="651"/>
                    <a:pt x="792" y="652"/>
                    <a:pt x="791" y="653"/>
                  </a:cubicBezTo>
                  <a:cubicBezTo>
                    <a:pt x="790" y="654"/>
                    <a:pt x="789" y="655"/>
                    <a:pt x="788" y="655"/>
                  </a:cubicBezTo>
                  <a:cubicBezTo>
                    <a:pt x="787" y="656"/>
                    <a:pt x="786" y="657"/>
                    <a:pt x="785" y="657"/>
                  </a:cubicBezTo>
                  <a:cubicBezTo>
                    <a:pt x="785" y="658"/>
                    <a:pt x="784" y="658"/>
                    <a:pt x="784" y="658"/>
                  </a:cubicBezTo>
                  <a:cubicBezTo>
                    <a:pt x="783" y="659"/>
                    <a:pt x="783" y="659"/>
                    <a:pt x="782" y="659"/>
                  </a:cubicBezTo>
                  <a:cubicBezTo>
                    <a:pt x="780" y="660"/>
                    <a:pt x="779" y="661"/>
                    <a:pt x="777" y="662"/>
                  </a:cubicBezTo>
                  <a:cubicBezTo>
                    <a:pt x="776" y="663"/>
                    <a:pt x="774" y="664"/>
                    <a:pt x="773" y="664"/>
                  </a:cubicBezTo>
                  <a:cubicBezTo>
                    <a:pt x="771" y="665"/>
                    <a:pt x="770" y="666"/>
                    <a:pt x="770" y="666"/>
                  </a:cubicBezTo>
                  <a:cubicBezTo>
                    <a:pt x="772" y="671"/>
                    <a:pt x="772" y="671"/>
                    <a:pt x="772" y="671"/>
                  </a:cubicBezTo>
                  <a:cubicBezTo>
                    <a:pt x="772" y="671"/>
                    <a:pt x="773" y="670"/>
                    <a:pt x="776" y="669"/>
                  </a:cubicBezTo>
                  <a:cubicBezTo>
                    <a:pt x="777" y="669"/>
                    <a:pt x="778" y="668"/>
                    <a:pt x="780" y="668"/>
                  </a:cubicBezTo>
                  <a:cubicBezTo>
                    <a:pt x="782" y="667"/>
                    <a:pt x="783" y="666"/>
                    <a:pt x="785" y="665"/>
                  </a:cubicBezTo>
                  <a:cubicBezTo>
                    <a:pt x="790" y="663"/>
                    <a:pt x="795" y="660"/>
                    <a:pt x="800" y="656"/>
                  </a:cubicBezTo>
                  <a:cubicBezTo>
                    <a:pt x="805" y="651"/>
                    <a:pt x="810" y="646"/>
                    <a:pt x="814" y="638"/>
                  </a:cubicBezTo>
                  <a:cubicBezTo>
                    <a:pt x="814" y="637"/>
                    <a:pt x="814" y="636"/>
                    <a:pt x="815" y="635"/>
                  </a:cubicBezTo>
                  <a:cubicBezTo>
                    <a:pt x="815" y="634"/>
                    <a:pt x="816" y="633"/>
                    <a:pt x="816" y="632"/>
                  </a:cubicBezTo>
                  <a:cubicBezTo>
                    <a:pt x="816" y="631"/>
                    <a:pt x="817" y="630"/>
                    <a:pt x="817" y="629"/>
                  </a:cubicBezTo>
                  <a:cubicBezTo>
                    <a:pt x="817" y="628"/>
                    <a:pt x="817" y="626"/>
                    <a:pt x="818" y="625"/>
                  </a:cubicBezTo>
                  <a:cubicBezTo>
                    <a:pt x="818" y="621"/>
                    <a:pt x="818" y="616"/>
                    <a:pt x="817" y="611"/>
                  </a:cubicBezTo>
                  <a:cubicBezTo>
                    <a:pt x="817" y="611"/>
                    <a:pt x="818" y="611"/>
                    <a:pt x="818" y="611"/>
                  </a:cubicBezTo>
                  <a:cubicBezTo>
                    <a:pt x="818" y="610"/>
                    <a:pt x="819" y="610"/>
                    <a:pt x="819" y="609"/>
                  </a:cubicBezTo>
                  <a:cubicBezTo>
                    <a:pt x="822" y="607"/>
                    <a:pt x="825" y="604"/>
                    <a:pt x="828" y="599"/>
                  </a:cubicBezTo>
                  <a:cubicBezTo>
                    <a:pt x="831" y="595"/>
                    <a:pt x="835" y="590"/>
                    <a:pt x="839" y="584"/>
                  </a:cubicBezTo>
                  <a:cubicBezTo>
                    <a:pt x="843" y="578"/>
                    <a:pt x="847" y="571"/>
                    <a:pt x="852" y="564"/>
                  </a:cubicBezTo>
                  <a:cubicBezTo>
                    <a:pt x="855" y="561"/>
                    <a:pt x="857" y="557"/>
                    <a:pt x="860" y="554"/>
                  </a:cubicBezTo>
                  <a:cubicBezTo>
                    <a:pt x="862" y="553"/>
                    <a:pt x="863" y="551"/>
                    <a:pt x="865" y="550"/>
                  </a:cubicBezTo>
                  <a:cubicBezTo>
                    <a:pt x="866" y="549"/>
                    <a:pt x="866" y="549"/>
                    <a:pt x="867" y="548"/>
                  </a:cubicBezTo>
                  <a:cubicBezTo>
                    <a:pt x="867" y="548"/>
                    <a:pt x="868" y="548"/>
                    <a:pt x="868" y="548"/>
                  </a:cubicBezTo>
                  <a:cubicBezTo>
                    <a:pt x="868" y="548"/>
                    <a:pt x="868" y="548"/>
                    <a:pt x="869" y="548"/>
                  </a:cubicBezTo>
                  <a:cubicBezTo>
                    <a:pt x="869" y="548"/>
                    <a:pt x="869" y="548"/>
                    <a:pt x="869" y="548"/>
                  </a:cubicBezTo>
                  <a:cubicBezTo>
                    <a:pt x="879" y="545"/>
                    <a:pt x="889" y="541"/>
                    <a:pt x="900" y="538"/>
                  </a:cubicBezTo>
                  <a:cubicBezTo>
                    <a:pt x="910" y="534"/>
                    <a:pt x="921" y="531"/>
                    <a:pt x="932" y="528"/>
                  </a:cubicBezTo>
                  <a:cubicBezTo>
                    <a:pt x="943" y="524"/>
                    <a:pt x="954" y="521"/>
                    <a:pt x="966" y="517"/>
                  </a:cubicBezTo>
                  <a:cubicBezTo>
                    <a:pt x="977" y="514"/>
                    <a:pt x="988" y="511"/>
                    <a:pt x="999" y="508"/>
                  </a:cubicBezTo>
                  <a:cubicBezTo>
                    <a:pt x="1002" y="508"/>
                    <a:pt x="1005" y="507"/>
                    <a:pt x="1007" y="507"/>
                  </a:cubicBezTo>
                  <a:cubicBezTo>
                    <a:pt x="1008" y="507"/>
                    <a:pt x="1008" y="507"/>
                    <a:pt x="1008" y="507"/>
                  </a:cubicBezTo>
                  <a:cubicBezTo>
                    <a:pt x="1009" y="507"/>
                    <a:pt x="1009" y="507"/>
                    <a:pt x="1009" y="507"/>
                  </a:cubicBezTo>
                  <a:cubicBezTo>
                    <a:pt x="1011" y="507"/>
                    <a:pt x="1011" y="507"/>
                    <a:pt x="1011" y="507"/>
                  </a:cubicBezTo>
                  <a:cubicBezTo>
                    <a:pt x="1013" y="507"/>
                    <a:pt x="1014" y="507"/>
                    <a:pt x="1015" y="507"/>
                  </a:cubicBezTo>
                  <a:cubicBezTo>
                    <a:pt x="1021" y="507"/>
                    <a:pt x="1027" y="507"/>
                    <a:pt x="1032" y="507"/>
                  </a:cubicBezTo>
                  <a:cubicBezTo>
                    <a:pt x="1043" y="507"/>
                    <a:pt x="1054" y="506"/>
                    <a:pt x="1064" y="504"/>
                  </a:cubicBezTo>
                  <a:cubicBezTo>
                    <a:pt x="1070" y="503"/>
                    <a:pt x="1075" y="502"/>
                    <a:pt x="1079" y="499"/>
                  </a:cubicBezTo>
                  <a:cubicBezTo>
                    <a:pt x="1083" y="497"/>
                    <a:pt x="1088" y="495"/>
                    <a:pt x="1091" y="493"/>
                  </a:cubicBezTo>
                  <a:cubicBezTo>
                    <a:pt x="1095" y="491"/>
                    <a:pt x="1099" y="489"/>
                    <a:pt x="1103" y="487"/>
                  </a:cubicBezTo>
                  <a:cubicBezTo>
                    <a:pt x="1106" y="485"/>
                    <a:pt x="1110" y="483"/>
                    <a:pt x="1113" y="482"/>
                  </a:cubicBezTo>
                  <a:cubicBezTo>
                    <a:pt x="1116" y="480"/>
                    <a:pt x="1119" y="478"/>
                    <a:pt x="1122" y="477"/>
                  </a:cubicBezTo>
                  <a:cubicBezTo>
                    <a:pt x="1124" y="476"/>
                    <a:pt x="1127" y="474"/>
                    <a:pt x="1129" y="473"/>
                  </a:cubicBezTo>
                  <a:cubicBezTo>
                    <a:pt x="1132" y="472"/>
                    <a:pt x="1135" y="470"/>
                    <a:pt x="1137" y="469"/>
                  </a:cubicBezTo>
                  <a:cubicBezTo>
                    <a:pt x="1138" y="471"/>
                    <a:pt x="1138" y="472"/>
                    <a:pt x="1138" y="473"/>
                  </a:cubicBezTo>
                  <a:cubicBezTo>
                    <a:pt x="1141" y="484"/>
                    <a:pt x="1147" y="494"/>
                    <a:pt x="1153" y="503"/>
                  </a:cubicBezTo>
                  <a:cubicBezTo>
                    <a:pt x="1159" y="513"/>
                    <a:pt x="1166" y="521"/>
                    <a:pt x="1173" y="529"/>
                  </a:cubicBezTo>
                  <a:cubicBezTo>
                    <a:pt x="1181" y="537"/>
                    <a:pt x="1189" y="545"/>
                    <a:pt x="1197" y="552"/>
                  </a:cubicBezTo>
                  <a:cubicBezTo>
                    <a:pt x="1201" y="554"/>
                    <a:pt x="1201" y="554"/>
                    <a:pt x="1201" y="554"/>
                  </a:cubicBezTo>
                  <a:cubicBezTo>
                    <a:pt x="1202" y="555"/>
                    <a:pt x="1202" y="555"/>
                    <a:pt x="1202" y="555"/>
                  </a:cubicBezTo>
                  <a:cubicBezTo>
                    <a:pt x="1203" y="556"/>
                    <a:pt x="1203" y="556"/>
                    <a:pt x="1203" y="556"/>
                  </a:cubicBezTo>
                  <a:cubicBezTo>
                    <a:pt x="1203" y="556"/>
                    <a:pt x="1203" y="556"/>
                    <a:pt x="1203" y="556"/>
                  </a:cubicBezTo>
                  <a:cubicBezTo>
                    <a:pt x="1204" y="557"/>
                    <a:pt x="1204" y="557"/>
                    <a:pt x="1204" y="557"/>
                  </a:cubicBezTo>
                  <a:cubicBezTo>
                    <a:pt x="1205" y="557"/>
                    <a:pt x="1206" y="558"/>
                    <a:pt x="1206" y="559"/>
                  </a:cubicBezTo>
                  <a:cubicBezTo>
                    <a:pt x="1208" y="560"/>
                    <a:pt x="1208" y="560"/>
                    <a:pt x="1208" y="560"/>
                  </a:cubicBezTo>
                  <a:cubicBezTo>
                    <a:pt x="1209" y="561"/>
                    <a:pt x="1209" y="561"/>
                    <a:pt x="1209" y="561"/>
                  </a:cubicBezTo>
                  <a:cubicBezTo>
                    <a:pt x="1212" y="565"/>
                    <a:pt x="1214" y="570"/>
                    <a:pt x="1216" y="574"/>
                  </a:cubicBezTo>
                  <a:cubicBezTo>
                    <a:pt x="1221" y="584"/>
                    <a:pt x="1225" y="594"/>
                    <a:pt x="1228" y="604"/>
                  </a:cubicBezTo>
                  <a:cubicBezTo>
                    <a:pt x="1230" y="608"/>
                    <a:pt x="1231" y="611"/>
                    <a:pt x="1232" y="615"/>
                  </a:cubicBezTo>
                  <a:cubicBezTo>
                    <a:pt x="1230" y="616"/>
                    <a:pt x="1226" y="617"/>
                    <a:pt x="1221" y="617"/>
                  </a:cubicBezTo>
                  <a:cubicBezTo>
                    <a:pt x="1217" y="618"/>
                    <a:pt x="1213" y="618"/>
                    <a:pt x="1208" y="619"/>
                  </a:cubicBezTo>
                  <a:cubicBezTo>
                    <a:pt x="1206" y="619"/>
                    <a:pt x="1203" y="620"/>
                    <a:pt x="1200" y="620"/>
                  </a:cubicBezTo>
                  <a:cubicBezTo>
                    <a:pt x="1198" y="620"/>
                    <a:pt x="1195" y="621"/>
                    <a:pt x="1192" y="622"/>
                  </a:cubicBezTo>
                  <a:cubicBezTo>
                    <a:pt x="1191" y="623"/>
                    <a:pt x="1190" y="623"/>
                    <a:pt x="1189" y="624"/>
                  </a:cubicBezTo>
                  <a:cubicBezTo>
                    <a:pt x="1189" y="624"/>
                    <a:pt x="1188" y="624"/>
                    <a:pt x="1188" y="624"/>
                  </a:cubicBezTo>
                  <a:cubicBezTo>
                    <a:pt x="1187" y="625"/>
                    <a:pt x="1187" y="625"/>
                    <a:pt x="1187" y="625"/>
                  </a:cubicBezTo>
                  <a:cubicBezTo>
                    <a:pt x="1187" y="625"/>
                    <a:pt x="1187" y="625"/>
                    <a:pt x="1187" y="625"/>
                  </a:cubicBezTo>
                  <a:cubicBezTo>
                    <a:pt x="1187" y="625"/>
                    <a:pt x="1187" y="625"/>
                    <a:pt x="1187" y="625"/>
                  </a:cubicBezTo>
                  <a:cubicBezTo>
                    <a:pt x="1186" y="625"/>
                    <a:pt x="1186" y="625"/>
                    <a:pt x="1186" y="625"/>
                  </a:cubicBezTo>
                  <a:cubicBezTo>
                    <a:pt x="1186" y="626"/>
                    <a:pt x="1185" y="626"/>
                    <a:pt x="1185" y="627"/>
                  </a:cubicBezTo>
                  <a:cubicBezTo>
                    <a:pt x="1184" y="627"/>
                    <a:pt x="1184" y="628"/>
                    <a:pt x="1183" y="628"/>
                  </a:cubicBezTo>
                  <a:cubicBezTo>
                    <a:pt x="1181" y="630"/>
                    <a:pt x="1179" y="632"/>
                    <a:pt x="1177" y="634"/>
                  </a:cubicBezTo>
                  <a:cubicBezTo>
                    <a:pt x="1175" y="636"/>
                    <a:pt x="1173" y="639"/>
                    <a:pt x="1170" y="641"/>
                  </a:cubicBezTo>
                  <a:cubicBezTo>
                    <a:pt x="1168" y="643"/>
                    <a:pt x="1166" y="645"/>
                    <a:pt x="1163" y="647"/>
                  </a:cubicBezTo>
                  <a:cubicBezTo>
                    <a:pt x="1161" y="648"/>
                    <a:pt x="1159" y="650"/>
                    <a:pt x="1156" y="651"/>
                  </a:cubicBezTo>
                  <a:cubicBezTo>
                    <a:pt x="1155" y="652"/>
                    <a:pt x="1154" y="653"/>
                    <a:pt x="1153" y="653"/>
                  </a:cubicBezTo>
                  <a:cubicBezTo>
                    <a:pt x="1153" y="653"/>
                    <a:pt x="1152" y="653"/>
                    <a:pt x="1152" y="653"/>
                  </a:cubicBezTo>
                  <a:cubicBezTo>
                    <a:pt x="1152" y="653"/>
                    <a:pt x="1152" y="653"/>
                    <a:pt x="1152" y="653"/>
                  </a:cubicBezTo>
                  <a:cubicBezTo>
                    <a:pt x="1152" y="653"/>
                    <a:pt x="1152" y="653"/>
                    <a:pt x="1152" y="653"/>
                  </a:cubicBezTo>
                  <a:cubicBezTo>
                    <a:pt x="1152" y="653"/>
                    <a:pt x="1152" y="653"/>
                    <a:pt x="1152" y="653"/>
                  </a:cubicBezTo>
                  <a:cubicBezTo>
                    <a:pt x="1151" y="652"/>
                    <a:pt x="1151" y="652"/>
                    <a:pt x="1151" y="652"/>
                  </a:cubicBezTo>
                  <a:cubicBezTo>
                    <a:pt x="1145" y="648"/>
                    <a:pt x="1140" y="644"/>
                    <a:pt x="1134" y="639"/>
                  </a:cubicBezTo>
                  <a:cubicBezTo>
                    <a:pt x="1128" y="635"/>
                    <a:pt x="1122" y="630"/>
                    <a:pt x="1115" y="626"/>
                  </a:cubicBezTo>
                  <a:cubicBezTo>
                    <a:pt x="1109" y="622"/>
                    <a:pt x="1102" y="617"/>
                    <a:pt x="1095" y="613"/>
                  </a:cubicBezTo>
                  <a:cubicBezTo>
                    <a:pt x="1093" y="612"/>
                    <a:pt x="1091" y="611"/>
                    <a:pt x="1089" y="610"/>
                  </a:cubicBezTo>
                  <a:cubicBezTo>
                    <a:pt x="1087" y="609"/>
                    <a:pt x="1085" y="608"/>
                    <a:pt x="1082" y="608"/>
                  </a:cubicBezTo>
                  <a:cubicBezTo>
                    <a:pt x="1081" y="608"/>
                    <a:pt x="1081" y="607"/>
                    <a:pt x="1080" y="607"/>
                  </a:cubicBezTo>
                  <a:cubicBezTo>
                    <a:pt x="1079" y="607"/>
                    <a:pt x="1079" y="607"/>
                    <a:pt x="1079" y="607"/>
                  </a:cubicBezTo>
                  <a:cubicBezTo>
                    <a:pt x="1078" y="607"/>
                    <a:pt x="1078" y="607"/>
                    <a:pt x="1078" y="607"/>
                  </a:cubicBezTo>
                  <a:cubicBezTo>
                    <a:pt x="1078" y="607"/>
                    <a:pt x="1078" y="607"/>
                    <a:pt x="1078" y="607"/>
                  </a:cubicBezTo>
                  <a:cubicBezTo>
                    <a:pt x="1078" y="607"/>
                    <a:pt x="1078" y="607"/>
                    <a:pt x="1078" y="607"/>
                  </a:cubicBezTo>
                  <a:cubicBezTo>
                    <a:pt x="1077" y="607"/>
                    <a:pt x="1076" y="607"/>
                    <a:pt x="1075" y="607"/>
                  </a:cubicBezTo>
                  <a:cubicBezTo>
                    <a:pt x="1073" y="607"/>
                    <a:pt x="1071" y="606"/>
                    <a:pt x="1069" y="606"/>
                  </a:cubicBezTo>
                  <a:cubicBezTo>
                    <a:pt x="1061" y="604"/>
                    <a:pt x="1053" y="603"/>
                    <a:pt x="1044" y="602"/>
                  </a:cubicBezTo>
                  <a:cubicBezTo>
                    <a:pt x="1036" y="601"/>
                    <a:pt x="1027" y="600"/>
                    <a:pt x="1018" y="600"/>
                  </a:cubicBezTo>
                  <a:cubicBezTo>
                    <a:pt x="1009" y="600"/>
                    <a:pt x="999" y="601"/>
                    <a:pt x="989" y="606"/>
                  </a:cubicBezTo>
                  <a:cubicBezTo>
                    <a:pt x="987" y="607"/>
                    <a:pt x="984" y="609"/>
                    <a:pt x="982" y="610"/>
                  </a:cubicBezTo>
                  <a:cubicBezTo>
                    <a:pt x="981" y="611"/>
                    <a:pt x="980" y="612"/>
                    <a:pt x="979" y="613"/>
                  </a:cubicBezTo>
                  <a:cubicBezTo>
                    <a:pt x="978" y="614"/>
                    <a:pt x="978" y="614"/>
                    <a:pt x="978" y="614"/>
                  </a:cubicBezTo>
                  <a:cubicBezTo>
                    <a:pt x="978" y="614"/>
                    <a:pt x="978" y="614"/>
                    <a:pt x="978" y="614"/>
                  </a:cubicBezTo>
                  <a:cubicBezTo>
                    <a:pt x="978" y="615"/>
                    <a:pt x="978" y="615"/>
                    <a:pt x="978" y="615"/>
                  </a:cubicBezTo>
                  <a:cubicBezTo>
                    <a:pt x="978" y="615"/>
                    <a:pt x="977" y="615"/>
                    <a:pt x="977" y="615"/>
                  </a:cubicBezTo>
                  <a:cubicBezTo>
                    <a:pt x="976" y="616"/>
                    <a:pt x="976" y="616"/>
                    <a:pt x="976" y="616"/>
                  </a:cubicBezTo>
                  <a:cubicBezTo>
                    <a:pt x="976" y="617"/>
                    <a:pt x="975" y="618"/>
                    <a:pt x="974" y="619"/>
                  </a:cubicBezTo>
                  <a:cubicBezTo>
                    <a:pt x="973" y="621"/>
                    <a:pt x="972" y="622"/>
                    <a:pt x="972" y="623"/>
                  </a:cubicBezTo>
                  <a:cubicBezTo>
                    <a:pt x="970" y="625"/>
                    <a:pt x="969" y="627"/>
                    <a:pt x="968" y="630"/>
                  </a:cubicBezTo>
                  <a:cubicBezTo>
                    <a:pt x="967" y="632"/>
                    <a:pt x="966" y="635"/>
                    <a:pt x="966" y="637"/>
                  </a:cubicBezTo>
                  <a:cubicBezTo>
                    <a:pt x="965" y="639"/>
                    <a:pt x="965" y="642"/>
                    <a:pt x="965" y="644"/>
                  </a:cubicBezTo>
                  <a:cubicBezTo>
                    <a:pt x="964" y="649"/>
                    <a:pt x="964" y="653"/>
                    <a:pt x="963" y="657"/>
                  </a:cubicBezTo>
                  <a:cubicBezTo>
                    <a:pt x="963" y="661"/>
                    <a:pt x="962" y="664"/>
                    <a:pt x="961" y="667"/>
                  </a:cubicBezTo>
                  <a:cubicBezTo>
                    <a:pt x="960" y="670"/>
                    <a:pt x="959" y="673"/>
                    <a:pt x="956" y="675"/>
                  </a:cubicBezTo>
                  <a:cubicBezTo>
                    <a:pt x="956" y="676"/>
                    <a:pt x="955" y="676"/>
                    <a:pt x="955" y="677"/>
                  </a:cubicBezTo>
                  <a:cubicBezTo>
                    <a:pt x="954" y="678"/>
                    <a:pt x="953" y="678"/>
                    <a:pt x="953" y="679"/>
                  </a:cubicBezTo>
                  <a:cubicBezTo>
                    <a:pt x="951" y="679"/>
                    <a:pt x="951" y="679"/>
                    <a:pt x="951" y="679"/>
                  </a:cubicBezTo>
                  <a:cubicBezTo>
                    <a:pt x="951" y="680"/>
                    <a:pt x="951" y="680"/>
                    <a:pt x="951" y="680"/>
                  </a:cubicBezTo>
                  <a:cubicBezTo>
                    <a:pt x="951" y="680"/>
                    <a:pt x="951" y="680"/>
                    <a:pt x="951" y="680"/>
                  </a:cubicBezTo>
                  <a:cubicBezTo>
                    <a:pt x="951" y="680"/>
                    <a:pt x="951" y="680"/>
                    <a:pt x="951" y="680"/>
                  </a:cubicBezTo>
                  <a:cubicBezTo>
                    <a:pt x="950" y="680"/>
                    <a:pt x="950" y="680"/>
                    <a:pt x="950" y="680"/>
                  </a:cubicBezTo>
                  <a:cubicBezTo>
                    <a:pt x="950" y="681"/>
                    <a:pt x="949" y="681"/>
                    <a:pt x="948" y="682"/>
                  </a:cubicBezTo>
                  <a:cubicBezTo>
                    <a:pt x="945" y="684"/>
                    <a:pt x="941" y="686"/>
                    <a:pt x="938" y="687"/>
                  </a:cubicBezTo>
                  <a:cubicBezTo>
                    <a:pt x="923" y="694"/>
                    <a:pt x="908" y="699"/>
                    <a:pt x="895" y="705"/>
                  </a:cubicBezTo>
                  <a:cubicBezTo>
                    <a:pt x="888" y="708"/>
                    <a:pt x="881" y="711"/>
                    <a:pt x="875" y="715"/>
                  </a:cubicBezTo>
                  <a:cubicBezTo>
                    <a:pt x="872" y="717"/>
                    <a:pt x="869" y="719"/>
                    <a:pt x="867" y="722"/>
                  </a:cubicBezTo>
                  <a:cubicBezTo>
                    <a:pt x="865" y="724"/>
                    <a:pt x="864" y="726"/>
                    <a:pt x="863" y="729"/>
                  </a:cubicBezTo>
                  <a:cubicBezTo>
                    <a:pt x="863" y="729"/>
                    <a:pt x="862" y="729"/>
                    <a:pt x="862" y="729"/>
                  </a:cubicBezTo>
                  <a:cubicBezTo>
                    <a:pt x="861" y="729"/>
                    <a:pt x="860" y="730"/>
                    <a:pt x="860" y="730"/>
                  </a:cubicBezTo>
                  <a:cubicBezTo>
                    <a:pt x="859" y="730"/>
                    <a:pt x="858" y="731"/>
                    <a:pt x="857" y="731"/>
                  </a:cubicBezTo>
                  <a:cubicBezTo>
                    <a:pt x="856" y="732"/>
                    <a:pt x="855" y="733"/>
                    <a:pt x="854" y="733"/>
                  </a:cubicBezTo>
                  <a:cubicBezTo>
                    <a:pt x="852" y="734"/>
                    <a:pt x="851" y="735"/>
                    <a:pt x="850" y="736"/>
                  </a:cubicBezTo>
                  <a:cubicBezTo>
                    <a:pt x="848" y="738"/>
                    <a:pt x="845" y="740"/>
                    <a:pt x="842" y="743"/>
                  </a:cubicBezTo>
                  <a:cubicBezTo>
                    <a:pt x="840" y="746"/>
                    <a:pt x="837" y="749"/>
                    <a:pt x="834" y="752"/>
                  </a:cubicBezTo>
                  <a:cubicBezTo>
                    <a:pt x="832" y="755"/>
                    <a:pt x="829" y="758"/>
                    <a:pt x="826" y="762"/>
                  </a:cubicBezTo>
                  <a:cubicBezTo>
                    <a:pt x="823" y="765"/>
                    <a:pt x="820" y="769"/>
                    <a:pt x="817" y="772"/>
                  </a:cubicBezTo>
                  <a:cubicBezTo>
                    <a:pt x="814" y="776"/>
                    <a:pt x="811" y="779"/>
                    <a:pt x="808" y="783"/>
                  </a:cubicBezTo>
                  <a:cubicBezTo>
                    <a:pt x="805" y="786"/>
                    <a:pt x="801" y="790"/>
                    <a:pt x="798" y="793"/>
                  </a:cubicBezTo>
                  <a:cubicBezTo>
                    <a:pt x="794" y="796"/>
                    <a:pt x="791" y="799"/>
                    <a:pt x="787" y="801"/>
                  </a:cubicBezTo>
                  <a:cubicBezTo>
                    <a:pt x="785" y="803"/>
                    <a:pt x="784" y="804"/>
                    <a:pt x="782" y="805"/>
                  </a:cubicBezTo>
                  <a:cubicBezTo>
                    <a:pt x="781" y="805"/>
                    <a:pt x="780" y="806"/>
                    <a:pt x="779" y="806"/>
                  </a:cubicBezTo>
                  <a:cubicBezTo>
                    <a:pt x="778" y="807"/>
                    <a:pt x="777" y="807"/>
                    <a:pt x="776" y="808"/>
                  </a:cubicBezTo>
                  <a:cubicBezTo>
                    <a:pt x="775" y="809"/>
                    <a:pt x="773" y="809"/>
                    <a:pt x="771" y="810"/>
                  </a:cubicBezTo>
                  <a:cubicBezTo>
                    <a:pt x="770" y="810"/>
                    <a:pt x="769" y="811"/>
                    <a:pt x="768" y="811"/>
                  </a:cubicBezTo>
                  <a:cubicBezTo>
                    <a:pt x="768" y="811"/>
                    <a:pt x="767" y="812"/>
                    <a:pt x="766" y="812"/>
                  </a:cubicBezTo>
                  <a:cubicBezTo>
                    <a:pt x="765" y="812"/>
                    <a:pt x="764" y="812"/>
                    <a:pt x="763" y="812"/>
                  </a:cubicBezTo>
                  <a:cubicBezTo>
                    <a:pt x="763" y="813"/>
                    <a:pt x="762" y="813"/>
                    <a:pt x="761" y="813"/>
                  </a:cubicBezTo>
                  <a:cubicBezTo>
                    <a:pt x="760" y="813"/>
                    <a:pt x="759" y="813"/>
                    <a:pt x="759" y="813"/>
                  </a:cubicBezTo>
                  <a:cubicBezTo>
                    <a:pt x="758" y="814"/>
                    <a:pt x="757" y="814"/>
                    <a:pt x="757" y="814"/>
                  </a:cubicBezTo>
                  <a:cubicBezTo>
                    <a:pt x="755" y="814"/>
                    <a:pt x="754" y="814"/>
                    <a:pt x="753" y="814"/>
                  </a:cubicBezTo>
                  <a:cubicBezTo>
                    <a:pt x="753" y="814"/>
                    <a:pt x="753" y="814"/>
                    <a:pt x="753" y="814"/>
                  </a:cubicBezTo>
                  <a:cubicBezTo>
                    <a:pt x="753" y="813"/>
                    <a:pt x="753" y="813"/>
                    <a:pt x="753" y="813"/>
                  </a:cubicBezTo>
                  <a:cubicBezTo>
                    <a:pt x="753" y="812"/>
                    <a:pt x="753" y="812"/>
                    <a:pt x="753" y="812"/>
                  </a:cubicBezTo>
                  <a:cubicBezTo>
                    <a:pt x="753" y="812"/>
                    <a:pt x="754" y="812"/>
                    <a:pt x="754" y="812"/>
                  </a:cubicBezTo>
                  <a:cubicBezTo>
                    <a:pt x="754" y="812"/>
                    <a:pt x="754" y="812"/>
                    <a:pt x="754" y="812"/>
                  </a:cubicBezTo>
                  <a:cubicBezTo>
                    <a:pt x="754" y="812"/>
                    <a:pt x="754" y="812"/>
                    <a:pt x="754" y="812"/>
                  </a:cubicBezTo>
                  <a:cubicBezTo>
                    <a:pt x="754" y="811"/>
                    <a:pt x="754" y="810"/>
                    <a:pt x="755" y="809"/>
                  </a:cubicBezTo>
                  <a:cubicBezTo>
                    <a:pt x="755" y="808"/>
                    <a:pt x="756" y="806"/>
                    <a:pt x="756" y="804"/>
                  </a:cubicBezTo>
                  <a:cubicBezTo>
                    <a:pt x="756" y="803"/>
                    <a:pt x="756" y="801"/>
                    <a:pt x="756" y="799"/>
                  </a:cubicBezTo>
                  <a:cubicBezTo>
                    <a:pt x="755" y="797"/>
                    <a:pt x="755" y="795"/>
                    <a:pt x="754" y="794"/>
                  </a:cubicBezTo>
                  <a:cubicBezTo>
                    <a:pt x="752" y="790"/>
                    <a:pt x="750" y="788"/>
                    <a:pt x="748" y="786"/>
                  </a:cubicBezTo>
                  <a:cubicBezTo>
                    <a:pt x="743" y="782"/>
                    <a:pt x="738" y="781"/>
                    <a:pt x="734" y="779"/>
                  </a:cubicBezTo>
                  <a:cubicBezTo>
                    <a:pt x="725" y="776"/>
                    <a:pt x="716" y="775"/>
                    <a:pt x="708" y="774"/>
                  </a:cubicBezTo>
                  <a:cubicBezTo>
                    <a:pt x="701" y="774"/>
                    <a:pt x="694" y="774"/>
                    <a:pt x="687" y="774"/>
                  </a:cubicBezTo>
                  <a:cubicBezTo>
                    <a:pt x="681" y="774"/>
                    <a:pt x="676" y="774"/>
                    <a:pt x="671" y="775"/>
                  </a:cubicBezTo>
                  <a:cubicBezTo>
                    <a:pt x="667" y="775"/>
                    <a:pt x="664" y="775"/>
                    <a:pt x="661" y="776"/>
                  </a:cubicBezTo>
                  <a:cubicBezTo>
                    <a:pt x="659" y="776"/>
                    <a:pt x="658" y="776"/>
                    <a:pt x="658" y="776"/>
                  </a:cubicBezTo>
                  <a:cubicBezTo>
                    <a:pt x="658" y="776"/>
                    <a:pt x="658" y="776"/>
                    <a:pt x="658" y="776"/>
                  </a:cubicBezTo>
                  <a:cubicBezTo>
                    <a:pt x="656" y="776"/>
                    <a:pt x="655" y="777"/>
                    <a:pt x="655" y="779"/>
                  </a:cubicBezTo>
                  <a:cubicBezTo>
                    <a:pt x="655" y="780"/>
                    <a:pt x="656" y="781"/>
                    <a:pt x="658" y="781"/>
                  </a:cubicBezTo>
                  <a:cubicBezTo>
                    <a:pt x="658" y="781"/>
                    <a:pt x="659" y="781"/>
                    <a:pt x="661" y="782"/>
                  </a:cubicBezTo>
                  <a:cubicBezTo>
                    <a:pt x="664" y="782"/>
                    <a:pt x="667" y="782"/>
                    <a:pt x="671" y="782"/>
                  </a:cubicBezTo>
                  <a:cubicBezTo>
                    <a:pt x="676" y="783"/>
                    <a:pt x="681" y="783"/>
                    <a:pt x="687" y="784"/>
                  </a:cubicBezTo>
                  <a:cubicBezTo>
                    <a:pt x="693" y="785"/>
                    <a:pt x="700" y="785"/>
                    <a:pt x="707" y="787"/>
                  </a:cubicBezTo>
                  <a:cubicBezTo>
                    <a:pt x="710" y="787"/>
                    <a:pt x="714" y="788"/>
                    <a:pt x="718" y="789"/>
                  </a:cubicBezTo>
                  <a:cubicBezTo>
                    <a:pt x="722" y="790"/>
                    <a:pt x="725" y="791"/>
                    <a:pt x="729" y="792"/>
                  </a:cubicBezTo>
                  <a:cubicBezTo>
                    <a:pt x="733" y="793"/>
                    <a:pt x="736" y="795"/>
                    <a:pt x="739" y="797"/>
                  </a:cubicBezTo>
                  <a:cubicBezTo>
                    <a:pt x="740" y="798"/>
                    <a:pt x="741" y="799"/>
                    <a:pt x="741" y="800"/>
                  </a:cubicBezTo>
                  <a:cubicBezTo>
                    <a:pt x="741" y="801"/>
                    <a:pt x="742" y="802"/>
                    <a:pt x="741" y="803"/>
                  </a:cubicBezTo>
                  <a:cubicBezTo>
                    <a:pt x="741" y="803"/>
                    <a:pt x="741" y="804"/>
                    <a:pt x="741" y="805"/>
                  </a:cubicBezTo>
                  <a:cubicBezTo>
                    <a:pt x="741" y="805"/>
                    <a:pt x="741" y="805"/>
                    <a:pt x="740" y="806"/>
                  </a:cubicBezTo>
                  <a:cubicBezTo>
                    <a:pt x="740" y="806"/>
                    <a:pt x="740" y="806"/>
                    <a:pt x="740" y="806"/>
                  </a:cubicBezTo>
                  <a:cubicBezTo>
                    <a:pt x="740" y="806"/>
                    <a:pt x="740" y="806"/>
                    <a:pt x="740" y="806"/>
                  </a:cubicBezTo>
                  <a:cubicBezTo>
                    <a:pt x="740" y="806"/>
                    <a:pt x="740" y="806"/>
                    <a:pt x="740" y="806"/>
                  </a:cubicBezTo>
                  <a:cubicBezTo>
                    <a:pt x="740" y="806"/>
                    <a:pt x="740" y="806"/>
                    <a:pt x="740" y="806"/>
                  </a:cubicBezTo>
                  <a:cubicBezTo>
                    <a:pt x="740" y="807"/>
                    <a:pt x="740" y="807"/>
                    <a:pt x="740" y="807"/>
                  </a:cubicBezTo>
                  <a:cubicBezTo>
                    <a:pt x="739" y="808"/>
                    <a:pt x="739" y="809"/>
                    <a:pt x="738" y="810"/>
                  </a:cubicBezTo>
                  <a:cubicBezTo>
                    <a:pt x="738" y="811"/>
                    <a:pt x="737" y="812"/>
                    <a:pt x="737" y="813"/>
                  </a:cubicBezTo>
                  <a:cubicBezTo>
                    <a:pt x="734" y="816"/>
                    <a:pt x="732" y="820"/>
                    <a:pt x="728" y="823"/>
                  </a:cubicBezTo>
                  <a:cubicBezTo>
                    <a:pt x="722" y="830"/>
                    <a:pt x="715" y="836"/>
                    <a:pt x="707" y="842"/>
                  </a:cubicBezTo>
                  <a:cubicBezTo>
                    <a:pt x="699" y="848"/>
                    <a:pt x="691" y="853"/>
                    <a:pt x="683" y="858"/>
                  </a:cubicBezTo>
                  <a:cubicBezTo>
                    <a:pt x="674" y="862"/>
                    <a:pt x="666" y="867"/>
                    <a:pt x="657" y="870"/>
                  </a:cubicBezTo>
                  <a:cubicBezTo>
                    <a:pt x="653" y="872"/>
                    <a:pt x="649" y="873"/>
                    <a:pt x="646" y="874"/>
                  </a:cubicBezTo>
                  <a:cubicBezTo>
                    <a:pt x="641" y="875"/>
                    <a:pt x="637" y="875"/>
                    <a:pt x="632" y="876"/>
                  </a:cubicBezTo>
                  <a:cubicBezTo>
                    <a:pt x="624" y="878"/>
                    <a:pt x="616" y="879"/>
                    <a:pt x="609" y="881"/>
                  </a:cubicBezTo>
                  <a:cubicBezTo>
                    <a:pt x="601" y="882"/>
                    <a:pt x="594" y="883"/>
                    <a:pt x="588" y="884"/>
                  </a:cubicBezTo>
                  <a:cubicBezTo>
                    <a:pt x="582" y="886"/>
                    <a:pt x="577" y="887"/>
                    <a:pt x="573" y="888"/>
                  </a:cubicBezTo>
                  <a:cubicBezTo>
                    <a:pt x="564" y="889"/>
                    <a:pt x="559" y="890"/>
                    <a:pt x="559" y="890"/>
                  </a:cubicBezTo>
                  <a:cubicBezTo>
                    <a:pt x="559" y="890"/>
                    <a:pt x="559" y="890"/>
                    <a:pt x="559" y="890"/>
                  </a:cubicBezTo>
                  <a:cubicBezTo>
                    <a:pt x="558" y="891"/>
                    <a:pt x="557" y="892"/>
                    <a:pt x="557" y="893"/>
                  </a:cubicBezTo>
                  <a:cubicBezTo>
                    <a:pt x="557" y="895"/>
                    <a:pt x="559" y="896"/>
                    <a:pt x="560" y="896"/>
                  </a:cubicBezTo>
                  <a:cubicBezTo>
                    <a:pt x="560" y="896"/>
                    <a:pt x="565" y="895"/>
                    <a:pt x="574" y="894"/>
                  </a:cubicBezTo>
                  <a:cubicBezTo>
                    <a:pt x="578" y="894"/>
                    <a:pt x="584" y="893"/>
                    <a:pt x="590" y="893"/>
                  </a:cubicBezTo>
                  <a:cubicBezTo>
                    <a:pt x="596" y="892"/>
                    <a:pt x="603" y="891"/>
                    <a:pt x="610" y="890"/>
                  </a:cubicBezTo>
                  <a:cubicBezTo>
                    <a:pt x="618" y="889"/>
                    <a:pt x="626" y="888"/>
                    <a:pt x="634" y="887"/>
                  </a:cubicBezTo>
                  <a:cubicBezTo>
                    <a:pt x="638" y="887"/>
                    <a:pt x="643" y="886"/>
                    <a:pt x="647" y="885"/>
                  </a:cubicBezTo>
                  <a:cubicBezTo>
                    <a:pt x="653" y="885"/>
                    <a:pt x="657" y="883"/>
                    <a:pt x="662" y="881"/>
                  </a:cubicBezTo>
                  <a:cubicBezTo>
                    <a:pt x="671" y="878"/>
                    <a:pt x="680" y="874"/>
                    <a:pt x="689" y="869"/>
                  </a:cubicBezTo>
                  <a:cubicBezTo>
                    <a:pt x="698" y="865"/>
                    <a:pt x="707" y="859"/>
                    <a:pt x="715" y="853"/>
                  </a:cubicBezTo>
                  <a:cubicBezTo>
                    <a:pt x="724" y="847"/>
                    <a:pt x="732" y="841"/>
                    <a:pt x="739" y="833"/>
                  </a:cubicBezTo>
                  <a:cubicBezTo>
                    <a:pt x="743" y="829"/>
                    <a:pt x="746" y="825"/>
                    <a:pt x="749" y="820"/>
                  </a:cubicBezTo>
                  <a:cubicBezTo>
                    <a:pt x="749" y="820"/>
                    <a:pt x="750" y="819"/>
                    <a:pt x="750" y="819"/>
                  </a:cubicBezTo>
                  <a:cubicBezTo>
                    <a:pt x="752" y="819"/>
                    <a:pt x="754" y="819"/>
                    <a:pt x="757" y="818"/>
                  </a:cubicBezTo>
                  <a:cubicBezTo>
                    <a:pt x="758" y="818"/>
                    <a:pt x="759" y="818"/>
                    <a:pt x="759" y="818"/>
                  </a:cubicBezTo>
                  <a:cubicBezTo>
                    <a:pt x="760" y="817"/>
                    <a:pt x="761" y="817"/>
                    <a:pt x="762" y="817"/>
                  </a:cubicBezTo>
                  <a:cubicBezTo>
                    <a:pt x="763" y="817"/>
                    <a:pt x="764" y="816"/>
                    <a:pt x="764" y="816"/>
                  </a:cubicBezTo>
                  <a:cubicBezTo>
                    <a:pt x="765" y="816"/>
                    <a:pt x="766" y="816"/>
                    <a:pt x="767" y="815"/>
                  </a:cubicBezTo>
                  <a:cubicBezTo>
                    <a:pt x="768" y="815"/>
                    <a:pt x="769" y="815"/>
                    <a:pt x="770" y="815"/>
                  </a:cubicBezTo>
                  <a:cubicBezTo>
                    <a:pt x="771" y="814"/>
                    <a:pt x="771" y="814"/>
                    <a:pt x="772" y="813"/>
                  </a:cubicBezTo>
                  <a:cubicBezTo>
                    <a:pt x="774" y="813"/>
                    <a:pt x="776" y="812"/>
                    <a:pt x="778" y="811"/>
                  </a:cubicBezTo>
                  <a:cubicBezTo>
                    <a:pt x="779" y="810"/>
                    <a:pt x="780" y="810"/>
                    <a:pt x="781" y="809"/>
                  </a:cubicBezTo>
                  <a:cubicBezTo>
                    <a:pt x="782" y="809"/>
                    <a:pt x="783" y="808"/>
                    <a:pt x="784" y="808"/>
                  </a:cubicBezTo>
                  <a:cubicBezTo>
                    <a:pt x="785" y="807"/>
                    <a:pt x="787" y="805"/>
                    <a:pt x="789" y="804"/>
                  </a:cubicBezTo>
                  <a:cubicBezTo>
                    <a:pt x="793" y="802"/>
                    <a:pt x="797" y="799"/>
                    <a:pt x="800" y="796"/>
                  </a:cubicBezTo>
                  <a:cubicBezTo>
                    <a:pt x="804" y="792"/>
                    <a:pt x="807" y="789"/>
                    <a:pt x="811" y="786"/>
                  </a:cubicBezTo>
                  <a:cubicBezTo>
                    <a:pt x="814" y="782"/>
                    <a:pt x="818" y="779"/>
                    <a:pt x="821" y="775"/>
                  </a:cubicBezTo>
                  <a:cubicBezTo>
                    <a:pt x="824" y="772"/>
                    <a:pt x="827" y="769"/>
                    <a:pt x="830" y="765"/>
                  </a:cubicBezTo>
                  <a:cubicBezTo>
                    <a:pt x="833" y="762"/>
                    <a:pt x="836" y="759"/>
                    <a:pt x="839" y="756"/>
                  </a:cubicBezTo>
                  <a:cubicBezTo>
                    <a:pt x="842" y="753"/>
                    <a:pt x="845" y="750"/>
                    <a:pt x="847" y="748"/>
                  </a:cubicBezTo>
                  <a:cubicBezTo>
                    <a:pt x="850" y="746"/>
                    <a:pt x="852" y="744"/>
                    <a:pt x="855" y="742"/>
                  </a:cubicBezTo>
                  <a:cubicBezTo>
                    <a:pt x="856" y="742"/>
                    <a:pt x="857" y="741"/>
                    <a:pt x="858" y="740"/>
                  </a:cubicBezTo>
                  <a:cubicBezTo>
                    <a:pt x="859" y="740"/>
                    <a:pt x="860" y="739"/>
                    <a:pt x="861" y="739"/>
                  </a:cubicBezTo>
                  <a:cubicBezTo>
                    <a:pt x="861" y="739"/>
                    <a:pt x="861" y="739"/>
                    <a:pt x="862" y="739"/>
                  </a:cubicBezTo>
                  <a:cubicBezTo>
                    <a:pt x="862" y="740"/>
                    <a:pt x="862" y="741"/>
                    <a:pt x="862" y="742"/>
                  </a:cubicBezTo>
                  <a:cubicBezTo>
                    <a:pt x="862" y="744"/>
                    <a:pt x="862" y="745"/>
                    <a:pt x="862" y="747"/>
                  </a:cubicBezTo>
                  <a:cubicBezTo>
                    <a:pt x="863" y="749"/>
                    <a:pt x="863" y="750"/>
                    <a:pt x="863" y="752"/>
                  </a:cubicBezTo>
                  <a:cubicBezTo>
                    <a:pt x="865" y="758"/>
                    <a:pt x="867" y="763"/>
                    <a:pt x="870" y="768"/>
                  </a:cubicBezTo>
                  <a:cubicBezTo>
                    <a:pt x="871" y="770"/>
                    <a:pt x="873" y="772"/>
                    <a:pt x="874" y="774"/>
                  </a:cubicBezTo>
                  <a:cubicBezTo>
                    <a:pt x="875" y="775"/>
                    <a:pt x="876" y="776"/>
                    <a:pt x="877" y="777"/>
                  </a:cubicBezTo>
                  <a:cubicBezTo>
                    <a:pt x="878" y="778"/>
                    <a:pt x="878" y="779"/>
                    <a:pt x="879" y="780"/>
                  </a:cubicBezTo>
                  <a:cubicBezTo>
                    <a:pt x="881" y="781"/>
                    <a:pt x="882" y="783"/>
                    <a:pt x="884" y="784"/>
                  </a:cubicBezTo>
                  <a:cubicBezTo>
                    <a:pt x="885" y="786"/>
                    <a:pt x="887" y="787"/>
                    <a:pt x="889" y="788"/>
                  </a:cubicBezTo>
                  <a:cubicBezTo>
                    <a:pt x="889" y="789"/>
                    <a:pt x="890" y="789"/>
                    <a:pt x="891" y="790"/>
                  </a:cubicBezTo>
                  <a:cubicBezTo>
                    <a:pt x="891" y="790"/>
                    <a:pt x="891" y="791"/>
                    <a:pt x="892" y="791"/>
                  </a:cubicBezTo>
                  <a:cubicBezTo>
                    <a:pt x="892" y="791"/>
                    <a:pt x="893" y="791"/>
                    <a:pt x="893" y="792"/>
                  </a:cubicBezTo>
                  <a:cubicBezTo>
                    <a:pt x="894" y="792"/>
                    <a:pt x="896" y="793"/>
                    <a:pt x="897" y="794"/>
                  </a:cubicBezTo>
                  <a:cubicBezTo>
                    <a:pt x="898" y="795"/>
                    <a:pt x="899" y="796"/>
                    <a:pt x="901" y="796"/>
                  </a:cubicBezTo>
                  <a:cubicBezTo>
                    <a:pt x="902" y="797"/>
                    <a:pt x="903" y="798"/>
                    <a:pt x="904" y="798"/>
                  </a:cubicBezTo>
                  <a:cubicBezTo>
                    <a:pt x="907" y="800"/>
                    <a:pt x="909" y="801"/>
                    <a:pt x="909" y="801"/>
                  </a:cubicBezTo>
                  <a:cubicBezTo>
                    <a:pt x="911" y="796"/>
                    <a:pt x="911" y="796"/>
                    <a:pt x="911" y="796"/>
                  </a:cubicBezTo>
                  <a:cubicBezTo>
                    <a:pt x="911" y="796"/>
                    <a:pt x="909" y="795"/>
                    <a:pt x="906" y="793"/>
                  </a:cubicBezTo>
                  <a:cubicBezTo>
                    <a:pt x="904" y="793"/>
                    <a:pt x="902" y="791"/>
                    <a:pt x="900" y="790"/>
                  </a:cubicBezTo>
                  <a:cubicBezTo>
                    <a:pt x="897" y="788"/>
                    <a:pt x="894" y="787"/>
                    <a:pt x="892" y="784"/>
                  </a:cubicBezTo>
                  <a:cubicBezTo>
                    <a:pt x="886" y="780"/>
                    <a:pt x="879" y="774"/>
                    <a:pt x="874" y="765"/>
                  </a:cubicBezTo>
                  <a:cubicBezTo>
                    <a:pt x="872" y="761"/>
                    <a:pt x="870" y="756"/>
                    <a:pt x="868" y="750"/>
                  </a:cubicBezTo>
                  <a:cubicBezTo>
                    <a:pt x="868" y="749"/>
                    <a:pt x="868" y="748"/>
                    <a:pt x="868" y="746"/>
                  </a:cubicBezTo>
                  <a:cubicBezTo>
                    <a:pt x="867" y="745"/>
                    <a:pt x="867" y="743"/>
                    <a:pt x="867" y="742"/>
                  </a:cubicBezTo>
                  <a:cubicBezTo>
                    <a:pt x="867" y="740"/>
                    <a:pt x="867" y="739"/>
                    <a:pt x="867" y="738"/>
                  </a:cubicBezTo>
                  <a:cubicBezTo>
                    <a:pt x="867" y="737"/>
                    <a:pt x="867" y="736"/>
                    <a:pt x="867" y="735"/>
                  </a:cubicBezTo>
                  <a:cubicBezTo>
                    <a:pt x="867" y="734"/>
                    <a:pt x="867" y="734"/>
                    <a:pt x="867" y="734"/>
                  </a:cubicBezTo>
                  <a:cubicBezTo>
                    <a:pt x="868" y="734"/>
                    <a:pt x="868" y="734"/>
                    <a:pt x="868" y="734"/>
                  </a:cubicBezTo>
                  <a:cubicBezTo>
                    <a:pt x="868" y="733"/>
                    <a:pt x="868" y="733"/>
                    <a:pt x="868" y="733"/>
                  </a:cubicBezTo>
                  <a:cubicBezTo>
                    <a:pt x="868" y="733"/>
                    <a:pt x="868" y="733"/>
                    <a:pt x="868" y="733"/>
                  </a:cubicBezTo>
                  <a:cubicBezTo>
                    <a:pt x="868" y="733"/>
                    <a:pt x="868" y="733"/>
                    <a:pt x="868" y="733"/>
                  </a:cubicBezTo>
                  <a:cubicBezTo>
                    <a:pt x="868" y="731"/>
                    <a:pt x="869" y="728"/>
                    <a:pt x="871" y="726"/>
                  </a:cubicBezTo>
                  <a:cubicBezTo>
                    <a:pt x="873" y="724"/>
                    <a:pt x="876" y="722"/>
                    <a:pt x="879" y="720"/>
                  </a:cubicBezTo>
                  <a:cubicBezTo>
                    <a:pt x="881" y="718"/>
                    <a:pt x="884" y="717"/>
                    <a:pt x="888" y="715"/>
                  </a:cubicBezTo>
                  <a:cubicBezTo>
                    <a:pt x="891" y="714"/>
                    <a:pt x="894" y="712"/>
                    <a:pt x="897" y="711"/>
                  </a:cubicBezTo>
                  <a:cubicBezTo>
                    <a:pt x="904" y="709"/>
                    <a:pt x="911" y="706"/>
                    <a:pt x="919" y="704"/>
                  </a:cubicBezTo>
                  <a:cubicBezTo>
                    <a:pt x="922" y="703"/>
                    <a:pt x="926" y="702"/>
                    <a:pt x="930" y="700"/>
                  </a:cubicBezTo>
                  <a:cubicBezTo>
                    <a:pt x="934" y="699"/>
                    <a:pt x="938" y="698"/>
                    <a:pt x="941" y="697"/>
                  </a:cubicBezTo>
                  <a:cubicBezTo>
                    <a:pt x="945" y="695"/>
                    <a:pt x="949" y="694"/>
                    <a:pt x="953" y="692"/>
                  </a:cubicBezTo>
                  <a:cubicBezTo>
                    <a:pt x="954" y="692"/>
                    <a:pt x="955" y="691"/>
                    <a:pt x="956" y="691"/>
                  </a:cubicBezTo>
                  <a:cubicBezTo>
                    <a:pt x="957" y="691"/>
                    <a:pt x="957" y="691"/>
                    <a:pt x="957" y="691"/>
                  </a:cubicBezTo>
                  <a:cubicBezTo>
                    <a:pt x="957" y="690"/>
                    <a:pt x="957" y="690"/>
                    <a:pt x="957" y="690"/>
                  </a:cubicBezTo>
                  <a:cubicBezTo>
                    <a:pt x="957" y="690"/>
                    <a:pt x="957" y="690"/>
                    <a:pt x="957" y="690"/>
                  </a:cubicBezTo>
                  <a:cubicBezTo>
                    <a:pt x="958" y="690"/>
                    <a:pt x="958" y="690"/>
                    <a:pt x="958" y="690"/>
                  </a:cubicBezTo>
                  <a:cubicBezTo>
                    <a:pt x="959" y="689"/>
                    <a:pt x="959" y="689"/>
                    <a:pt x="959" y="689"/>
                  </a:cubicBezTo>
                  <a:cubicBezTo>
                    <a:pt x="960" y="689"/>
                    <a:pt x="961" y="688"/>
                    <a:pt x="962" y="687"/>
                  </a:cubicBezTo>
                  <a:cubicBezTo>
                    <a:pt x="963" y="687"/>
                    <a:pt x="964" y="686"/>
                    <a:pt x="965" y="685"/>
                  </a:cubicBezTo>
                  <a:cubicBezTo>
                    <a:pt x="967" y="684"/>
                    <a:pt x="969" y="682"/>
                    <a:pt x="971" y="680"/>
                  </a:cubicBezTo>
                  <a:cubicBezTo>
                    <a:pt x="972" y="678"/>
                    <a:pt x="974" y="676"/>
                    <a:pt x="975" y="673"/>
                  </a:cubicBezTo>
                  <a:cubicBezTo>
                    <a:pt x="976" y="671"/>
                    <a:pt x="977" y="669"/>
                    <a:pt x="978" y="666"/>
                  </a:cubicBezTo>
                  <a:cubicBezTo>
                    <a:pt x="979" y="664"/>
                    <a:pt x="979" y="662"/>
                    <a:pt x="980" y="660"/>
                  </a:cubicBezTo>
                  <a:cubicBezTo>
                    <a:pt x="980" y="655"/>
                    <a:pt x="981" y="651"/>
                    <a:pt x="982" y="647"/>
                  </a:cubicBezTo>
                  <a:cubicBezTo>
                    <a:pt x="983" y="643"/>
                    <a:pt x="984" y="640"/>
                    <a:pt x="985" y="637"/>
                  </a:cubicBezTo>
                  <a:cubicBezTo>
                    <a:pt x="986" y="635"/>
                    <a:pt x="987" y="634"/>
                    <a:pt x="988" y="633"/>
                  </a:cubicBezTo>
                  <a:cubicBezTo>
                    <a:pt x="988" y="632"/>
                    <a:pt x="989" y="631"/>
                    <a:pt x="989" y="631"/>
                  </a:cubicBezTo>
                  <a:cubicBezTo>
                    <a:pt x="990" y="630"/>
                    <a:pt x="990" y="630"/>
                    <a:pt x="991" y="629"/>
                  </a:cubicBezTo>
                  <a:cubicBezTo>
                    <a:pt x="992" y="627"/>
                    <a:pt x="992" y="627"/>
                    <a:pt x="992" y="627"/>
                  </a:cubicBezTo>
                  <a:cubicBezTo>
                    <a:pt x="992" y="628"/>
                    <a:pt x="991" y="628"/>
                    <a:pt x="992" y="628"/>
                  </a:cubicBezTo>
                  <a:cubicBezTo>
                    <a:pt x="992" y="627"/>
                    <a:pt x="992" y="627"/>
                    <a:pt x="992" y="627"/>
                  </a:cubicBezTo>
                  <a:cubicBezTo>
                    <a:pt x="992" y="627"/>
                    <a:pt x="992" y="627"/>
                    <a:pt x="992" y="627"/>
                  </a:cubicBezTo>
                  <a:cubicBezTo>
                    <a:pt x="992" y="627"/>
                    <a:pt x="992" y="627"/>
                    <a:pt x="992" y="627"/>
                  </a:cubicBezTo>
                  <a:cubicBezTo>
                    <a:pt x="993" y="626"/>
                    <a:pt x="993" y="626"/>
                    <a:pt x="994" y="625"/>
                  </a:cubicBezTo>
                  <a:cubicBezTo>
                    <a:pt x="995" y="625"/>
                    <a:pt x="996" y="624"/>
                    <a:pt x="998" y="623"/>
                  </a:cubicBezTo>
                  <a:cubicBezTo>
                    <a:pt x="1000" y="622"/>
                    <a:pt x="1004" y="620"/>
                    <a:pt x="1007" y="620"/>
                  </a:cubicBezTo>
                  <a:cubicBezTo>
                    <a:pt x="1011" y="619"/>
                    <a:pt x="1015" y="618"/>
                    <a:pt x="1019" y="618"/>
                  </a:cubicBezTo>
                  <a:cubicBezTo>
                    <a:pt x="1023" y="618"/>
                    <a:pt x="1027" y="617"/>
                    <a:pt x="1031" y="617"/>
                  </a:cubicBezTo>
                  <a:cubicBezTo>
                    <a:pt x="1035" y="617"/>
                    <a:pt x="1039" y="618"/>
                    <a:pt x="1043" y="618"/>
                  </a:cubicBezTo>
                  <a:cubicBezTo>
                    <a:pt x="1051" y="618"/>
                    <a:pt x="1059" y="619"/>
                    <a:pt x="1068" y="619"/>
                  </a:cubicBezTo>
                  <a:cubicBezTo>
                    <a:pt x="1070" y="620"/>
                    <a:pt x="1072" y="620"/>
                    <a:pt x="1074" y="620"/>
                  </a:cubicBezTo>
                  <a:cubicBezTo>
                    <a:pt x="1075" y="620"/>
                    <a:pt x="1077" y="620"/>
                    <a:pt x="1078" y="620"/>
                  </a:cubicBezTo>
                  <a:cubicBezTo>
                    <a:pt x="1078" y="620"/>
                    <a:pt x="1078" y="620"/>
                    <a:pt x="1078" y="620"/>
                  </a:cubicBezTo>
                  <a:cubicBezTo>
                    <a:pt x="1078" y="620"/>
                    <a:pt x="1078" y="620"/>
                    <a:pt x="1078" y="620"/>
                  </a:cubicBezTo>
                  <a:cubicBezTo>
                    <a:pt x="1079" y="620"/>
                    <a:pt x="1079" y="620"/>
                    <a:pt x="1079" y="620"/>
                  </a:cubicBezTo>
                  <a:cubicBezTo>
                    <a:pt x="1079" y="620"/>
                    <a:pt x="1079" y="620"/>
                    <a:pt x="1080" y="620"/>
                  </a:cubicBezTo>
                  <a:cubicBezTo>
                    <a:pt x="1081" y="620"/>
                    <a:pt x="1083" y="620"/>
                    <a:pt x="1084" y="621"/>
                  </a:cubicBezTo>
                  <a:cubicBezTo>
                    <a:pt x="1086" y="622"/>
                    <a:pt x="1088" y="622"/>
                    <a:pt x="1090" y="623"/>
                  </a:cubicBezTo>
                  <a:cubicBezTo>
                    <a:pt x="1097" y="626"/>
                    <a:pt x="1103" y="630"/>
                    <a:pt x="1110" y="634"/>
                  </a:cubicBezTo>
                  <a:cubicBezTo>
                    <a:pt x="1116" y="638"/>
                    <a:pt x="1123" y="642"/>
                    <a:pt x="1129" y="646"/>
                  </a:cubicBezTo>
                  <a:cubicBezTo>
                    <a:pt x="1132" y="648"/>
                    <a:pt x="1135" y="651"/>
                    <a:pt x="1137" y="653"/>
                  </a:cubicBezTo>
                  <a:cubicBezTo>
                    <a:pt x="1140" y="655"/>
                    <a:pt x="1143" y="657"/>
                    <a:pt x="1146" y="659"/>
                  </a:cubicBezTo>
                  <a:cubicBezTo>
                    <a:pt x="1147" y="660"/>
                    <a:pt x="1147" y="660"/>
                    <a:pt x="1147" y="660"/>
                  </a:cubicBezTo>
                  <a:cubicBezTo>
                    <a:pt x="1148" y="660"/>
                    <a:pt x="1148" y="661"/>
                    <a:pt x="1149" y="661"/>
                  </a:cubicBezTo>
                  <a:cubicBezTo>
                    <a:pt x="1150" y="661"/>
                    <a:pt x="1150" y="661"/>
                    <a:pt x="1150" y="661"/>
                  </a:cubicBezTo>
                  <a:cubicBezTo>
                    <a:pt x="1151" y="661"/>
                    <a:pt x="1151" y="661"/>
                    <a:pt x="1151" y="662"/>
                  </a:cubicBezTo>
                  <a:cubicBezTo>
                    <a:pt x="1152" y="662"/>
                    <a:pt x="1153" y="662"/>
                    <a:pt x="1154" y="662"/>
                  </a:cubicBezTo>
                  <a:cubicBezTo>
                    <a:pt x="1156" y="661"/>
                    <a:pt x="1158" y="661"/>
                    <a:pt x="1160" y="660"/>
                  </a:cubicBezTo>
                  <a:cubicBezTo>
                    <a:pt x="1163" y="658"/>
                    <a:pt x="1166" y="656"/>
                    <a:pt x="1169" y="654"/>
                  </a:cubicBezTo>
                  <a:cubicBezTo>
                    <a:pt x="1175" y="651"/>
                    <a:pt x="1180" y="647"/>
                    <a:pt x="1184" y="643"/>
                  </a:cubicBezTo>
                  <a:cubicBezTo>
                    <a:pt x="1187" y="641"/>
                    <a:pt x="1189" y="639"/>
                    <a:pt x="1191" y="638"/>
                  </a:cubicBezTo>
                  <a:cubicBezTo>
                    <a:pt x="1191" y="638"/>
                    <a:pt x="1192" y="637"/>
                    <a:pt x="1193" y="637"/>
                  </a:cubicBezTo>
                  <a:cubicBezTo>
                    <a:pt x="1193" y="637"/>
                    <a:pt x="1194" y="636"/>
                    <a:pt x="1194" y="636"/>
                  </a:cubicBezTo>
                  <a:cubicBezTo>
                    <a:pt x="1194" y="636"/>
                    <a:pt x="1194" y="636"/>
                    <a:pt x="1194" y="636"/>
                  </a:cubicBezTo>
                  <a:cubicBezTo>
                    <a:pt x="1194" y="636"/>
                    <a:pt x="1194" y="636"/>
                    <a:pt x="1194" y="636"/>
                  </a:cubicBezTo>
                  <a:cubicBezTo>
                    <a:pt x="1194" y="636"/>
                    <a:pt x="1194" y="636"/>
                    <a:pt x="1194" y="636"/>
                  </a:cubicBezTo>
                  <a:cubicBezTo>
                    <a:pt x="1195" y="636"/>
                    <a:pt x="1195" y="636"/>
                    <a:pt x="1195" y="636"/>
                  </a:cubicBezTo>
                  <a:cubicBezTo>
                    <a:pt x="1195" y="636"/>
                    <a:pt x="1195" y="636"/>
                    <a:pt x="1195" y="636"/>
                  </a:cubicBezTo>
                  <a:cubicBezTo>
                    <a:pt x="1195" y="635"/>
                    <a:pt x="1196" y="635"/>
                    <a:pt x="1196" y="635"/>
                  </a:cubicBezTo>
                  <a:cubicBezTo>
                    <a:pt x="1198" y="635"/>
                    <a:pt x="1200" y="635"/>
                    <a:pt x="1202" y="635"/>
                  </a:cubicBezTo>
                  <a:cubicBezTo>
                    <a:pt x="1204" y="635"/>
                    <a:pt x="1206" y="635"/>
                    <a:pt x="1208" y="635"/>
                  </a:cubicBezTo>
                  <a:cubicBezTo>
                    <a:pt x="1213" y="636"/>
                    <a:pt x="1217" y="636"/>
                    <a:pt x="1221" y="636"/>
                  </a:cubicBezTo>
                  <a:cubicBezTo>
                    <a:pt x="1228" y="637"/>
                    <a:pt x="1235" y="638"/>
                    <a:pt x="1241" y="637"/>
                  </a:cubicBezTo>
                  <a:cubicBezTo>
                    <a:pt x="1241" y="637"/>
                    <a:pt x="1241" y="637"/>
                    <a:pt x="1242" y="637"/>
                  </a:cubicBezTo>
                  <a:cubicBezTo>
                    <a:pt x="1246" y="646"/>
                    <a:pt x="1252" y="656"/>
                    <a:pt x="1260" y="663"/>
                  </a:cubicBezTo>
                  <a:cubicBezTo>
                    <a:pt x="1264" y="668"/>
                    <a:pt x="1269" y="672"/>
                    <a:pt x="1276" y="674"/>
                  </a:cubicBezTo>
                  <a:cubicBezTo>
                    <a:pt x="1277" y="675"/>
                    <a:pt x="1279" y="676"/>
                    <a:pt x="1280" y="676"/>
                  </a:cubicBezTo>
                  <a:cubicBezTo>
                    <a:pt x="1282" y="676"/>
                    <a:pt x="1284" y="677"/>
                    <a:pt x="1285" y="677"/>
                  </a:cubicBezTo>
                  <a:cubicBezTo>
                    <a:pt x="1287" y="677"/>
                    <a:pt x="1289" y="678"/>
                    <a:pt x="1290" y="678"/>
                  </a:cubicBezTo>
                  <a:cubicBezTo>
                    <a:pt x="1294" y="678"/>
                    <a:pt x="1294" y="678"/>
                    <a:pt x="1294" y="678"/>
                  </a:cubicBezTo>
                  <a:cubicBezTo>
                    <a:pt x="1299" y="678"/>
                    <a:pt x="1303" y="679"/>
                    <a:pt x="1308" y="681"/>
                  </a:cubicBezTo>
                  <a:cubicBezTo>
                    <a:pt x="1312" y="682"/>
                    <a:pt x="1316" y="684"/>
                    <a:pt x="1320" y="687"/>
                  </a:cubicBezTo>
                  <a:cubicBezTo>
                    <a:pt x="1324" y="689"/>
                    <a:pt x="1328" y="692"/>
                    <a:pt x="1333" y="696"/>
                  </a:cubicBezTo>
                  <a:cubicBezTo>
                    <a:pt x="1335" y="697"/>
                    <a:pt x="1337" y="699"/>
                    <a:pt x="1340" y="700"/>
                  </a:cubicBezTo>
                  <a:cubicBezTo>
                    <a:pt x="1330" y="703"/>
                    <a:pt x="1321" y="705"/>
                    <a:pt x="1313" y="707"/>
                  </a:cubicBezTo>
                  <a:cubicBezTo>
                    <a:pt x="1292" y="712"/>
                    <a:pt x="1273" y="717"/>
                    <a:pt x="1255" y="723"/>
                  </a:cubicBezTo>
                  <a:cubicBezTo>
                    <a:pt x="1237" y="728"/>
                    <a:pt x="1220" y="737"/>
                    <a:pt x="1207" y="745"/>
                  </a:cubicBezTo>
                  <a:cubicBezTo>
                    <a:pt x="1201" y="750"/>
                    <a:pt x="1195" y="754"/>
                    <a:pt x="1190" y="758"/>
                  </a:cubicBezTo>
                  <a:cubicBezTo>
                    <a:pt x="1184" y="762"/>
                    <a:pt x="1180" y="765"/>
                    <a:pt x="1176" y="768"/>
                  </a:cubicBezTo>
                  <a:cubicBezTo>
                    <a:pt x="1175" y="769"/>
                    <a:pt x="1175" y="769"/>
                    <a:pt x="1174" y="769"/>
                  </a:cubicBezTo>
                  <a:cubicBezTo>
                    <a:pt x="1174" y="769"/>
                    <a:pt x="1174" y="768"/>
                    <a:pt x="1174" y="768"/>
                  </a:cubicBezTo>
                  <a:cubicBezTo>
                    <a:pt x="1172" y="765"/>
                    <a:pt x="1171" y="762"/>
                    <a:pt x="1169" y="759"/>
                  </a:cubicBezTo>
                  <a:cubicBezTo>
                    <a:pt x="1165" y="754"/>
                    <a:pt x="1160" y="751"/>
                    <a:pt x="1156" y="748"/>
                  </a:cubicBezTo>
                  <a:cubicBezTo>
                    <a:pt x="1154" y="748"/>
                    <a:pt x="1154" y="748"/>
                    <a:pt x="1154" y="748"/>
                  </a:cubicBezTo>
                  <a:cubicBezTo>
                    <a:pt x="1154" y="747"/>
                    <a:pt x="1154" y="747"/>
                    <a:pt x="1154" y="747"/>
                  </a:cubicBezTo>
                  <a:cubicBezTo>
                    <a:pt x="1153" y="747"/>
                    <a:pt x="1153" y="747"/>
                    <a:pt x="1153" y="747"/>
                  </a:cubicBezTo>
                  <a:cubicBezTo>
                    <a:pt x="1153" y="747"/>
                    <a:pt x="1153" y="747"/>
                    <a:pt x="1153" y="747"/>
                  </a:cubicBezTo>
                  <a:cubicBezTo>
                    <a:pt x="1152" y="746"/>
                    <a:pt x="1151" y="746"/>
                    <a:pt x="1150" y="745"/>
                  </a:cubicBezTo>
                  <a:cubicBezTo>
                    <a:pt x="1148" y="744"/>
                    <a:pt x="1146" y="744"/>
                    <a:pt x="1145" y="743"/>
                  </a:cubicBezTo>
                  <a:cubicBezTo>
                    <a:pt x="1141" y="741"/>
                    <a:pt x="1137" y="740"/>
                    <a:pt x="1134" y="738"/>
                  </a:cubicBezTo>
                  <a:cubicBezTo>
                    <a:pt x="1120" y="732"/>
                    <a:pt x="1108" y="727"/>
                    <a:pt x="1097" y="722"/>
                  </a:cubicBezTo>
                  <a:cubicBezTo>
                    <a:pt x="1074" y="712"/>
                    <a:pt x="1057" y="704"/>
                    <a:pt x="1046" y="698"/>
                  </a:cubicBezTo>
                  <a:cubicBezTo>
                    <a:pt x="1040" y="695"/>
                    <a:pt x="1036" y="692"/>
                    <a:pt x="1034" y="690"/>
                  </a:cubicBezTo>
                  <a:cubicBezTo>
                    <a:pt x="1033" y="689"/>
                    <a:pt x="1032" y="689"/>
                    <a:pt x="1032" y="688"/>
                  </a:cubicBezTo>
                  <a:cubicBezTo>
                    <a:pt x="1031" y="688"/>
                    <a:pt x="1031" y="687"/>
                    <a:pt x="1031" y="687"/>
                  </a:cubicBezTo>
                  <a:cubicBezTo>
                    <a:pt x="1029" y="686"/>
                    <a:pt x="1029" y="686"/>
                    <a:pt x="1029" y="686"/>
                  </a:cubicBezTo>
                  <a:cubicBezTo>
                    <a:pt x="1029" y="686"/>
                    <a:pt x="1028" y="686"/>
                    <a:pt x="1028" y="686"/>
                  </a:cubicBezTo>
                  <a:cubicBezTo>
                    <a:pt x="1027" y="687"/>
                    <a:pt x="1026" y="688"/>
                    <a:pt x="1026" y="689"/>
                  </a:cubicBezTo>
                  <a:cubicBezTo>
                    <a:pt x="1026" y="689"/>
                    <a:pt x="1026" y="689"/>
                    <a:pt x="1026" y="689"/>
                  </a:cubicBezTo>
                  <a:cubicBezTo>
                    <a:pt x="1026" y="689"/>
                    <a:pt x="1026" y="690"/>
                    <a:pt x="1027" y="690"/>
                  </a:cubicBezTo>
                  <a:cubicBezTo>
                    <a:pt x="1027" y="692"/>
                    <a:pt x="1028" y="693"/>
                    <a:pt x="1029" y="695"/>
                  </a:cubicBezTo>
                  <a:cubicBezTo>
                    <a:pt x="1031" y="698"/>
                    <a:pt x="1035" y="702"/>
                    <a:pt x="1040" y="706"/>
                  </a:cubicBezTo>
                  <a:cubicBezTo>
                    <a:pt x="1050" y="715"/>
                    <a:pt x="1067" y="726"/>
                    <a:pt x="1088" y="738"/>
                  </a:cubicBezTo>
                  <a:cubicBezTo>
                    <a:pt x="1094" y="742"/>
                    <a:pt x="1099" y="745"/>
                    <a:pt x="1105" y="748"/>
                  </a:cubicBezTo>
                  <a:cubicBezTo>
                    <a:pt x="1111" y="751"/>
                    <a:pt x="1117" y="755"/>
                    <a:pt x="1124" y="758"/>
                  </a:cubicBezTo>
                  <a:cubicBezTo>
                    <a:pt x="1127" y="760"/>
                    <a:pt x="1130" y="762"/>
                    <a:pt x="1134" y="764"/>
                  </a:cubicBezTo>
                  <a:cubicBezTo>
                    <a:pt x="1135" y="765"/>
                    <a:pt x="1137" y="766"/>
                    <a:pt x="1139" y="767"/>
                  </a:cubicBezTo>
                  <a:cubicBezTo>
                    <a:pt x="1139" y="767"/>
                    <a:pt x="1140" y="768"/>
                    <a:pt x="1141" y="768"/>
                  </a:cubicBezTo>
                  <a:cubicBezTo>
                    <a:pt x="1142" y="769"/>
                    <a:pt x="1142" y="769"/>
                    <a:pt x="1142" y="769"/>
                  </a:cubicBezTo>
                  <a:cubicBezTo>
                    <a:pt x="1142" y="769"/>
                    <a:pt x="1142" y="769"/>
                    <a:pt x="1142" y="769"/>
                  </a:cubicBezTo>
                  <a:cubicBezTo>
                    <a:pt x="1142" y="769"/>
                    <a:pt x="1142" y="769"/>
                    <a:pt x="1142" y="769"/>
                  </a:cubicBezTo>
                  <a:cubicBezTo>
                    <a:pt x="1143" y="769"/>
                    <a:pt x="1143" y="769"/>
                    <a:pt x="1143" y="769"/>
                  </a:cubicBezTo>
                  <a:cubicBezTo>
                    <a:pt x="1146" y="771"/>
                    <a:pt x="1147" y="773"/>
                    <a:pt x="1149" y="775"/>
                  </a:cubicBezTo>
                  <a:cubicBezTo>
                    <a:pt x="1149" y="775"/>
                    <a:pt x="1149" y="776"/>
                    <a:pt x="1150" y="777"/>
                  </a:cubicBezTo>
                  <a:cubicBezTo>
                    <a:pt x="1150" y="777"/>
                    <a:pt x="1150" y="778"/>
                    <a:pt x="1150" y="778"/>
                  </a:cubicBezTo>
                  <a:cubicBezTo>
                    <a:pt x="1150" y="779"/>
                    <a:pt x="1149" y="779"/>
                    <a:pt x="1148" y="780"/>
                  </a:cubicBezTo>
                  <a:cubicBezTo>
                    <a:pt x="1147" y="781"/>
                    <a:pt x="1145" y="782"/>
                    <a:pt x="1142" y="783"/>
                  </a:cubicBezTo>
                  <a:cubicBezTo>
                    <a:pt x="1142" y="783"/>
                    <a:pt x="1142" y="783"/>
                    <a:pt x="1141" y="783"/>
                  </a:cubicBezTo>
                  <a:cubicBezTo>
                    <a:pt x="1141" y="783"/>
                    <a:pt x="1141" y="783"/>
                    <a:pt x="1141" y="783"/>
                  </a:cubicBezTo>
                  <a:cubicBezTo>
                    <a:pt x="1141" y="783"/>
                    <a:pt x="1141" y="783"/>
                    <a:pt x="1141" y="783"/>
                  </a:cubicBezTo>
                  <a:cubicBezTo>
                    <a:pt x="1140" y="783"/>
                    <a:pt x="1140" y="783"/>
                    <a:pt x="1140" y="783"/>
                  </a:cubicBezTo>
                  <a:cubicBezTo>
                    <a:pt x="1140" y="783"/>
                    <a:pt x="1140" y="783"/>
                    <a:pt x="1140" y="783"/>
                  </a:cubicBezTo>
                  <a:cubicBezTo>
                    <a:pt x="1140" y="783"/>
                    <a:pt x="1140" y="783"/>
                    <a:pt x="1140" y="783"/>
                  </a:cubicBezTo>
                  <a:cubicBezTo>
                    <a:pt x="1138" y="783"/>
                    <a:pt x="1138" y="783"/>
                    <a:pt x="1138" y="783"/>
                  </a:cubicBezTo>
                  <a:cubicBezTo>
                    <a:pt x="1137" y="783"/>
                    <a:pt x="1135" y="783"/>
                    <a:pt x="1133" y="783"/>
                  </a:cubicBezTo>
                  <a:cubicBezTo>
                    <a:pt x="1132" y="783"/>
                    <a:pt x="1132" y="783"/>
                    <a:pt x="1131" y="784"/>
                  </a:cubicBezTo>
                  <a:cubicBezTo>
                    <a:pt x="1129" y="784"/>
                    <a:pt x="1129" y="784"/>
                    <a:pt x="1129" y="784"/>
                  </a:cubicBezTo>
                  <a:cubicBezTo>
                    <a:pt x="1123" y="785"/>
                    <a:pt x="1118" y="787"/>
                    <a:pt x="1113" y="788"/>
                  </a:cubicBezTo>
                  <a:cubicBezTo>
                    <a:pt x="1104" y="792"/>
                    <a:pt x="1094" y="796"/>
                    <a:pt x="1085" y="799"/>
                  </a:cubicBezTo>
                  <a:cubicBezTo>
                    <a:pt x="1076" y="803"/>
                    <a:pt x="1066" y="807"/>
                    <a:pt x="1057" y="810"/>
                  </a:cubicBezTo>
                  <a:cubicBezTo>
                    <a:pt x="1047" y="813"/>
                    <a:pt x="1037" y="816"/>
                    <a:pt x="1027" y="819"/>
                  </a:cubicBezTo>
                  <a:cubicBezTo>
                    <a:pt x="1022" y="820"/>
                    <a:pt x="1017" y="821"/>
                    <a:pt x="1012" y="822"/>
                  </a:cubicBezTo>
                  <a:cubicBezTo>
                    <a:pt x="1010" y="822"/>
                    <a:pt x="1007" y="822"/>
                    <a:pt x="1005" y="823"/>
                  </a:cubicBezTo>
                  <a:cubicBezTo>
                    <a:pt x="1003" y="823"/>
                    <a:pt x="1003" y="823"/>
                    <a:pt x="1003" y="823"/>
                  </a:cubicBezTo>
                  <a:cubicBezTo>
                    <a:pt x="1001" y="823"/>
                    <a:pt x="1001" y="823"/>
                    <a:pt x="1001" y="823"/>
                  </a:cubicBezTo>
                  <a:cubicBezTo>
                    <a:pt x="999" y="823"/>
                    <a:pt x="999" y="823"/>
                    <a:pt x="999" y="823"/>
                  </a:cubicBezTo>
                  <a:cubicBezTo>
                    <a:pt x="999" y="823"/>
                    <a:pt x="998" y="823"/>
                    <a:pt x="997" y="823"/>
                  </a:cubicBezTo>
                  <a:cubicBezTo>
                    <a:pt x="995" y="823"/>
                    <a:pt x="992" y="823"/>
                    <a:pt x="989" y="823"/>
                  </a:cubicBezTo>
                  <a:cubicBezTo>
                    <a:pt x="986" y="823"/>
                    <a:pt x="983" y="823"/>
                    <a:pt x="980" y="823"/>
                  </a:cubicBezTo>
                  <a:cubicBezTo>
                    <a:pt x="977" y="823"/>
                    <a:pt x="974" y="824"/>
                    <a:pt x="971" y="824"/>
                  </a:cubicBezTo>
                  <a:cubicBezTo>
                    <a:pt x="968" y="824"/>
                    <a:pt x="964" y="824"/>
                    <a:pt x="961" y="825"/>
                  </a:cubicBezTo>
                  <a:cubicBezTo>
                    <a:pt x="949" y="826"/>
                    <a:pt x="937" y="828"/>
                    <a:pt x="924" y="831"/>
                  </a:cubicBezTo>
                  <a:cubicBezTo>
                    <a:pt x="912" y="834"/>
                    <a:pt x="900" y="838"/>
                    <a:pt x="888" y="843"/>
                  </a:cubicBezTo>
                  <a:close/>
                  <a:moveTo>
                    <a:pt x="953" y="875"/>
                  </a:moveTo>
                  <a:cubicBezTo>
                    <a:pt x="948" y="869"/>
                    <a:pt x="944" y="864"/>
                    <a:pt x="940" y="860"/>
                  </a:cubicBezTo>
                  <a:cubicBezTo>
                    <a:pt x="949" y="858"/>
                    <a:pt x="957" y="857"/>
                    <a:pt x="965" y="856"/>
                  </a:cubicBezTo>
                  <a:cubicBezTo>
                    <a:pt x="968" y="855"/>
                    <a:pt x="970" y="855"/>
                    <a:pt x="973" y="855"/>
                  </a:cubicBezTo>
                  <a:cubicBezTo>
                    <a:pt x="976" y="855"/>
                    <a:pt x="979" y="854"/>
                    <a:pt x="981" y="854"/>
                  </a:cubicBezTo>
                  <a:cubicBezTo>
                    <a:pt x="984" y="854"/>
                    <a:pt x="987" y="854"/>
                    <a:pt x="989" y="854"/>
                  </a:cubicBezTo>
                  <a:cubicBezTo>
                    <a:pt x="992" y="854"/>
                    <a:pt x="995" y="854"/>
                    <a:pt x="998" y="854"/>
                  </a:cubicBezTo>
                  <a:cubicBezTo>
                    <a:pt x="999" y="854"/>
                    <a:pt x="1000" y="854"/>
                    <a:pt x="1000" y="853"/>
                  </a:cubicBezTo>
                  <a:cubicBezTo>
                    <a:pt x="1003" y="853"/>
                    <a:pt x="1003" y="853"/>
                    <a:pt x="1003" y="853"/>
                  </a:cubicBezTo>
                  <a:cubicBezTo>
                    <a:pt x="1005" y="853"/>
                    <a:pt x="1005" y="853"/>
                    <a:pt x="1005" y="853"/>
                  </a:cubicBezTo>
                  <a:cubicBezTo>
                    <a:pt x="1008" y="853"/>
                    <a:pt x="1008" y="853"/>
                    <a:pt x="1008" y="853"/>
                  </a:cubicBezTo>
                  <a:cubicBezTo>
                    <a:pt x="1011" y="853"/>
                    <a:pt x="1014" y="852"/>
                    <a:pt x="1017" y="852"/>
                  </a:cubicBezTo>
                  <a:cubicBezTo>
                    <a:pt x="1023" y="851"/>
                    <a:pt x="1029" y="849"/>
                    <a:pt x="1034" y="848"/>
                  </a:cubicBezTo>
                  <a:cubicBezTo>
                    <a:pt x="1046" y="845"/>
                    <a:pt x="1056" y="841"/>
                    <a:pt x="1067" y="838"/>
                  </a:cubicBezTo>
                  <a:cubicBezTo>
                    <a:pt x="1077" y="834"/>
                    <a:pt x="1087" y="830"/>
                    <a:pt x="1096" y="826"/>
                  </a:cubicBezTo>
                  <a:cubicBezTo>
                    <a:pt x="1105" y="822"/>
                    <a:pt x="1114" y="818"/>
                    <a:pt x="1123" y="815"/>
                  </a:cubicBezTo>
                  <a:cubicBezTo>
                    <a:pt x="1127" y="813"/>
                    <a:pt x="1131" y="812"/>
                    <a:pt x="1134" y="811"/>
                  </a:cubicBezTo>
                  <a:cubicBezTo>
                    <a:pt x="1136" y="811"/>
                    <a:pt x="1136" y="811"/>
                    <a:pt x="1136" y="811"/>
                  </a:cubicBezTo>
                  <a:cubicBezTo>
                    <a:pt x="1136" y="811"/>
                    <a:pt x="1136" y="811"/>
                    <a:pt x="1137" y="811"/>
                  </a:cubicBezTo>
                  <a:cubicBezTo>
                    <a:pt x="1137" y="810"/>
                    <a:pt x="1138" y="810"/>
                    <a:pt x="1138" y="810"/>
                  </a:cubicBezTo>
                  <a:cubicBezTo>
                    <a:pt x="1141" y="810"/>
                    <a:pt x="1141" y="810"/>
                    <a:pt x="1141" y="810"/>
                  </a:cubicBezTo>
                  <a:cubicBezTo>
                    <a:pt x="1141" y="810"/>
                    <a:pt x="1141" y="810"/>
                    <a:pt x="1141" y="810"/>
                  </a:cubicBezTo>
                  <a:cubicBezTo>
                    <a:pt x="1142" y="810"/>
                    <a:pt x="1142" y="810"/>
                    <a:pt x="1142" y="810"/>
                  </a:cubicBezTo>
                  <a:cubicBezTo>
                    <a:pt x="1143" y="810"/>
                    <a:pt x="1143" y="810"/>
                    <a:pt x="1143" y="810"/>
                  </a:cubicBezTo>
                  <a:cubicBezTo>
                    <a:pt x="1144" y="810"/>
                    <a:pt x="1144" y="810"/>
                    <a:pt x="1144" y="810"/>
                  </a:cubicBezTo>
                  <a:cubicBezTo>
                    <a:pt x="1146" y="810"/>
                    <a:pt x="1146" y="810"/>
                    <a:pt x="1146" y="810"/>
                  </a:cubicBezTo>
                  <a:cubicBezTo>
                    <a:pt x="1146" y="810"/>
                    <a:pt x="1147" y="809"/>
                    <a:pt x="1148" y="809"/>
                  </a:cubicBezTo>
                  <a:cubicBezTo>
                    <a:pt x="1153" y="808"/>
                    <a:pt x="1158" y="806"/>
                    <a:pt x="1162" y="803"/>
                  </a:cubicBezTo>
                  <a:cubicBezTo>
                    <a:pt x="1163" y="803"/>
                    <a:pt x="1165" y="802"/>
                    <a:pt x="1166" y="801"/>
                  </a:cubicBezTo>
                  <a:cubicBezTo>
                    <a:pt x="1168" y="801"/>
                    <a:pt x="1170" y="800"/>
                    <a:pt x="1171" y="798"/>
                  </a:cubicBezTo>
                  <a:cubicBezTo>
                    <a:pt x="1173" y="797"/>
                    <a:pt x="1175" y="796"/>
                    <a:pt x="1177" y="795"/>
                  </a:cubicBezTo>
                  <a:cubicBezTo>
                    <a:pt x="1178" y="794"/>
                    <a:pt x="1179" y="793"/>
                    <a:pt x="1180" y="793"/>
                  </a:cubicBezTo>
                  <a:cubicBezTo>
                    <a:pt x="1181" y="792"/>
                    <a:pt x="1182" y="791"/>
                    <a:pt x="1183" y="790"/>
                  </a:cubicBezTo>
                  <a:cubicBezTo>
                    <a:pt x="1185" y="789"/>
                    <a:pt x="1187" y="787"/>
                    <a:pt x="1189" y="785"/>
                  </a:cubicBezTo>
                  <a:cubicBezTo>
                    <a:pt x="1193" y="782"/>
                    <a:pt x="1198" y="778"/>
                    <a:pt x="1202" y="774"/>
                  </a:cubicBezTo>
                  <a:cubicBezTo>
                    <a:pt x="1207" y="770"/>
                    <a:pt x="1212" y="765"/>
                    <a:pt x="1218" y="761"/>
                  </a:cubicBezTo>
                  <a:cubicBezTo>
                    <a:pt x="1220" y="760"/>
                    <a:pt x="1221" y="759"/>
                    <a:pt x="1223" y="758"/>
                  </a:cubicBezTo>
                  <a:cubicBezTo>
                    <a:pt x="1224" y="757"/>
                    <a:pt x="1226" y="756"/>
                    <a:pt x="1227" y="755"/>
                  </a:cubicBezTo>
                  <a:cubicBezTo>
                    <a:pt x="1229" y="754"/>
                    <a:pt x="1230" y="753"/>
                    <a:pt x="1232" y="752"/>
                  </a:cubicBezTo>
                  <a:cubicBezTo>
                    <a:pt x="1233" y="752"/>
                    <a:pt x="1234" y="751"/>
                    <a:pt x="1235" y="751"/>
                  </a:cubicBezTo>
                  <a:cubicBezTo>
                    <a:pt x="1235" y="750"/>
                    <a:pt x="1236" y="750"/>
                    <a:pt x="1237" y="749"/>
                  </a:cubicBezTo>
                  <a:cubicBezTo>
                    <a:pt x="1238" y="749"/>
                    <a:pt x="1239" y="748"/>
                    <a:pt x="1240" y="748"/>
                  </a:cubicBezTo>
                  <a:cubicBezTo>
                    <a:pt x="1241" y="747"/>
                    <a:pt x="1241" y="747"/>
                    <a:pt x="1241" y="747"/>
                  </a:cubicBezTo>
                  <a:cubicBezTo>
                    <a:pt x="1242" y="747"/>
                    <a:pt x="1242" y="747"/>
                    <a:pt x="1242" y="747"/>
                  </a:cubicBezTo>
                  <a:cubicBezTo>
                    <a:pt x="1242" y="747"/>
                    <a:pt x="1242" y="747"/>
                    <a:pt x="1242" y="747"/>
                  </a:cubicBezTo>
                  <a:cubicBezTo>
                    <a:pt x="1243" y="747"/>
                    <a:pt x="1243" y="747"/>
                    <a:pt x="1243" y="747"/>
                  </a:cubicBezTo>
                  <a:cubicBezTo>
                    <a:pt x="1245" y="746"/>
                    <a:pt x="1246" y="745"/>
                    <a:pt x="1248" y="744"/>
                  </a:cubicBezTo>
                  <a:cubicBezTo>
                    <a:pt x="1250" y="743"/>
                    <a:pt x="1252" y="742"/>
                    <a:pt x="1254" y="742"/>
                  </a:cubicBezTo>
                  <a:cubicBezTo>
                    <a:pt x="1256" y="741"/>
                    <a:pt x="1258" y="740"/>
                    <a:pt x="1260" y="739"/>
                  </a:cubicBezTo>
                  <a:cubicBezTo>
                    <a:pt x="1277" y="734"/>
                    <a:pt x="1296" y="728"/>
                    <a:pt x="1317" y="724"/>
                  </a:cubicBezTo>
                  <a:cubicBezTo>
                    <a:pt x="1322" y="722"/>
                    <a:pt x="1327" y="721"/>
                    <a:pt x="1332" y="720"/>
                  </a:cubicBezTo>
                  <a:cubicBezTo>
                    <a:pt x="1334" y="720"/>
                    <a:pt x="1336" y="719"/>
                    <a:pt x="1339" y="719"/>
                  </a:cubicBezTo>
                  <a:cubicBezTo>
                    <a:pt x="1338" y="719"/>
                    <a:pt x="1338" y="719"/>
                    <a:pt x="1338" y="719"/>
                  </a:cubicBezTo>
                  <a:cubicBezTo>
                    <a:pt x="1328" y="725"/>
                    <a:pt x="1315" y="734"/>
                    <a:pt x="1300" y="745"/>
                  </a:cubicBezTo>
                  <a:cubicBezTo>
                    <a:pt x="1292" y="750"/>
                    <a:pt x="1284" y="756"/>
                    <a:pt x="1275" y="762"/>
                  </a:cubicBezTo>
                  <a:cubicBezTo>
                    <a:pt x="1272" y="763"/>
                    <a:pt x="1270" y="764"/>
                    <a:pt x="1268" y="766"/>
                  </a:cubicBezTo>
                  <a:cubicBezTo>
                    <a:pt x="1267" y="767"/>
                    <a:pt x="1265" y="767"/>
                    <a:pt x="1264" y="768"/>
                  </a:cubicBezTo>
                  <a:cubicBezTo>
                    <a:pt x="1263" y="769"/>
                    <a:pt x="1262" y="769"/>
                    <a:pt x="1261" y="770"/>
                  </a:cubicBezTo>
                  <a:cubicBezTo>
                    <a:pt x="1260" y="771"/>
                    <a:pt x="1258" y="771"/>
                    <a:pt x="1257" y="772"/>
                  </a:cubicBezTo>
                  <a:cubicBezTo>
                    <a:pt x="1256" y="772"/>
                    <a:pt x="1256" y="772"/>
                    <a:pt x="1255" y="773"/>
                  </a:cubicBezTo>
                  <a:cubicBezTo>
                    <a:pt x="1254" y="773"/>
                    <a:pt x="1254" y="773"/>
                    <a:pt x="1254" y="773"/>
                  </a:cubicBezTo>
                  <a:cubicBezTo>
                    <a:pt x="1253" y="774"/>
                    <a:pt x="1253" y="774"/>
                    <a:pt x="1253" y="774"/>
                  </a:cubicBezTo>
                  <a:cubicBezTo>
                    <a:pt x="1252" y="774"/>
                    <a:pt x="1252" y="774"/>
                    <a:pt x="1252" y="774"/>
                  </a:cubicBezTo>
                  <a:cubicBezTo>
                    <a:pt x="1252" y="774"/>
                    <a:pt x="1252" y="774"/>
                    <a:pt x="1253" y="774"/>
                  </a:cubicBezTo>
                  <a:cubicBezTo>
                    <a:pt x="1252" y="774"/>
                    <a:pt x="1252" y="774"/>
                    <a:pt x="1252" y="774"/>
                  </a:cubicBezTo>
                  <a:cubicBezTo>
                    <a:pt x="1252" y="774"/>
                    <a:pt x="1252" y="774"/>
                    <a:pt x="1252" y="774"/>
                  </a:cubicBezTo>
                  <a:cubicBezTo>
                    <a:pt x="1250" y="775"/>
                    <a:pt x="1250" y="775"/>
                    <a:pt x="1250" y="775"/>
                  </a:cubicBezTo>
                  <a:cubicBezTo>
                    <a:pt x="1248" y="775"/>
                    <a:pt x="1247" y="775"/>
                    <a:pt x="1246" y="776"/>
                  </a:cubicBezTo>
                  <a:cubicBezTo>
                    <a:pt x="1235" y="778"/>
                    <a:pt x="1222" y="779"/>
                    <a:pt x="1210" y="783"/>
                  </a:cubicBezTo>
                  <a:cubicBezTo>
                    <a:pt x="1204" y="785"/>
                    <a:pt x="1197" y="788"/>
                    <a:pt x="1192" y="792"/>
                  </a:cubicBezTo>
                  <a:cubicBezTo>
                    <a:pt x="1188" y="795"/>
                    <a:pt x="1188" y="795"/>
                    <a:pt x="1188" y="795"/>
                  </a:cubicBezTo>
                  <a:cubicBezTo>
                    <a:pt x="1184" y="797"/>
                    <a:pt x="1184" y="797"/>
                    <a:pt x="1184" y="797"/>
                  </a:cubicBezTo>
                  <a:cubicBezTo>
                    <a:pt x="1180" y="800"/>
                    <a:pt x="1180" y="800"/>
                    <a:pt x="1180" y="800"/>
                  </a:cubicBezTo>
                  <a:cubicBezTo>
                    <a:pt x="1177" y="803"/>
                    <a:pt x="1177" y="803"/>
                    <a:pt x="1177" y="803"/>
                  </a:cubicBezTo>
                  <a:cubicBezTo>
                    <a:pt x="1172" y="806"/>
                    <a:pt x="1166" y="809"/>
                    <a:pt x="1161" y="812"/>
                  </a:cubicBezTo>
                  <a:cubicBezTo>
                    <a:pt x="1156" y="815"/>
                    <a:pt x="1150" y="817"/>
                    <a:pt x="1144" y="819"/>
                  </a:cubicBezTo>
                  <a:cubicBezTo>
                    <a:pt x="1139" y="822"/>
                    <a:pt x="1133" y="823"/>
                    <a:pt x="1127" y="825"/>
                  </a:cubicBezTo>
                  <a:cubicBezTo>
                    <a:pt x="1121" y="826"/>
                    <a:pt x="1116" y="828"/>
                    <a:pt x="1110" y="830"/>
                  </a:cubicBezTo>
                  <a:cubicBezTo>
                    <a:pt x="1098" y="833"/>
                    <a:pt x="1088" y="837"/>
                    <a:pt x="1077" y="841"/>
                  </a:cubicBezTo>
                  <a:cubicBezTo>
                    <a:pt x="1072" y="843"/>
                    <a:pt x="1067" y="845"/>
                    <a:pt x="1063" y="847"/>
                  </a:cubicBezTo>
                  <a:cubicBezTo>
                    <a:pt x="1058" y="849"/>
                    <a:pt x="1054" y="852"/>
                    <a:pt x="1050" y="855"/>
                  </a:cubicBezTo>
                  <a:cubicBezTo>
                    <a:pt x="1049" y="855"/>
                    <a:pt x="1048" y="854"/>
                    <a:pt x="1046" y="854"/>
                  </a:cubicBezTo>
                  <a:cubicBezTo>
                    <a:pt x="1044" y="854"/>
                    <a:pt x="1042" y="854"/>
                    <a:pt x="1040" y="854"/>
                  </a:cubicBezTo>
                  <a:cubicBezTo>
                    <a:pt x="1038" y="854"/>
                    <a:pt x="1036" y="854"/>
                    <a:pt x="1033" y="854"/>
                  </a:cubicBezTo>
                  <a:cubicBezTo>
                    <a:pt x="1031" y="854"/>
                    <a:pt x="1029" y="855"/>
                    <a:pt x="1026" y="855"/>
                  </a:cubicBezTo>
                  <a:cubicBezTo>
                    <a:pt x="1021" y="855"/>
                    <a:pt x="1015" y="856"/>
                    <a:pt x="1010" y="857"/>
                  </a:cubicBezTo>
                  <a:cubicBezTo>
                    <a:pt x="1007" y="857"/>
                    <a:pt x="1004" y="857"/>
                    <a:pt x="1002" y="858"/>
                  </a:cubicBezTo>
                  <a:cubicBezTo>
                    <a:pt x="999" y="858"/>
                    <a:pt x="996" y="859"/>
                    <a:pt x="994" y="859"/>
                  </a:cubicBezTo>
                  <a:cubicBezTo>
                    <a:pt x="991" y="859"/>
                    <a:pt x="989" y="860"/>
                    <a:pt x="986" y="860"/>
                  </a:cubicBezTo>
                  <a:cubicBezTo>
                    <a:pt x="984" y="861"/>
                    <a:pt x="982" y="861"/>
                    <a:pt x="980" y="861"/>
                  </a:cubicBezTo>
                  <a:cubicBezTo>
                    <a:pt x="976" y="862"/>
                    <a:pt x="972" y="863"/>
                    <a:pt x="970" y="863"/>
                  </a:cubicBezTo>
                  <a:cubicBezTo>
                    <a:pt x="968" y="864"/>
                    <a:pt x="966" y="864"/>
                    <a:pt x="966" y="864"/>
                  </a:cubicBezTo>
                  <a:cubicBezTo>
                    <a:pt x="967" y="867"/>
                    <a:pt x="967" y="867"/>
                    <a:pt x="967" y="867"/>
                  </a:cubicBezTo>
                  <a:cubicBezTo>
                    <a:pt x="967" y="867"/>
                    <a:pt x="972" y="867"/>
                    <a:pt x="981" y="866"/>
                  </a:cubicBezTo>
                  <a:cubicBezTo>
                    <a:pt x="989" y="865"/>
                    <a:pt x="1000" y="864"/>
                    <a:pt x="1011" y="863"/>
                  </a:cubicBezTo>
                  <a:cubicBezTo>
                    <a:pt x="1013" y="863"/>
                    <a:pt x="1016" y="862"/>
                    <a:pt x="1019" y="862"/>
                  </a:cubicBezTo>
                  <a:cubicBezTo>
                    <a:pt x="1021" y="862"/>
                    <a:pt x="1024" y="862"/>
                    <a:pt x="1027" y="862"/>
                  </a:cubicBezTo>
                  <a:cubicBezTo>
                    <a:pt x="1029" y="861"/>
                    <a:pt x="1032" y="861"/>
                    <a:pt x="1034" y="861"/>
                  </a:cubicBezTo>
                  <a:cubicBezTo>
                    <a:pt x="1036" y="861"/>
                    <a:pt x="1038" y="861"/>
                    <a:pt x="1040" y="860"/>
                  </a:cubicBezTo>
                  <a:cubicBezTo>
                    <a:pt x="1042" y="860"/>
                    <a:pt x="1044" y="860"/>
                    <a:pt x="1045" y="860"/>
                  </a:cubicBezTo>
                  <a:cubicBezTo>
                    <a:pt x="1045" y="860"/>
                    <a:pt x="1045" y="860"/>
                    <a:pt x="1045" y="861"/>
                  </a:cubicBezTo>
                  <a:cubicBezTo>
                    <a:pt x="1044" y="862"/>
                    <a:pt x="1043" y="862"/>
                    <a:pt x="1042" y="863"/>
                  </a:cubicBezTo>
                  <a:cubicBezTo>
                    <a:pt x="1042" y="864"/>
                    <a:pt x="1041" y="864"/>
                    <a:pt x="1040" y="865"/>
                  </a:cubicBezTo>
                  <a:cubicBezTo>
                    <a:pt x="1037" y="868"/>
                    <a:pt x="1034" y="870"/>
                    <a:pt x="1031" y="872"/>
                  </a:cubicBezTo>
                  <a:cubicBezTo>
                    <a:pt x="1025" y="876"/>
                    <a:pt x="1019" y="880"/>
                    <a:pt x="1014" y="882"/>
                  </a:cubicBezTo>
                  <a:cubicBezTo>
                    <a:pt x="1009" y="884"/>
                    <a:pt x="1005" y="886"/>
                    <a:pt x="1002" y="887"/>
                  </a:cubicBezTo>
                  <a:cubicBezTo>
                    <a:pt x="1002" y="887"/>
                    <a:pt x="1001" y="887"/>
                    <a:pt x="1001" y="887"/>
                  </a:cubicBezTo>
                  <a:cubicBezTo>
                    <a:pt x="1000" y="887"/>
                    <a:pt x="1000" y="887"/>
                    <a:pt x="1000" y="887"/>
                  </a:cubicBezTo>
                  <a:cubicBezTo>
                    <a:pt x="1000" y="887"/>
                    <a:pt x="1000" y="887"/>
                    <a:pt x="999" y="887"/>
                  </a:cubicBezTo>
                  <a:cubicBezTo>
                    <a:pt x="999" y="887"/>
                    <a:pt x="998" y="887"/>
                    <a:pt x="998" y="887"/>
                  </a:cubicBezTo>
                  <a:cubicBezTo>
                    <a:pt x="998" y="887"/>
                    <a:pt x="998" y="887"/>
                    <a:pt x="998" y="887"/>
                  </a:cubicBezTo>
                  <a:cubicBezTo>
                    <a:pt x="997" y="888"/>
                    <a:pt x="997" y="888"/>
                    <a:pt x="997" y="889"/>
                  </a:cubicBezTo>
                  <a:cubicBezTo>
                    <a:pt x="997" y="890"/>
                    <a:pt x="997" y="890"/>
                    <a:pt x="998" y="890"/>
                  </a:cubicBezTo>
                  <a:cubicBezTo>
                    <a:pt x="998" y="890"/>
                    <a:pt x="999" y="890"/>
                    <a:pt x="1000" y="890"/>
                  </a:cubicBezTo>
                  <a:cubicBezTo>
                    <a:pt x="1000" y="890"/>
                    <a:pt x="1000" y="890"/>
                    <a:pt x="1000" y="890"/>
                  </a:cubicBezTo>
                  <a:cubicBezTo>
                    <a:pt x="1001" y="890"/>
                    <a:pt x="1001" y="890"/>
                    <a:pt x="1001" y="890"/>
                  </a:cubicBezTo>
                  <a:cubicBezTo>
                    <a:pt x="1002" y="890"/>
                    <a:pt x="1002" y="890"/>
                    <a:pt x="1003" y="890"/>
                  </a:cubicBezTo>
                  <a:cubicBezTo>
                    <a:pt x="1006" y="889"/>
                    <a:pt x="1010" y="888"/>
                    <a:pt x="1016" y="886"/>
                  </a:cubicBezTo>
                  <a:cubicBezTo>
                    <a:pt x="1021" y="883"/>
                    <a:pt x="1027" y="880"/>
                    <a:pt x="1033" y="876"/>
                  </a:cubicBezTo>
                  <a:cubicBezTo>
                    <a:pt x="1037" y="874"/>
                    <a:pt x="1040" y="872"/>
                    <a:pt x="1044" y="869"/>
                  </a:cubicBezTo>
                  <a:cubicBezTo>
                    <a:pt x="1045" y="869"/>
                    <a:pt x="1046" y="868"/>
                    <a:pt x="1046" y="867"/>
                  </a:cubicBezTo>
                  <a:cubicBezTo>
                    <a:pt x="1047" y="866"/>
                    <a:pt x="1048" y="865"/>
                    <a:pt x="1049" y="864"/>
                  </a:cubicBezTo>
                  <a:cubicBezTo>
                    <a:pt x="1049" y="864"/>
                    <a:pt x="1050" y="864"/>
                    <a:pt x="1050" y="863"/>
                  </a:cubicBezTo>
                  <a:cubicBezTo>
                    <a:pt x="1050" y="863"/>
                    <a:pt x="1050" y="863"/>
                    <a:pt x="1050" y="863"/>
                  </a:cubicBezTo>
                  <a:cubicBezTo>
                    <a:pt x="1050" y="863"/>
                    <a:pt x="1050" y="863"/>
                    <a:pt x="1050" y="863"/>
                  </a:cubicBezTo>
                  <a:cubicBezTo>
                    <a:pt x="1050" y="863"/>
                    <a:pt x="1050" y="863"/>
                    <a:pt x="1050" y="863"/>
                  </a:cubicBezTo>
                  <a:cubicBezTo>
                    <a:pt x="1051" y="862"/>
                    <a:pt x="1051" y="862"/>
                    <a:pt x="1051" y="862"/>
                  </a:cubicBezTo>
                  <a:cubicBezTo>
                    <a:pt x="1051" y="862"/>
                    <a:pt x="1051" y="862"/>
                    <a:pt x="1051" y="862"/>
                  </a:cubicBezTo>
                  <a:cubicBezTo>
                    <a:pt x="1052" y="861"/>
                    <a:pt x="1053" y="861"/>
                    <a:pt x="1053" y="860"/>
                  </a:cubicBezTo>
                  <a:cubicBezTo>
                    <a:pt x="1057" y="857"/>
                    <a:pt x="1061" y="855"/>
                    <a:pt x="1065" y="853"/>
                  </a:cubicBezTo>
                  <a:cubicBezTo>
                    <a:pt x="1070" y="851"/>
                    <a:pt x="1075" y="849"/>
                    <a:pt x="1080" y="847"/>
                  </a:cubicBezTo>
                  <a:cubicBezTo>
                    <a:pt x="1090" y="844"/>
                    <a:pt x="1101" y="840"/>
                    <a:pt x="1112" y="837"/>
                  </a:cubicBezTo>
                  <a:cubicBezTo>
                    <a:pt x="1118" y="836"/>
                    <a:pt x="1123" y="835"/>
                    <a:pt x="1129" y="833"/>
                  </a:cubicBezTo>
                  <a:cubicBezTo>
                    <a:pt x="1135" y="832"/>
                    <a:pt x="1141" y="830"/>
                    <a:pt x="1147" y="828"/>
                  </a:cubicBezTo>
                  <a:cubicBezTo>
                    <a:pt x="1159" y="824"/>
                    <a:pt x="1171" y="818"/>
                    <a:pt x="1182" y="811"/>
                  </a:cubicBezTo>
                  <a:cubicBezTo>
                    <a:pt x="1186" y="808"/>
                    <a:pt x="1186" y="808"/>
                    <a:pt x="1186" y="808"/>
                  </a:cubicBezTo>
                  <a:cubicBezTo>
                    <a:pt x="1190" y="805"/>
                    <a:pt x="1190" y="805"/>
                    <a:pt x="1190" y="805"/>
                  </a:cubicBezTo>
                  <a:cubicBezTo>
                    <a:pt x="1194" y="802"/>
                    <a:pt x="1194" y="802"/>
                    <a:pt x="1194" y="802"/>
                  </a:cubicBezTo>
                  <a:cubicBezTo>
                    <a:pt x="1197" y="800"/>
                    <a:pt x="1197" y="800"/>
                    <a:pt x="1197" y="800"/>
                  </a:cubicBezTo>
                  <a:cubicBezTo>
                    <a:pt x="1202" y="797"/>
                    <a:pt x="1207" y="794"/>
                    <a:pt x="1213" y="792"/>
                  </a:cubicBezTo>
                  <a:cubicBezTo>
                    <a:pt x="1224" y="789"/>
                    <a:pt x="1236" y="789"/>
                    <a:pt x="1248" y="786"/>
                  </a:cubicBezTo>
                  <a:cubicBezTo>
                    <a:pt x="1250" y="785"/>
                    <a:pt x="1251" y="785"/>
                    <a:pt x="1253" y="785"/>
                  </a:cubicBezTo>
                  <a:cubicBezTo>
                    <a:pt x="1255" y="784"/>
                    <a:pt x="1255" y="784"/>
                    <a:pt x="1255" y="784"/>
                  </a:cubicBezTo>
                  <a:cubicBezTo>
                    <a:pt x="1255" y="784"/>
                    <a:pt x="1255" y="784"/>
                    <a:pt x="1255" y="784"/>
                  </a:cubicBezTo>
                  <a:cubicBezTo>
                    <a:pt x="1255" y="784"/>
                    <a:pt x="1255" y="784"/>
                    <a:pt x="1255" y="784"/>
                  </a:cubicBezTo>
                  <a:cubicBezTo>
                    <a:pt x="1255" y="784"/>
                    <a:pt x="1256" y="784"/>
                    <a:pt x="1256" y="784"/>
                  </a:cubicBezTo>
                  <a:cubicBezTo>
                    <a:pt x="1256" y="784"/>
                    <a:pt x="1256" y="784"/>
                    <a:pt x="1256" y="784"/>
                  </a:cubicBezTo>
                  <a:cubicBezTo>
                    <a:pt x="1257" y="783"/>
                    <a:pt x="1257" y="783"/>
                    <a:pt x="1257" y="783"/>
                  </a:cubicBezTo>
                  <a:cubicBezTo>
                    <a:pt x="1259" y="782"/>
                    <a:pt x="1259" y="782"/>
                    <a:pt x="1259" y="782"/>
                  </a:cubicBezTo>
                  <a:cubicBezTo>
                    <a:pt x="1260" y="782"/>
                    <a:pt x="1260" y="782"/>
                    <a:pt x="1261" y="782"/>
                  </a:cubicBezTo>
                  <a:cubicBezTo>
                    <a:pt x="1261" y="782"/>
                    <a:pt x="1262" y="782"/>
                    <a:pt x="1262" y="782"/>
                  </a:cubicBezTo>
                  <a:cubicBezTo>
                    <a:pt x="1264" y="782"/>
                    <a:pt x="1266" y="782"/>
                    <a:pt x="1268" y="782"/>
                  </a:cubicBezTo>
                  <a:cubicBezTo>
                    <a:pt x="1271" y="782"/>
                    <a:pt x="1273" y="782"/>
                    <a:pt x="1275" y="782"/>
                  </a:cubicBezTo>
                  <a:cubicBezTo>
                    <a:pt x="1277" y="781"/>
                    <a:pt x="1278" y="781"/>
                    <a:pt x="1279" y="781"/>
                  </a:cubicBezTo>
                  <a:cubicBezTo>
                    <a:pt x="1281" y="781"/>
                    <a:pt x="1282" y="781"/>
                    <a:pt x="1283" y="780"/>
                  </a:cubicBezTo>
                  <a:cubicBezTo>
                    <a:pt x="1286" y="780"/>
                    <a:pt x="1289" y="779"/>
                    <a:pt x="1291" y="778"/>
                  </a:cubicBezTo>
                  <a:cubicBezTo>
                    <a:pt x="1294" y="778"/>
                    <a:pt x="1297" y="777"/>
                    <a:pt x="1299" y="776"/>
                  </a:cubicBezTo>
                  <a:cubicBezTo>
                    <a:pt x="1302" y="775"/>
                    <a:pt x="1305" y="774"/>
                    <a:pt x="1308" y="773"/>
                  </a:cubicBezTo>
                  <a:cubicBezTo>
                    <a:pt x="1310" y="772"/>
                    <a:pt x="1313" y="771"/>
                    <a:pt x="1315" y="770"/>
                  </a:cubicBezTo>
                  <a:cubicBezTo>
                    <a:pt x="1318" y="769"/>
                    <a:pt x="1320" y="767"/>
                    <a:pt x="1322" y="766"/>
                  </a:cubicBezTo>
                  <a:cubicBezTo>
                    <a:pt x="1323" y="766"/>
                    <a:pt x="1324" y="765"/>
                    <a:pt x="1325" y="764"/>
                  </a:cubicBezTo>
                  <a:cubicBezTo>
                    <a:pt x="1326" y="764"/>
                    <a:pt x="1327" y="763"/>
                    <a:pt x="1328" y="763"/>
                  </a:cubicBezTo>
                  <a:cubicBezTo>
                    <a:pt x="1330" y="761"/>
                    <a:pt x="1332" y="760"/>
                    <a:pt x="1333" y="759"/>
                  </a:cubicBezTo>
                  <a:cubicBezTo>
                    <a:pt x="1334" y="758"/>
                    <a:pt x="1336" y="757"/>
                    <a:pt x="1336" y="756"/>
                  </a:cubicBezTo>
                  <a:cubicBezTo>
                    <a:pt x="1338" y="754"/>
                    <a:pt x="1339" y="753"/>
                    <a:pt x="1339" y="753"/>
                  </a:cubicBezTo>
                  <a:cubicBezTo>
                    <a:pt x="1340" y="753"/>
                    <a:pt x="1340" y="752"/>
                    <a:pt x="1339" y="751"/>
                  </a:cubicBezTo>
                  <a:cubicBezTo>
                    <a:pt x="1339" y="751"/>
                    <a:pt x="1338" y="751"/>
                    <a:pt x="1337" y="751"/>
                  </a:cubicBezTo>
                  <a:cubicBezTo>
                    <a:pt x="1337" y="751"/>
                    <a:pt x="1337" y="751"/>
                    <a:pt x="1337" y="751"/>
                  </a:cubicBezTo>
                  <a:cubicBezTo>
                    <a:pt x="1337" y="751"/>
                    <a:pt x="1336" y="752"/>
                    <a:pt x="1334" y="753"/>
                  </a:cubicBezTo>
                  <a:cubicBezTo>
                    <a:pt x="1333" y="754"/>
                    <a:pt x="1332" y="755"/>
                    <a:pt x="1330" y="755"/>
                  </a:cubicBezTo>
                  <a:cubicBezTo>
                    <a:pt x="1329" y="756"/>
                    <a:pt x="1327" y="757"/>
                    <a:pt x="1326" y="758"/>
                  </a:cubicBezTo>
                  <a:cubicBezTo>
                    <a:pt x="1324" y="759"/>
                    <a:pt x="1322" y="760"/>
                    <a:pt x="1319" y="761"/>
                  </a:cubicBezTo>
                  <a:cubicBezTo>
                    <a:pt x="1317" y="762"/>
                    <a:pt x="1315" y="763"/>
                    <a:pt x="1313" y="764"/>
                  </a:cubicBezTo>
                  <a:cubicBezTo>
                    <a:pt x="1311" y="764"/>
                    <a:pt x="1310" y="764"/>
                    <a:pt x="1309" y="765"/>
                  </a:cubicBezTo>
                  <a:cubicBezTo>
                    <a:pt x="1308" y="765"/>
                    <a:pt x="1306" y="766"/>
                    <a:pt x="1305" y="766"/>
                  </a:cubicBezTo>
                  <a:cubicBezTo>
                    <a:pt x="1302" y="767"/>
                    <a:pt x="1300" y="768"/>
                    <a:pt x="1297" y="769"/>
                  </a:cubicBezTo>
                  <a:cubicBezTo>
                    <a:pt x="1295" y="769"/>
                    <a:pt x="1292" y="770"/>
                    <a:pt x="1289" y="771"/>
                  </a:cubicBezTo>
                  <a:cubicBezTo>
                    <a:pt x="1288" y="771"/>
                    <a:pt x="1287" y="771"/>
                    <a:pt x="1285" y="772"/>
                  </a:cubicBezTo>
                  <a:cubicBezTo>
                    <a:pt x="1284" y="772"/>
                    <a:pt x="1283" y="772"/>
                    <a:pt x="1282" y="773"/>
                  </a:cubicBezTo>
                  <a:cubicBezTo>
                    <a:pt x="1279" y="773"/>
                    <a:pt x="1277" y="774"/>
                    <a:pt x="1275" y="774"/>
                  </a:cubicBezTo>
                  <a:cubicBezTo>
                    <a:pt x="1277" y="773"/>
                    <a:pt x="1278" y="772"/>
                    <a:pt x="1280" y="771"/>
                  </a:cubicBezTo>
                  <a:cubicBezTo>
                    <a:pt x="1290" y="765"/>
                    <a:pt x="1298" y="759"/>
                    <a:pt x="1306" y="753"/>
                  </a:cubicBezTo>
                  <a:cubicBezTo>
                    <a:pt x="1321" y="743"/>
                    <a:pt x="1333" y="733"/>
                    <a:pt x="1342" y="725"/>
                  </a:cubicBezTo>
                  <a:cubicBezTo>
                    <a:pt x="1346" y="721"/>
                    <a:pt x="1349" y="718"/>
                    <a:pt x="1351" y="716"/>
                  </a:cubicBezTo>
                  <a:cubicBezTo>
                    <a:pt x="1351" y="716"/>
                    <a:pt x="1351" y="716"/>
                    <a:pt x="1351" y="716"/>
                  </a:cubicBezTo>
                  <a:cubicBezTo>
                    <a:pt x="1361" y="714"/>
                    <a:pt x="1370" y="712"/>
                    <a:pt x="1380" y="711"/>
                  </a:cubicBezTo>
                  <a:cubicBezTo>
                    <a:pt x="1381" y="711"/>
                    <a:pt x="1383" y="710"/>
                    <a:pt x="1384" y="710"/>
                  </a:cubicBezTo>
                  <a:cubicBezTo>
                    <a:pt x="1387" y="710"/>
                    <a:pt x="1390" y="709"/>
                    <a:pt x="1393" y="708"/>
                  </a:cubicBezTo>
                  <a:cubicBezTo>
                    <a:pt x="1395" y="708"/>
                    <a:pt x="1395" y="708"/>
                    <a:pt x="1395" y="708"/>
                  </a:cubicBezTo>
                  <a:cubicBezTo>
                    <a:pt x="1402" y="706"/>
                    <a:pt x="1409" y="705"/>
                    <a:pt x="1416" y="704"/>
                  </a:cubicBezTo>
                  <a:cubicBezTo>
                    <a:pt x="1417" y="704"/>
                    <a:pt x="1418" y="704"/>
                    <a:pt x="1419" y="703"/>
                  </a:cubicBezTo>
                  <a:cubicBezTo>
                    <a:pt x="1418" y="704"/>
                    <a:pt x="1417" y="704"/>
                    <a:pt x="1416" y="705"/>
                  </a:cubicBezTo>
                  <a:cubicBezTo>
                    <a:pt x="1414" y="706"/>
                    <a:pt x="1412" y="708"/>
                    <a:pt x="1410" y="709"/>
                  </a:cubicBezTo>
                  <a:cubicBezTo>
                    <a:pt x="1408" y="710"/>
                    <a:pt x="1406" y="712"/>
                    <a:pt x="1403" y="713"/>
                  </a:cubicBezTo>
                  <a:cubicBezTo>
                    <a:pt x="1401" y="715"/>
                    <a:pt x="1399" y="716"/>
                    <a:pt x="1397" y="718"/>
                  </a:cubicBezTo>
                  <a:cubicBezTo>
                    <a:pt x="1392" y="721"/>
                    <a:pt x="1387" y="724"/>
                    <a:pt x="1383" y="727"/>
                  </a:cubicBezTo>
                  <a:cubicBezTo>
                    <a:pt x="1379" y="730"/>
                    <a:pt x="1375" y="733"/>
                    <a:pt x="1372" y="735"/>
                  </a:cubicBezTo>
                  <a:cubicBezTo>
                    <a:pt x="1370" y="737"/>
                    <a:pt x="1369" y="738"/>
                    <a:pt x="1367" y="739"/>
                  </a:cubicBezTo>
                  <a:cubicBezTo>
                    <a:pt x="1366" y="740"/>
                    <a:pt x="1365" y="741"/>
                    <a:pt x="1364" y="742"/>
                  </a:cubicBezTo>
                  <a:cubicBezTo>
                    <a:pt x="1362" y="743"/>
                    <a:pt x="1361" y="744"/>
                    <a:pt x="1361" y="744"/>
                  </a:cubicBezTo>
                  <a:cubicBezTo>
                    <a:pt x="1361" y="745"/>
                    <a:pt x="1361" y="745"/>
                    <a:pt x="1361" y="746"/>
                  </a:cubicBezTo>
                  <a:cubicBezTo>
                    <a:pt x="1361" y="747"/>
                    <a:pt x="1362" y="747"/>
                    <a:pt x="1363" y="747"/>
                  </a:cubicBezTo>
                  <a:cubicBezTo>
                    <a:pt x="1363" y="747"/>
                    <a:pt x="1364" y="747"/>
                    <a:pt x="1366" y="746"/>
                  </a:cubicBezTo>
                  <a:cubicBezTo>
                    <a:pt x="1367" y="745"/>
                    <a:pt x="1369" y="745"/>
                    <a:pt x="1370" y="744"/>
                  </a:cubicBezTo>
                  <a:cubicBezTo>
                    <a:pt x="1372" y="743"/>
                    <a:pt x="1374" y="742"/>
                    <a:pt x="1375" y="741"/>
                  </a:cubicBezTo>
                  <a:cubicBezTo>
                    <a:pt x="1377" y="740"/>
                    <a:pt x="1379" y="739"/>
                    <a:pt x="1381" y="738"/>
                  </a:cubicBezTo>
                  <a:cubicBezTo>
                    <a:pt x="1383" y="737"/>
                    <a:pt x="1385" y="735"/>
                    <a:pt x="1388" y="734"/>
                  </a:cubicBezTo>
                  <a:cubicBezTo>
                    <a:pt x="1390" y="732"/>
                    <a:pt x="1392" y="731"/>
                    <a:pt x="1394" y="729"/>
                  </a:cubicBezTo>
                  <a:cubicBezTo>
                    <a:pt x="1396" y="728"/>
                    <a:pt x="1399" y="726"/>
                    <a:pt x="1401" y="724"/>
                  </a:cubicBezTo>
                  <a:cubicBezTo>
                    <a:pt x="1403" y="723"/>
                    <a:pt x="1405" y="721"/>
                    <a:pt x="1408" y="719"/>
                  </a:cubicBezTo>
                  <a:cubicBezTo>
                    <a:pt x="1410" y="718"/>
                    <a:pt x="1412" y="716"/>
                    <a:pt x="1414" y="715"/>
                  </a:cubicBezTo>
                  <a:cubicBezTo>
                    <a:pt x="1416" y="713"/>
                    <a:pt x="1418" y="711"/>
                    <a:pt x="1420" y="710"/>
                  </a:cubicBezTo>
                  <a:cubicBezTo>
                    <a:pt x="1422" y="708"/>
                    <a:pt x="1424" y="707"/>
                    <a:pt x="1425" y="706"/>
                  </a:cubicBezTo>
                  <a:cubicBezTo>
                    <a:pt x="1426" y="705"/>
                    <a:pt x="1426" y="705"/>
                    <a:pt x="1426" y="705"/>
                  </a:cubicBezTo>
                  <a:cubicBezTo>
                    <a:pt x="1426" y="705"/>
                    <a:pt x="1425" y="706"/>
                    <a:pt x="1424" y="707"/>
                  </a:cubicBezTo>
                  <a:cubicBezTo>
                    <a:pt x="1422" y="710"/>
                    <a:pt x="1419" y="713"/>
                    <a:pt x="1416" y="716"/>
                  </a:cubicBezTo>
                  <a:cubicBezTo>
                    <a:pt x="1413" y="719"/>
                    <a:pt x="1409" y="722"/>
                    <a:pt x="1405" y="725"/>
                  </a:cubicBezTo>
                  <a:cubicBezTo>
                    <a:pt x="1403" y="727"/>
                    <a:pt x="1401" y="729"/>
                    <a:pt x="1399" y="730"/>
                  </a:cubicBezTo>
                  <a:cubicBezTo>
                    <a:pt x="1397" y="732"/>
                    <a:pt x="1395" y="734"/>
                    <a:pt x="1393" y="736"/>
                  </a:cubicBezTo>
                  <a:cubicBezTo>
                    <a:pt x="1389" y="739"/>
                    <a:pt x="1384" y="743"/>
                    <a:pt x="1379" y="747"/>
                  </a:cubicBezTo>
                  <a:cubicBezTo>
                    <a:pt x="1369" y="754"/>
                    <a:pt x="1357" y="761"/>
                    <a:pt x="1344" y="768"/>
                  </a:cubicBezTo>
                  <a:cubicBezTo>
                    <a:pt x="1341" y="769"/>
                    <a:pt x="1338" y="771"/>
                    <a:pt x="1335" y="772"/>
                  </a:cubicBezTo>
                  <a:cubicBezTo>
                    <a:pt x="1331" y="774"/>
                    <a:pt x="1328" y="775"/>
                    <a:pt x="1324" y="776"/>
                  </a:cubicBezTo>
                  <a:cubicBezTo>
                    <a:pt x="1323" y="776"/>
                    <a:pt x="1321" y="777"/>
                    <a:pt x="1319" y="777"/>
                  </a:cubicBezTo>
                  <a:cubicBezTo>
                    <a:pt x="1318" y="777"/>
                    <a:pt x="1318" y="777"/>
                    <a:pt x="1318" y="777"/>
                  </a:cubicBezTo>
                  <a:cubicBezTo>
                    <a:pt x="1317" y="777"/>
                    <a:pt x="1317" y="777"/>
                    <a:pt x="1316" y="777"/>
                  </a:cubicBezTo>
                  <a:cubicBezTo>
                    <a:pt x="1315" y="777"/>
                    <a:pt x="1314" y="777"/>
                    <a:pt x="1313" y="777"/>
                  </a:cubicBezTo>
                  <a:cubicBezTo>
                    <a:pt x="1309" y="778"/>
                    <a:pt x="1305" y="779"/>
                    <a:pt x="1302" y="781"/>
                  </a:cubicBezTo>
                  <a:cubicBezTo>
                    <a:pt x="1294" y="785"/>
                    <a:pt x="1287" y="789"/>
                    <a:pt x="1281" y="793"/>
                  </a:cubicBezTo>
                  <a:cubicBezTo>
                    <a:pt x="1274" y="798"/>
                    <a:pt x="1267" y="802"/>
                    <a:pt x="1260" y="807"/>
                  </a:cubicBezTo>
                  <a:cubicBezTo>
                    <a:pt x="1256" y="809"/>
                    <a:pt x="1253" y="811"/>
                    <a:pt x="1249" y="813"/>
                  </a:cubicBezTo>
                  <a:cubicBezTo>
                    <a:pt x="1248" y="814"/>
                    <a:pt x="1246" y="815"/>
                    <a:pt x="1244" y="816"/>
                  </a:cubicBezTo>
                  <a:cubicBezTo>
                    <a:pt x="1244" y="816"/>
                    <a:pt x="1243" y="816"/>
                    <a:pt x="1243" y="816"/>
                  </a:cubicBezTo>
                  <a:cubicBezTo>
                    <a:pt x="1242" y="817"/>
                    <a:pt x="1242" y="817"/>
                    <a:pt x="1242" y="817"/>
                  </a:cubicBezTo>
                  <a:cubicBezTo>
                    <a:pt x="1239" y="818"/>
                    <a:pt x="1239" y="818"/>
                    <a:pt x="1239" y="818"/>
                  </a:cubicBezTo>
                  <a:cubicBezTo>
                    <a:pt x="1237" y="818"/>
                    <a:pt x="1235" y="819"/>
                    <a:pt x="1233" y="820"/>
                  </a:cubicBezTo>
                  <a:cubicBezTo>
                    <a:pt x="1231" y="820"/>
                    <a:pt x="1229" y="821"/>
                    <a:pt x="1227" y="821"/>
                  </a:cubicBezTo>
                  <a:cubicBezTo>
                    <a:pt x="1224" y="822"/>
                    <a:pt x="1220" y="823"/>
                    <a:pt x="1216" y="824"/>
                  </a:cubicBezTo>
                  <a:cubicBezTo>
                    <a:pt x="1211" y="825"/>
                    <a:pt x="1207" y="826"/>
                    <a:pt x="1203" y="826"/>
                  </a:cubicBezTo>
                  <a:cubicBezTo>
                    <a:pt x="1199" y="827"/>
                    <a:pt x="1195" y="828"/>
                    <a:pt x="1191" y="828"/>
                  </a:cubicBezTo>
                  <a:cubicBezTo>
                    <a:pt x="1187" y="829"/>
                    <a:pt x="1183" y="830"/>
                    <a:pt x="1179" y="831"/>
                  </a:cubicBezTo>
                  <a:cubicBezTo>
                    <a:pt x="1174" y="832"/>
                    <a:pt x="1170" y="832"/>
                    <a:pt x="1166" y="833"/>
                  </a:cubicBezTo>
                  <a:cubicBezTo>
                    <a:pt x="1162" y="834"/>
                    <a:pt x="1158" y="835"/>
                    <a:pt x="1154" y="836"/>
                  </a:cubicBezTo>
                  <a:cubicBezTo>
                    <a:pt x="1153" y="837"/>
                    <a:pt x="1153" y="837"/>
                    <a:pt x="1153" y="837"/>
                  </a:cubicBezTo>
                  <a:cubicBezTo>
                    <a:pt x="1152" y="837"/>
                    <a:pt x="1152" y="837"/>
                    <a:pt x="1152" y="837"/>
                  </a:cubicBezTo>
                  <a:cubicBezTo>
                    <a:pt x="1152" y="837"/>
                    <a:pt x="1152" y="837"/>
                    <a:pt x="1152" y="837"/>
                  </a:cubicBezTo>
                  <a:cubicBezTo>
                    <a:pt x="1151" y="837"/>
                    <a:pt x="1151" y="837"/>
                    <a:pt x="1151" y="837"/>
                  </a:cubicBezTo>
                  <a:cubicBezTo>
                    <a:pt x="1150" y="837"/>
                    <a:pt x="1149" y="838"/>
                    <a:pt x="1148" y="838"/>
                  </a:cubicBezTo>
                  <a:cubicBezTo>
                    <a:pt x="1145" y="839"/>
                    <a:pt x="1145" y="839"/>
                    <a:pt x="1145" y="839"/>
                  </a:cubicBezTo>
                  <a:cubicBezTo>
                    <a:pt x="1142" y="840"/>
                    <a:pt x="1142" y="840"/>
                    <a:pt x="1142" y="840"/>
                  </a:cubicBezTo>
                  <a:cubicBezTo>
                    <a:pt x="1134" y="843"/>
                    <a:pt x="1127" y="847"/>
                    <a:pt x="1120" y="852"/>
                  </a:cubicBezTo>
                  <a:cubicBezTo>
                    <a:pt x="1113" y="856"/>
                    <a:pt x="1107" y="860"/>
                    <a:pt x="1101" y="864"/>
                  </a:cubicBezTo>
                  <a:cubicBezTo>
                    <a:pt x="1094" y="869"/>
                    <a:pt x="1088" y="873"/>
                    <a:pt x="1082" y="877"/>
                  </a:cubicBezTo>
                  <a:cubicBezTo>
                    <a:pt x="1070" y="885"/>
                    <a:pt x="1059" y="892"/>
                    <a:pt x="1048" y="897"/>
                  </a:cubicBezTo>
                  <a:cubicBezTo>
                    <a:pt x="1046" y="898"/>
                    <a:pt x="1045" y="898"/>
                    <a:pt x="1043" y="899"/>
                  </a:cubicBezTo>
                  <a:cubicBezTo>
                    <a:pt x="1043" y="899"/>
                    <a:pt x="1042" y="899"/>
                    <a:pt x="1041" y="899"/>
                  </a:cubicBezTo>
                  <a:cubicBezTo>
                    <a:pt x="1041" y="900"/>
                    <a:pt x="1040" y="900"/>
                    <a:pt x="1039" y="900"/>
                  </a:cubicBezTo>
                  <a:cubicBezTo>
                    <a:pt x="1036" y="901"/>
                    <a:pt x="1034" y="902"/>
                    <a:pt x="1031" y="902"/>
                  </a:cubicBezTo>
                  <a:cubicBezTo>
                    <a:pt x="1026" y="904"/>
                    <a:pt x="1020" y="904"/>
                    <a:pt x="1015" y="904"/>
                  </a:cubicBezTo>
                  <a:cubicBezTo>
                    <a:pt x="1010" y="905"/>
                    <a:pt x="1006" y="904"/>
                    <a:pt x="1001" y="904"/>
                  </a:cubicBezTo>
                  <a:cubicBezTo>
                    <a:pt x="997" y="904"/>
                    <a:pt x="993" y="903"/>
                    <a:pt x="990" y="902"/>
                  </a:cubicBezTo>
                  <a:cubicBezTo>
                    <a:pt x="983" y="901"/>
                    <a:pt x="978" y="900"/>
                    <a:pt x="974" y="899"/>
                  </a:cubicBezTo>
                  <a:cubicBezTo>
                    <a:pt x="972" y="896"/>
                    <a:pt x="970" y="894"/>
                    <a:pt x="968" y="892"/>
                  </a:cubicBezTo>
                  <a:cubicBezTo>
                    <a:pt x="967" y="891"/>
                    <a:pt x="967" y="890"/>
                    <a:pt x="966" y="890"/>
                  </a:cubicBezTo>
                  <a:cubicBezTo>
                    <a:pt x="965" y="889"/>
                    <a:pt x="965" y="889"/>
                    <a:pt x="965" y="889"/>
                  </a:cubicBezTo>
                  <a:cubicBezTo>
                    <a:pt x="965" y="888"/>
                    <a:pt x="965" y="888"/>
                    <a:pt x="965" y="888"/>
                  </a:cubicBezTo>
                  <a:cubicBezTo>
                    <a:pt x="965" y="888"/>
                    <a:pt x="965" y="888"/>
                    <a:pt x="965" y="888"/>
                  </a:cubicBezTo>
                  <a:cubicBezTo>
                    <a:pt x="965" y="888"/>
                    <a:pt x="965" y="888"/>
                    <a:pt x="965" y="888"/>
                  </a:cubicBezTo>
                  <a:cubicBezTo>
                    <a:pt x="964" y="888"/>
                    <a:pt x="964" y="888"/>
                    <a:pt x="964" y="888"/>
                  </a:cubicBezTo>
                  <a:cubicBezTo>
                    <a:pt x="963" y="886"/>
                    <a:pt x="962" y="885"/>
                    <a:pt x="960" y="883"/>
                  </a:cubicBezTo>
                  <a:cubicBezTo>
                    <a:pt x="958" y="880"/>
                    <a:pt x="956" y="878"/>
                    <a:pt x="953" y="875"/>
                  </a:cubicBezTo>
                  <a:close/>
                  <a:moveTo>
                    <a:pt x="1179" y="1062"/>
                  </a:moveTo>
                  <a:cubicBezTo>
                    <a:pt x="1165" y="1063"/>
                    <a:pt x="1150" y="1063"/>
                    <a:pt x="1136" y="1061"/>
                  </a:cubicBezTo>
                  <a:cubicBezTo>
                    <a:pt x="1129" y="1060"/>
                    <a:pt x="1122" y="1059"/>
                    <a:pt x="1115" y="1058"/>
                  </a:cubicBezTo>
                  <a:cubicBezTo>
                    <a:pt x="1111" y="1057"/>
                    <a:pt x="1108" y="1056"/>
                    <a:pt x="1105" y="1055"/>
                  </a:cubicBezTo>
                  <a:cubicBezTo>
                    <a:pt x="1102" y="1054"/>
                    <a:pt x="1099" y="1053"/>
                    <a:pt x="1096" y="1052"/>
                  </a:cubicBezTo>
                  <a:cubicBezTo>
                    <a:pt x="1096" y="1051"/>
                    <a:pt x="1096" y="1051"/>
                    <a:pt x="1096" y="1051"/>
                  </a:cubicBezTo>
                  <a:cubicBezTo>
                    <a:pt x="1095" y="1051"/>
                    <a:pt x="1095" y="1051"/>
                    <a:pt x="1095" y="1051"/>
                  </a:cubicBezTo>
                  <a:cubicBezTo>
                    <a:pt x="1095" y="1051"/>
                    <a:pt x="1095" y="1051"/>
                    <a:pt x="1095" y="1051"/>
                  </a:cubicBezTo>
                  <a:cubicBezTo>
                    <a:pt x="1095" y="1050"/>
                    <a:pt x="1095" y="1051"/>
                    <a:pt x="1095" y="1050"/>
                  </a:cubicBezTo>
                  <a:cubicBezTo>
                    <a:pt x="1094" y="1050"/>
                    <a:pt x="1094" y="1050"/>
                    <a:pt x="1094" y="1050"/>
                  </a:cubicBezTo>
                  <a:cubicBezTo>
                    <a:pt x="1093" y="1048"/>
                    <a:pt x="1092" y="1047"/>
                    <a:pt x="1091" y="1046"/>
                  </a:cubicBezTo>
                  <a:cubicBezTo>
                    <a:pt x="1089" y="1043"/>
                    <a:pt x="1086" y="1040"/>
                    <a:pt x="1084" y="1038"/>
                  </a:cubicBezTo>
                  <a:cubicBezTo>
                    <a:pt x="1080" y="1032"/>
                    <a:pt x="1076" y="1027"/>
                    <a:pt x="1071" y="1022"/>
                  </a:cubicBezTo>
                  <a:cubicBezTo>
                    <a:pt x="1070" y="1020"/>
                    <a:pt x="1069" y="1019"/>
                    <a:pt x="1068" y="1018"/>
                  </a:cubicBezTo>
                  <a:cubicBezTo>
                    <a:pt x="1092" y="1030"/>
                    <a:pt x="1143" y="1053"/>
                    <a:pt x="1191" y="1061"/>
                  </a:cubicBezTo>
                  <a:cubicBezTo>
                    <a:pt x="1191" y="1061"/>
                    <a:pt x="1190" y="1061"/>
                    <a:pt x="1190" y="1061"/>
                  </a:cubicBezTo>
                  <a:cubicBezTo>
                    <a:pt x="1186" y="1062"/>
                    <a:pt x="1183" y="1062"/>
                    <a:pt x="1179" y="1062"/>
                  </a:cubicBezTo>
                  <a:close/>
                  <a:moveTo>
                    <a:pt x="1512" y="773"/>
                  </a:moveTo>
                  <a:cubicBezTo>
                    <a:pt x="1514" y="778"/>
                    <a:pt x="1515" y="783"/>
                    <a:pt x="1516" y="788"/>
                  </a:cubicBezTo>
                  <a:cubicBezTo>
                    <a:pt x="1516" y="789"/>
                    <a:pt x="1516" y="791"/>
                    <a:pt x="1517" y="792"/>
                  </a:cubicBezTo>
                  <a:cubicBezTo>
                    <a:pt x="1517" y="793"/>
                    <a:pt x="1517" y="793"/>
                    <a:pt x="1517" y="793"/>
                  </a:cubicBezTo>
                  <a:cubicBezTo>
                    <a:pt x="1517" y="793"/>
                    <a:pt x="1517" y="793"/>
                    <a:pt x="1517" y="793"/>
                  </a:cubicBezTo>
                  <a:cubicBezTo>
                    <a:pt x="1517" y="793"/>
                    <a:pt x="1517" y="793"/>
                    <a:pt x="1517" y="793"/>
                  </a:cubicBezTo>
                  <a:cubicBezTo>
                    <a:pt x="1517" y="794"/>
                    <a:pt x="1517" y="794"/>
                    <a:pt x="1517" y="794"/>
                  </a:cubicBezTo>
                  <a:cubicBezTo>
                    <a:pt x="1517" y="796"/>
                    <a:pt x="1517" y="796"/>
                    <a:pt x="1517" y="796"/>
                  </a:cubicBezTo>
                  <a:cubicBezTo>
                    <a:pt x="1517" y="799"/>
                    <a:pt x="1517" y="802"/>
                    <a:pt x="1517" y="804"/>
                  </a:cubicBezTo>
                  <a:cubicBezTo>
                    <a:pt x="1517" y="827"/>
                    <a:pt x="1512" y="852"/>
                    <a:pt x="1505" y="878"/>
                  </a:cubicBezTo>
                  <a:cubicBezTo>
                    <a:pt x="1501" y="890"/>
                    <a:pt x="1496" y="903"/>
                    <a:pt x="1491" y="916"/>
                  </a:cubicBezTo>
                  <a:cubicBezTo>
                    <a:pt x="1488" y="922"/>
                    <a:pt x="1485" y="929"/>
                    <a:pt x="1481" y="935"/>
                  </a:cubicBezTo>
                  <a:cubicBezTo>
                    <a:pt x="1478" y="941"/>
                    <a:pt x="1474" y="947"/>
                    <a:pt x="1470" y="953"/>
                  </a:cubicBezTo>
                  <a:cubicBezTo>
                    <a:pt x="1468" y="955"/>
                    <a:pt x="1465" y="958"/>
                    <a:pt x="1463" y="961"/>
                  </a:cubicBezTo>
                  <a:cubicBezTo>
                    <a:pt x="1461" y="962"/>
                    <a:pt x="1461" y="962"/>
                    <a:pt x="1461" y="962"/>
                  </a:cubicBezTo>
                  <a:cubicBezTo>
                    <a:pt x="1460" y="963"/>
                    <a:pt x="1460" y="963"/>
                    <a:pt x="1459" y="964"/>
                  </a:cubicBezTo>
                  <a:cubicBezTo>
                    <a:pt x="1458" y="965"/>
                    <a:pt x="1456" y="966"/>
                    <a:pt x="1455" y="968"/>
                  </a:cubicBezTo>
                  <a:cubicBezTo>
                    <a:pt x="1449" y="972"/>
                    <a:pt x="1443" y="977"/>
                    <a:pt x="1437" y="981"/>
                  </a:cubicBezTo>
                  <a:cubicBezTo>
                    <a:pt x="1425" y="991"/>
                    <a:pt x="1413" y="999"/>
                    <a:pt x="1400" y="1007"/>
                  </a:cubicBezTo>
                  <a:cubicBezTo>
                    <a:pt x="1394" y="1011"/>
                    <a:pt x="1387" y="1015"/>
                    <a:pt x="1380" y="1019"/>
                  </a:cubicBezTo>
                  <a:cubicBezTo>
                    <a:pt x="1374" y="1022"/>
                    <a:pt x="1367" y="1026"/>
                    <a:pt x="1360" y="1028"/>
                  </a:cubicBezTo>
                  <a:cubicBezTo>
                    <a:pt x="1356" y="1029"/>
                    <a:pt x="1353" y="1030"/>
                    <a:pt x="1349" y="1031"/>
                  </a:cubicBezTo>
                  <a:cubicBezTo>
                    <a:pt x="1348" y="1031"/>
                    <a:pt x="1348" y="1031"/>
                    <a:pt x="1348" y="1031"/>
                  </a:cubicBezTo>
                  <a:cubicBezTo>
                    <a:pt x="1347" y="1031"/>
                    <a:pt x="1347" y="1031"/>
                    <a:pt x="1346" y="1031"/>
                  </a:cubicBezTo>
                  <a:cubicBezTo>
                    <a:pt x="1344" y="1032"/>
                    <a:pt x="1344" y="1032"/>
                    <a:pt x="1344" y="1032"/>
                  </a:cubicBezTo>
                  <a:cubicBezTo>
                    <a:pt x="1342" y="1032"/>
                    <a:pt x="1340" y="1032"/>
                    <a:pt x="1338" y="1032"/>
                  </a:cubicBezTo>
                  <a:cubicBezTo>
                    <a:pt x="1330" y="1033"/>
                    <a:pt x="1322" y="1034"/>
                    <a:pt x="1314" y="1035"/>
                  </a:cubicBezTo>
                  <a:cubicBezTo>
                    <a:pt x="1299" y="1038"/>
                    <a:pt x="1284" y="1040"/>
                    <a:pt x="1268" y="1043"/>
                  </a:cubicBezTo>
                  <a:cubicBezTo>
                    <a:pt x="1253" y="1046"/>
                    <a:pt x="1238" y="1049"/>
                    <a:pt x="1223" y="1052"/>
                  </a:cubicBezTo>
                  <a:cubicBezTo>
                    <a:pt x="1219" y="1053"/>
                    <a:pt x="1215" y="1054"/>
                    <a:pt x="1211" y="1055"/>
                  </a:cubicBezTo>
                  <a:cubicBezTo>
                    <a:pt x="1209" y="1056"/>
                    <a:pt x="1209" y="1056"/>
                    <a:pt x="1209" y="1056"/>
                  </a:cubicBezTo>
                  <a:cubicBezTo>
                    <a:pt x="1208" y="1056"/>
                    <a:pt x="1207" y="1057"/>
                    <a:pt x="1206" y="1057"/>
                  </a:cubicBezTo>
                  <a:cubicBezTo>
                    <a:pt x="1200" y="1059"/>
                    <a:pt x="1200" y="1059"/>
                    <a:pt x="1200" y="1059"/>
                  </a:cubicBezTo>
                  <a:cubicBezTo>
                    <a:pt x="1199" y="1059"/>
                    <a:pt x="1199" y="1059"/>
                    <a:pt x="1198" y="1060"/>
                  </a:cubicBezTo>
                  <a:cubicBezTo>
                    <a:pt x="1197" y="1060"/>
                    <a:pt x="1197" y="1060"/>
                    <a:pt x="1196" y="1060"/>
                  </a:cubicBezTo>
                  <a:cubicBezTo>
                    <a:pt x="1065" y="1014"/>
                    <a:pt x="1065" y="1014"/>
                    <a:pt x="1065" y="1014"/>
                  </a:cubicBezTo>
                  <a:cubicBezTo>
                    <a:pt x="1059" y="1006"/>
                    <a:pt x="1053" y="999"/>
                    <a:pt x="1047" y="992"/>
                  </a:cubicBezTo>
                  <a:cubicBezTo>
                    <a:pt x="1044" y="987"/>
                    <a:pt x="1040" y="983"/>
                    <a:pt x="1037" y="978"/>
                  </a:cubicBezTo>
                  <a:cubicBezTo>
                    <a:pt x="1053" y="983"/>
                    <a:pt x="1082" y="992"/>
                    <a:pt x="1097" y="992"/>
                  </a:cubicBezTo>
                  <a:cubicBezTo>
                    <a:pt x="1119" y="992"/>
                    <a:pt x="1123" y="996"/>
                    <a:pt x="1123" y="996"/>
                  </a:cubicBezTo>
                  <a:cubicBezTo>
                    <a:pt x="1123" y="996"/>
                    <a:pt x="1197" y="1032"/>
                    <a:pt x="1212" y="1032"/>
                  </a:cubicBezTo>
                  <a:cubicBezTo>
                    <a:pt x="1227" y="1032"/>
                    <a:pt x="1277" y="1029"/>
                    <a:pt x="1280" y="1023"/>
                  </a:cubicBezTo>
                  <a:cubicBezTo>
                    <a:pt x="1036" y="976"/>
                    <a:pt x="1036" y="976"/>
                    <a:pt x="1036" y="976"/>
                  </a:cubicBezTo>
                  <a:cubicBezTo>
                    <a:pt x="1032" y="972"/>
                    <a:pt x="1029" y="967"/>
                    <a:pt x="1026" y="963"/>
                  </a:cubicBezTo>
                  <a:cubicBezTo>
                    <a:pt x="1025" y="960"/>
                    <a:pt x="1024" y="958"/>
                    <a:pt x="1022" y="955"/>
                  </a:cubicBezTo>
                  <a:cubicBezTo>
                    <a:pt x="1021" y="954"/>
                    <a:pt x="1021" y="953"/>
                    <a:pt x="1020" y="951"/>
                  </a:cubicBezTo>
                  <a:cubicBezTo>
                    <a:pt x="1020" y="951"/>
                    <a:pt x="1020" y="951"/>
                    <a:pt x="1020" y="951"/>
                  </a:cubicBezTo>
                  <a:cubicBezTo>
                    <a:pt x="1020" y="951"/>
                    <a:pt x="1021" y="951"/>
                    <a:pt x="1022" y="952"/>
                  </a:cubicBezTo>
                  <a:cubicBezTo>
                    <a:pt x="1024" y="952"/>
                    <a:pt x="1027" y="953"/>
                    <a:pt x="1030" y="953"/>
                  </a:cubicBezTo>
                  <a:cubicBezTo>
                    <a:pt x="1033" y="954"/>
                    <a:pt x="1036" y="955"/>
                    <a:pt x="1040" y="955"/>
                  </a:cubicBezTo>
                  <a:cubicBezTo>
                    <a:pt x="1046" y="957"/>
                    <a:pt x="1054" y="959"/>
                    <a:pt x="1062" y="961"/>
                  </a:cubicBezTo>
                  <a:cubicBezTo>
                    <a:pt x="1071" y="963"/>
                    <a:pt x="1080" y="965"/>
                    <a:pt x="1089" y="967"/>
                  </a:cubicBezTo>
                  <a:cubicBezTo>
                    <a:pt x="1099" y="969"/>
                    <a:pt x="1109" y="972"/>
                    <a:pt x="1120" y="974"/>
                  </a:cubicBezTo>
                  <a:cubicBezTo>
                    <a:pt x="1130" y="977"/>
                    <a:pt x="1141" y="980"/>
                    <a:pt x="1152" y="983"/>
                  </a:cubicBezTo>
                  <a:cubicBezTo>
                    <a:pt x="1163" y="985"/>
                    <a:pt x="1174" y="988"/>
                    <a:pt x="1185" y="991"/>
                  </a:cubicBezTo>
                  <a:cubicBezTo>
                    <a:pt x="1196" y="994"/>
                    <a:pt x="1207" y="997"/>
                    <a:pt x="1218" y="1000"/>
                  </a:cubicBezTo>
                  <a:cubicBezTo>
                    <a:pt x="1223" y="1002"/>
                    <a:pt x="1229" y="1003"/>
                    <a:pt x="1234" y="1005"/>
                  </a:cubicBezTo>
                  <a:cubicBezTo>
                    <a:pt x="1237" y="1006"/>
                    <a:pt x="1240" y="1006"/>
                    <a:pt x="1242" y="1007"/>
                  </a:cubicBezTo>
                  <a:cubicBezTo>
                    <a:pt x="1245" y="1008"/>
                    <a:pt x="1248" y="1008"/>
                    <a:pt x="1250" y="1009"/>
                  </a:cubicBezTo>
                  <a:cubicBezTo>
                    <a:pt x="1261" y="1012"/>
                    <a:pt x="1272" y="1014"/>
                    <a:pt x="1282" y="1015"/>
                  </a:cubicBezTo>
                  <a:cubicBezTo>
                    <a:pt x="1284" y="1015"/>
                    <a:pt x="1287" y="1015"/>
                    <a:pt x="1289" y="1015"/>
                  </a:cubicBezTo>
                  <a:cubicBezTo>
                    <a:pt x="1292" y="1015"/>
                    <a:pt x="1294" y="1015"/>
                    <a:pt x="1297" y="1016"/>
                  </a:cubicBezTo>
                  <a:cubicBezTo>
                    <a:pt x="1299" y="1016"/>
                    <a:pt x="1301" y="1016"/>
                    <a:pt x="1304" y="1016"/>
                  </a:cubicBezTo>
                  <a:cubicBezTo>
                    <a:pt x="1305" y="1016"/>
                    <a:pt x="1306" y="1016"/>
                    <a:pt x="1307" y="1016"/>
                  </a:cubicBezTo>
                  <a:cubicBezTo>
                    <a:pt x="1308" y="1016"/>
                    <a:pt x="1309" y="1015"/>
                    <a:pt x="1310" y="1015"/>
                  </a:cubicBezTo>
                  <a:cubicBezTo>
                    <a:pt x="1313" y="1015"/>
                    <a:pt x="1315" y="1015"/>
                    <a:pt x="1317" y="1015"/>
                  </a:cubicBezTo>
                  <a:cubicBezTo>
                    <a:pt x="1319" y="1015"/>
                    <a:pt x="1321" y="1015"/>
                    <a:pt x="1323" y="1014"/>
                  </a:cubicBezTo>
                  <a:cubicBezTo>
                    <a:pt x="1325" y="1014"/>
                    <a:pt x="1327" y="1014"/>
                    <a:pt x="1329" y="1013"/>
                  </a:cubicBezTo>
                  <a:cubicBezTo>
                    <a:pt x="1331" y="1013"/>
                    <a:pt x="1333" y="1013"/>
                    <a:pt x="1335" y="1012"/>
                  </a:cubicBezTo>
                  <a:cubicBezTo>
                    <a:pt x="1336" y="1012"/>
                    <a:pt x="1338" y="1012"/>
                    <a:pt x="1340" y="1011"/>
                  </a:cubicBezTo>
                  <a:cubicBezTo>
                    <a:pt x="1341" y="1011"/>
                    <a:pt x="1343" y="1010"/>
                    <a:pt x="1344" y="1010"/>
                  </a:cubicBezTo>
                  <a:cubicBezTo>
                    <a:pt x="1345" y="1010"/>
                    <a:pt x="1346" y="1010"/>
                    <a:pt x="1347" y="1009"/>
                  </a:cubicBezTo>
                  <a:cubicBezTo>
                    <a:pt x="1347" y="1009"/>
                    <a:pt x="1348" y="1009"/>
                    <a:pt x="1349" y="1009"/>
                  </a:cubicBezTo>
                  <a:cubicBezTo>
                    <a:pt x="1350" y="1008"/>
                    <a:pt x="1351" y="1008"/>
                    <a:pt x="1353" y="1007"/>
                  </a:cubicBezTo>
                  <a:cubicBezTo>
                    <a:pt x="1357" y="1006"/>
                    <a:pt x="1361" y="1004"/>
                    <a:pt x="1364" y="1003"/>
                  </a:cubicBezTo>
                  <a:cubicBezTo>
                    <a:pt x="1366" y="1001"/>
                    <a:pt x="1367" y="1001"/>
                    <a:pt x="1367" y="1001"/>
                  </a:cubicBezTo>
                  <a:cubicBezTo>
                    <a:pt x="1368" y="1000"/>
                    <a:pt x="1369" y="999"/>
                    <a:pt x="1369" y="998"/>
                  </a:cubicBezTo>
                  <a:cubicBezTo>
                    <a:pt x="1368" y="997"/>
                    <a:pt x="1367" y="996"/>
                    <a:pt x="1365" y="996"/>
                  </a:cubicBezTo>
                  <a:cubicBezTo>
                    <a:pt x="1365" y="996"/>
                    <a:pt x="1364" y="997"/>
                    <a:pt x="1362" y="997"/>
                  </a:cubicBezTo>
                  <a:cubicBezTo>
                    <a:pt x="1359" y="998"/>
                    <a:pt x="1355" y="999"/>
                    <a:pt x="1350" y="1000"/>
                  </a:cubicBezTo>
                  <a:cubicBezTo>
                    <a:pt x="1346" y="1001"/>
                    <a:pt x="1340" y="1003"/>
                    <a:pt x="1333" y="1003"/>
                  </a:cubicBezTo>
                  <a:cubicBezTo>
                    <a:pt x="1331" y="1003"/>
                    <a:pt x="1330" y="1004"/>
                    <a:pt x="1328" y="1004"/>
                  </a:cubicBezTo>
                  <a:cubicBezTo>
                    <a:pt x="1326" y="1004"/>
                    <a:pt x="1324" y="1004"/>
                    <a:pt x="1322" y="1004"/>
                  </a:cubicBezTo>
                  <a:cubicBezTo>
                    <a:pt x="1320" y="1004"/>
                    <a:pt x="1318" y="1004"/>
                    <a:pt x="1316" y="1004"/>
                  </a:cubicBezTo>
                  <a:cubicBezTo>
                    <a:pt x="1314" y="1004"/>
                    <a:pt x="1312" y="1004"/>
                    <a:pt x="1310" y="1004"/>
                  </a:cubicBezTo>
                  <a:cubicBezTo>
                    <a:pt x="1309" y="1004"/>
                    <a:pt x="1308" y="1004"/>
                    <a:pt x="1307" y="1004"/>
                  </a:cubicBezTo>
                  <a:cubicBezTo>
                    <a:pt x="1306" y="1004"/>
                    <a:pt x="1305" y="1004"/>
                    <a:pt x="1304" y="1004"/>
                  </a:cubicBezTo>
                  <a:cubicBezTo>
                    <a:pt x="1302" y="1004"/>
                    <a:pt x="1299" y="1004"/>
                    <a:pt x="1297" y="1004"/>
                  </a:cubicBezTo>
                  <a:cubicBezTo>
                    <a:pt x="1295" y="1003"/>
                    <a:pt x="1293" y="1003"/>
                    <a:pt x="1290" y="1003"/>
                  </a:cubicBezTo>
                  <a:cubicBezTo>
                    <a:pt x="1288" y="1003"/>
                    <a:pt x="1286" y="1002"/>
                    <a:pt x="1283" y="1002"/>
                  </a:cubicBezTo>
                  <a:cubicBezTo>
                    <a:pt x="1274" y="1001"/>
                    <a:pt x="1264" y="999"/>
                    <a:pt x="1253" y="996"/>
                  </a:cubicBezTo>
                  <a:cubicBezTo>
                    <a:pt x="1243" y="994"/>
                    <a:pt x="1233" y="990"/>
                    <a:pt x="1222" y="987"/>
                  </a:cubicBezTo>
                  <a:cubicBezTo>
                    <a:pt x="1211" y="984"/>
                    <a:pt x="1199" y="982"/>
                    <a:pt x="1188" y="979"/>
                  </a:cubicBezTo>
                  <a:cubicBezTo>
                    <a:pt x="1177" y="976"/>
                    <a:pt x="1166" y="973"/>
                    <a:pt x="1155" y="971"/>
                  </a:cubicBezTo>
                  <a:cubicBezTo>
                    <a:pt x="1144" y="968"/>
                    <a:pt x="1133" y="966"/>
                    <a:pt x="1122" y="964"/>
                  </a:cubicBezTo>
                  <a:cubicBezTo>
                    <a:pt x="1112" y="961"/>
                    <a:pt x="1101" y="959"/>
                    <a:pt x="1092" y="957"/>
                  </a:cubicBezTo>
                  <a:cubicBezTo>
                    <a:pt x="1082" y="955"/>
                    <a:pt x="1073" y="953"/>
                    <a:pt x="1064" y="952"/>
                  </a:cubicBezTo>
                  <a:cubicBezTo>
                    <a:pt x="1056" y="950"/>
                    <a:pt x="1048" y="949"/>
                    <a:pt x="1041" y="948"/>
                  </a:cubicBezTo>
                  <a:cubicBezTo>
                    <a:pt x="1037" y="947"/>
                    <a:pt x="1034" y="947"/>
                    <a:pt x="1031" y="947"/>
                  </a:cubicBezTo>
                  <a:cubicBezTo>
                    <a:pt x="1028" y="946"/>
                    <a:pt x="1025" y="946"/>
                    <a:pt x="1023" y="945"/>
                  </a:cubicBezTo>
                  <a:cubicBezTo>
                    <a:pt x="1020" y="945"/>
                    <a:pt x="1017" y="945"/>
                    <a:pt x="1015" y="945"/>
                  </a:cubicBezTo>
                  <a:cubicBezTo>
                    <a:pt x="1014" y="943"/>
                    <a:pt x="1012" y="941"/>
                    <a:pt x="1011" y="940"/>
                  </a:cubicBezTo>
                  <a:cubicBezTo>
                    <a:pt x="1013" y="939"/>
                    <a:pt x="1016" y="939"/>
                    <a:pt x="1018" y="939"/>
                  </a:cubicBezTo>
                  <a:cubicBezTo>
                    <a:pt x="1021" y="939"/>
                    <a:pt x="1025" y="939"/>
                    <a:pt x="1029" y="938"/>
                  </a:cubicBezTo>
                  <a:cubicBezTo>
                    <a:pt x="1032" y="938"/>
                    <a:pt x="1036" y="937"/>
                    <a:pt x="1041" y="937"/>
                  </a:cubicBezTo>
                  <a:cubicBezTo>
                    <a:pt x="1045" y="936"/>
                    <a:pt x="1050" y="936"/>
                    <a:pt x="1055" y="935"/>
                  </a:cubicBezTo>
                  <a:cubicBezTo>
                    <a:pt x="1057" y="935"/>
                    <a:pt x="1060" y="936"/>
                    <a:pt x="1064" y="936"/>
                  </a:cubicBezTo>
                  <a:cubicBezTo>
                    <a:pt x="1070" y="937"/>
                    <a:pt x="1076" y="938"/>
                    <a:pt x="1083" y="939"/>
                  </a:cubicBezTo>
                  <a:cubicBezTo>
                    <a:pt x="1087" y="940"/>
                    <a:pt x="1091" y="940"/>
                    <a:pt x="1095" y="941"/>
                  </a:cubicBezTo>
                  <a:cubicBezTo>
                    <a:pt x="1099" y="942"/>
                    <a:pt x="1103" y="943"/>
                    <a:pt x="1108" y="944"/>
                  </a:cubicBezTo>
                  <a:cubicBezTo>
                    <a:pt x="1112" y="945"/>
                    <a:pt x="1117" y="946"/>
                    <a:pt x="1121" y="946"/>
                  </a:cubicBezTo>
                  <a:cubicBezTo>
                    <a:pt x="1126" y="948"/>
                    <a:pt x="1131" y="949"/>
                    <a:pt x="1136" y="950"/>
                  </a:cubicBezTo>
                  <a:cubicBezTo>
                    <a:pt x="1141" y="951"/>
                    <a:pt x="1147" y="952"/>
                    <a:pt x="1152" y="953"/>
                  </a:cubicBezTo>
                  <a:cubicBezTo>
                    <a:pt x="1157" y="954"/>
                    <a:pt x="1163" y="956"/>
                    <a:pt x="1168" y="957"/>
                  </a:cubicBezTo>
                  <a:cubicBezTo>
                    <a:pt x="1174" y="958"/>
                    <a:pt x="1179" y="960"/>
                    <a:pt x="1185" y="961"/>
                  </a:cubicBezTo>
                  <a:cubicBezTo>
                    <a:pt x="1191" y="962"/>
                    <a:pt x="1197" y="964"/>
                    <a:pt x="1202" y="965"/>
                  </a:cubicBezTo>
                  <a:cubicBezTo>
                    <a:pt x="1214" y="968"/>
                    <a:pt x="1226" y="971"/>
                    <a:pt x="1238" y="974"/>
                  </a:cubicBezTo>
                  <a:cubicBezTo>
                    <a:pt x="1243" y="975"/>
                    <a:pt x="1249" y="977"/>
                    <a:pt x="1255" y="979"/>
                  </a:cubicBezTo>
                  <a:cubicBezTo>
                    <a:pt x="1258" y="979"/>
                    <a:pt x="1261" y="980"/>
                    <a:pt x="1264" y="981"/>
                  </a:cubicBezTo>
                  <a:cubicBezTo>
                    <a:pt x="1266" y="982"/>
                    <a:pt x="1266" y="982"/>
                    <a:pt x="1266" y="982"/>
                  </a:cubicBezTo>
                  <a:cubicBezTo>
                    <a:pt x="1267" y="982"/>
                    <a:pt x="1267" y="982"/>
                    <a:pt x="1267" y="982"/>
                  </a:cubicBezTo>
                  <a:cubicBezTo>
                    <a:pt x="1268" y="982"/>
                    <a:pt x="1268" y="982"/>
                    <a:pt x="1268" y="982"/>
                  </a:cubicBezTo>
                  <a:cubicBezTo>
                    <a:pt x="1270" y="983"/>
                    <a:pt x="1271" y="983"/>
                    <a:pt x="1273" y="984"/>
                  </a:cubicBezTo>
                  <a:cubicBezTo>
                    <a:pt x="1274" y="984"/>
                    <a:pt x="1276" y="984"/>
                    <a:pt x="1277" y="985"/>
                  </a:cubicBezTo>
                  <a:cubicBezTo>
                    <a:pt x="1279" y="985"/>
                    <a:pt x="1280" y="985"/>
                    <a:pt x="1282" y="986"/>
                  </a:cubicBezTo>
                  <a:cubicBezTo>
                    <a:pt x="1284" y="986"/>
                    <a:pt x="1287" y="987"/>
                    <a:pt x="1290" y="987"/>
                  </a:cubicBezTo>
                  <a:cubicBezTo>
                    <a:pt x="1293" y="987"/>
                    <a:pt x="1296" y="988"/>
                    <a:pt x="1299" y="988"/>
                  </a:cubicBezTo>
                  <a:cubicBezTo>
                    <a:pt x="1302" y="988"/>
                    <a:pt x="1305" y="988"/>
                    <a:pt x="1308" y="989"/>
                  </a:cubicBezTo>
                  <a:cubicBezTo>
                    <a:pt x="1311" y="989"/>
                    <a:pt x="1314" y="989"/>
                    <a:pt x="1317" y="989"/>
                  </a:cubicBezTo>
                  <a:cubicBezTo>
                    <a:pt x="1318" y="989"/>
                    <a:pt x="1320" y="989"/>
                    <a:pt x="1321" y="989"/>
                  </a:cubicBezTo>
                  <a:cubicBezTo>
                    <a:pt x="1322" y="989"/>
                    <a:pt x="1324" y="989"/>
                    <a:pt x="1325" y="989"/>
                  </a:cubicBezTo>
                  <a:cubicBezTo>
                    <a:pt x="1328" y="989"/>
                    <a:pt x="1331" y="989"/>
                    <a:pt x="1333" y="988"/>
                  </a:cubicBezTo>
                  <a:cubicBezTo>
                    <a:pt x="1336" y="988"/>
                    <a:pt x="1339" y="988"/>
                    <a:pt x="1341" y="988"/>
                  </a:cubicBezTo>
                  <a:cubicBezTo>
                    <a:pt x="1344" y="988"/>
                    <a:pt x="1347" y="987"/>
                    <a:pt x="1349" y="987"/>
                  </a:cubicBezTo>
                  <a:cubicBezTo>
                    <a:pt x="1352" y="987"/>
                    <a:pt x="1354" y="986"/>
                    <a:pt x="1357" y="986"/>
                  </a:cubicBezTo>
                  <a:cubicBezTo>
                    <a:pt x="1362" y="985"/>
                    <a:pt x="1366" y="985"/>
                    <a:pt x="1371" y="984"/>
                  </a:cubicBezTo>
                  <a:cubicBezTo>
                    <a:pt x="1380" y="982"/>
                    <a:pt x="1388" y="980"/>
                    <a:pt x="1395" y="978"/>
                  </a:cubicBezTo>
                  <a:cubicBezTo>
                    <a:pt x="1399" y="977"/>
                    <a:pt x="1402" y="976"/>
                    <a:pt x="1405" y="975"/>
                  </a:cubicBezTo>
                  <a:cubicBezTo>
                    <a:pt x="1408" y="974"/>
                    <a:pt x="1411" y="973"/>
                    <a:pt x="1414" y="972"/>
                  </a:cubicBezTo>
                  <a:cubicBezTo>
                    <a:pt x="1419" y="970"/>
                    <a:pt x="1423" y="969"/>
                    <a:pt x="1425" y="968"/>
                  </a:cubicBezTo>
                  <a:cubicBezTo>
                    <a:pt x="1428" y="966"/>
                    <a:pt x="1429" y="966"/>
                    <a:pt x="1429" y="966"/>
                  </a:cubicBezTo>
                  <a:cubicBezTo>
                    <a:pt x="1430" y="965"/>
                    <a:pt x="1430" y="965"/>
                    <a:pt x="1430" y="964"/>
                  </a:cubicBezTo>
                  <a:cubicBezTo>
                    <a:pt x="1430" y="963"/>
                    <a:pt x="1429" y="963"/>
                    <a:pt x="1428" y="963"/>
                  </a:cubicBezTo>
                  <a:cubicBezTo>
                    <a:pt x="1428" y="963"/>
                    <a:pt x="1427" y="964"/>
                    <a:pt x="1424" y="964"/>
                  </a:cubicBezTo>
                  <a:cubicBezTo>
                    <a:pt x="1421" y="965"/>
                    <a:pt x="1417" y="967"/>
                    <a:pt x="1412" y="968"/>
                  </a:cubicBezTo>
                  <a:cubicBezTo>
                    <a:pt x="1410" y="969"/>
                    <a:pt x="1407" y="970"/>
                    <a:pt x="1404" y="970"/>
                  </a:cubicBezTo>
                  <a:cubicBezTo>
                    <a:pt x="1401" y="971"/>
                    <a:pt x="1398" y="972"/>
                    <a:pt x="1394" y="973"/>
                  </a:cubicBezTo>
                  <a:cubicBezTo>
                    <a:pt x="1387" y="974"/>
                    <a:pt x="1379" y="976"/>
                    <a:pt x="1370" y="977"/>
                  </a:cubicBezTo>
                  <a:cubicBezTo>
                    <a:pt x="1361" y="978"/>
                    <a:pt x="1351" y="979"/>
                    <a:pt x="1341" y="980"/>
                  </a:cubicBezTo>
                  <a:cubicBezTo>
                    <a:pt x="1330" y="981"/>
                    <a:pt x="1320" y="981"/>
                    <a:pt x="1308" y="981"/>
                  </a:cubicBezTo>
                  <a:cubicBezTo>
                    <a:pt x="1297" y="980"/>
                    <a:pt x="1286" y="979"/>
                    <a:pt x="1274" y="976"/>
                  </a:cubicBezTo>
                  <a:cubicBezTo>
                    <a:pt x="1273" y="976"/>
                    <a:pt x="1272" y="975"/>
                    <a:pt x="1270" y="975"/>
                  </a:cubicBezTo>
                  <a:cubicBezTo>
                    <a:pt x="1269" y="975"/>
                    <a:pt x="1269" y="975"/>
                    <a:pt x="1269" y="975"/>
                  </a:cubicBezTo>
                  <a:cubicBezTo>
                    <a:pt x="1268" y="974"/>
                    <a:pt x="1268" y="974"/>
                    <a:pt x="1268" y="974"/>
                  </a:cubicBezTo>
                  <a:cubicBezTo>
                    <a:pt x="1266" y="974"/>
                    <a:pt x="1266" y="974"/>
                    <a:pt x="1266" y="974"/>
                  </a:cubicBezTo>
                  <a:cubicBezTo>
                    <a:pt x="1263" y="973"/>
                    <a:pt x="1260" y="972"/>
                    <a:pt x="1257" y="971"/>
                  </a:cubicBezTo>
                  <a:cubicBezTo>
                    <a:pt x="1251" y="970"/>
                    <a:pt x="1245" y="968"/>
                    <a:pt x="1239" y="966"/>
                  </a:cubicBezTo>
                  <a:cubicBezTo>
                    <a:pt x="1230" y="964"/>
                    <a:pt x="1220" y="962"/>
                    <a:pt x="1210" y="959"/>
                  </a:cubicBezTo>
                  <a:cubicBezTo>
                    <a:pt x="1211" y="959"/>
                    <a:pt x="1212" y="959"/>
                    <a:pt x="1214" y="959"/>
                  </a:cubicBezTo>
                  <a:cubicBezTo>
                    <a:pt x="1219" y="959"/>
                    <a:pt x="1225" y="959"/>
                    <a:pt x="1232" y="958"/>
                  </a:cubicBezTo>
                  <a:cubicBezTo>
                    <a:pt x="1239" y="958"/>
                    <a:pt x="1246" y="957"/>
                    <a:pt x="1254" y="957"/>
                  </a:cubicBezTo>
                  <a:cubicBezTo>
                    <a:pt x="1262" y="956"/>
                    <a:pt x="1270" y="955"/>
                    <a:pt x="1278" y="955"/>
                  </a:cubicBezTo>
                  <a:cubicBezTo>
                    <a:pt x="1282" y="954"/>
                    <a:pt x="1287" y="954"/>
                    <a:pt x="1291" y="954"/>
                  </a:cubicBezTo>
                  <a:cubicBezTo>
                    <a:pt x="1295" y="953"/>
                    <a:pt x="1300" y="953"/>
                    <a:pt x="1304" y="953"/>
                  </a:cubicBezTo>
                  <a:cubicBezTo>
                    <a:pt x="1313" y="952"/>
                    <a:pt x="1322" y="952"/>
                    <a:pt x="1331" y="951"/>
                  </a:cubicBezTo>
                  <a:cubicBezTo>
                    <a:pt x="1340" y="950"/>
                    <a:pt x="1349" y="949"/>
                    <a:pt x="1358" y="949"/>
                  </a:cubicBezTo>
                  <a:cubicBezTo>
                    <a:pt x="1367" y="948"/>
                    <a:pt x="1376" y="947"/>
                    <a:pt x="1384" y="946"/>
                  </a:cubicBezTo>
                  <a:cubicBezTo>
                    <a:pt x="1392" y="945"/>
                    <a:pt x="1401" y="944"/>
                    <a:pt x="1408" y="943"/>
                  </a:cubicBezTo>
                  <a:cubicBezTo>
                    <a:pt x="1413" y="942"/>
                    <a:pt x="1416" y="941"/>
                    <a:pt x="1420" y="940"/>
                  </a:cubicBezTo>
                  <a:cubicBezTo>
                    <a:pt x="1423" y="940"/>
                    <a:pt x="1427" y="939"/>
                    <a:pt x="1430" y="938"/>
                  </a:cubicBezTo>
                  <a:cubicBezTo>
                    <a:pt x="1443" y="935"/>
                    <a:pt x="1454" y="931"/>
                    <a:pt x="1462" y="929"/>
                  </a:cubicBezTo>
                  <a:cubicBezTo>
                    <a:pt x="1466" y="927"/>
                    <a:pt x="1469" y="926"/>
                    <a:pt x="1471" y="924"/>
                  </a:cubicBezTo>
                  <a:cubicBezTo>
                    <a:pt x="1471" y="924"/>
                    <a:pt x="1472" y="924"/>
                    <a:pt x="1472" y="924"/>
                  </a:cubicBezTo>
                  <a:cubicBezTo>
                    <a:pt x="1472" y="923"/>
                    <a:pt x="1473" y="923"/>
                    <a:pt x="1473" y="923"/>
                  </a:cubicBezTo>
                  <a:cubicBezTo>
                    <a:pt x="1474" y="923"/>
                    <a:pt x="1474" y="922"/>
                    <a:pt x="1474" y="922"/>
                  </a:cubicBezTo>
                  <a:cubicBezTo>
                    <a:pt x="1475" y="922"/>
                    <a:pt x="1475" y="920"/>
                    <a:pt x="1475" y="919"/>
                  </a:cubicBezTo>
                  <a:cubicBezTo>
                    <a:pt x="1474" y="918"/>
                    <a:pt x="1472" y="918"/>
                    <a:pt x="1471" y="918"/>
                  </a:cubicBezTo>
                  <a:cubicBezTo>
                    <a:pt x="1471" y="919"/>
                    <a:pt x="1471" y="919"/>
                    <a:pt x="1471" y="919"/>
                  </a:cubicBezTo>
                  <a:cubicBezTo>
                    <a:pt x="1471" y="919"/>
                    <a:pt x="1471" y="919"/>
                    <a:pt x="1470" y="919"/>
                  </a:cubicBezTo>
                  <a:cubicBezTo>
                    <a:pt x="1470" y="919"/>
                    <a:pt x="1469" y="919"/>
                    <a:pt x="1468" y="920"/>
                  </a:cubicBezTo>
                  <a:cubicBezTo>
                    <a:pt x="1467" y="921"/>
                    <a:pt x="1464" y="922"/>
                    <a:pt x="1460" y="923"/>
                  </a:cubicBezTo>
                  <a:cubicBezTo>
                    <a:pt x="1456" y="924"/>
                    <a:pt x="1452" y="925"/>
                    <a:pt x="1446" y="926"/>
                  </a:cubicBezTo>
                  <a:cubicBezTo>
                    <a:pt x="1441" y="927"/>
                    <a:pt x="1435" y="928"/>
                    <a:pt x="1428" y="929"/>
                  </a:cubicBezTo>
                  <a:cubicBezTo>
                    <a:pt x="1425" y="930"/>
                    <a:pt x="1422" y="930"/>
                    <a:pt x="1418" y="931"/>
                  </a:cubicBezTo>
                  <a:cubicBezTo>
                    <a:pt x="1414" y="932"/>
                    <a:pt x="1411" y="932"/>
                    <a:pt x="1407" y="933"/>
                  </a:cubicBezTo>
                  <a:cubicBezTo>
                    <a:pt x="1399" y="933"/>
                    <a:pt x="1391" y="934"/>
                    <a:pt x="1383" y="935"/>
                  </a:cubicBezTo>
                  <a:cubicBezTo>
                    <a:pt x="1375" y="935"/>
                    <a:pt x="1366" y="936"/>
                    <a:pt x="1357" y="936"/>
                  </a:cubicBezTo>
                  <a:cubicBezTo>
                    <a:pt x="1348" y="937"/>
                    <a:pt x="1339" y="938"/>
                    <a:pt x="1330" y="938"/>
                  </a:cubicBezTo>
                  <a:cubicBezTo>
                    <a:pt x="1321" y="939"/>
                    <a:pt x="1312" y="939"/>
                    <a:pt x="1303" y="940"/>
                  </a:cubicBezTo>
                  <a:cubicBezTo>
                    <a:pt x="1307" y="938"/>
                    <a:pt x="1311" y="937"/>
                    <a:pt x="1315" y="935"/>
                  </a:cubicBezTo>
                  <a:cubicBezTo>
                    <a:pt x="1325" y="931"/>
                    <a:pt x="1336" y="928"/>
                    <a:pt x="1346" y="924"/>
                  </a:cubicBezTo>
                  <a:cubicBezTo>
                    <a:pt x="1356" y="921"/>
                    <a:pt x="1367" y="918"/>
                    <a:pt x="1377" y="916"/>
                  </a:cubicBezTo>
                  <a:cubicBezTo>
                    <a:pt x="1378" y="916"/>
                    <a:pt x="1379" y="916"/>
                    <a:pt x="1380" y="915"/>
                  </a:cubicBezTo>
                  <a:cubicBezTo>
                    <a:pt x="1381" y="915"/>
                    <a:pt x="1383" y="915"/>
                    <a:pt x="1384" y="915"/>
                  </a:cubicBezTo>
                  <a:cubicBezTo>
                    <a:pt x="1386" y="914"/>
                    <a:pt x="1388" y="914"/>
                    <a:pt x="1391" y="914"/>
                  </a:cubicBezTo>
                  <a:cubicBezTo>
                    <a:pt x="1396" y="914"/>
                    <a:pt x="1401" y="913"/>
                    <a:pt x="1406" y="913"/>
                  </a:cubicBezTo>
                  <a:cubicBezTo>
                    <a:pt x="1411" y="912"/>
                    <a:pt x="1415" y="912"/>
                    <a:pt x="1420" y="911"/>
                  </a:cubicBezTo>
                  <a:cubicBezTo>
                    <a:pt x="1422" y="911"/>
                    <a:pt x="1424" y="911"/>
                    <a:pt x="1426" y="910"/>
                  </a:cubicBezTo>
                  <a:cubicBezTo>
                    <a:pt x="1429" y="910"/>
                    <a:pt x="1431" y="910"/>
                    <a:pt x="1433" y="909"/>
                  </a:cubicBezTo>
                  <a:cubicBezTo>
                    <a:pt x="1435" y="909"/>
                    <a:pt x="1437" y="908"/>
                    <a:pt x="1439" y="908"/>
                  </a:cubicBezTo>
                  <a:cubicBezTo>
                    <a:pt x="1441" y="908"/>
                    <a:pt x="1443" y="907"/>
                    <a:pt x="1445" y="907"/>
                  </a:cubicBezTo>
                  <a:cubicBezTo>
                    <a:pt x="1447" y="906"/>
                    <a:pt x="1449" y="906"/>
                    <a:pt x="1450" y="905"/>
                  </a:cubicBezTo>
                  <a:cubicBezTo>
                    <a:pt x="1451" y="905"/>
                    <a:pt x="1452" y="905"/>
                    <a:pt x="1453" y="905"/>
                  </a:cubicBezTo>
                  <a:cubicBezTo>
                    <a:pt x="1454" y="905"/>
                    <a:pt x="1455" y="904"/>
                    <a:pt x="1455" y="904"/>
                  </a:cubicBezTo>
                  <a:cubicBezTo>
                    <a:pt x="1459" y="903"/>
                    <a:pt x="1462" y="902"/>
                    <a:pt x="1465" y="901"/>
                  </a:cubicBezTo>
                  <a:cubicBezTo>
                    <a:pt x="1466" y="900"/>
                    <a:pt x="1467" y="900"/>
                    <a:pt x="1469" y="899"/>
                  </a:cubicBezTo>
                  <a:cubicBezTo>
                    <a:pt x="1469" y="899"/>
                    <a:pt x="1470" y="899"/>
                    <a:pt x="1471" y="898"/>
                  </a:cubicBezTo>
                  <a:cubicBezTo>
                    <a:pt x="1471" y="898"/>
                    <a:pt x="1472" y="898"/>
                    <a:pt x="1472" y="898"/>
                  </a:cubicBezTo>
                  <a:cubicBezTo>
                    <a:pt x="1473" y="897"/>
                    <a:pt x="1474" y="897"/>
                    <a:pt x="1475" y="896"/>
                  </a:cubicBezTo>
                  <a:cubicBezTo>
                    <a:pt x="1476" y="896"/>
                    <a:pt x="1477" y="895"/>
                    <a:pt x="1478" y="894"/>
                  </a:cubicBezTo>
                  <a:cubicBezTo>
                    <a:pt x="1480" y="893"/>
                    <a:pt x="1481" y="893"/>
                    <a:pt x="1482" y="892"/>
                  </a:cubicBezTo>
                  <a:cubicBezTo>
                    <a:pt x="1484" y="890"/>
                    <a:pt x="1486" y="889"/>
                    <a:pt x="1486" y="889"/>
                  </a:cubicBezTo>
                  <a:cubicBezTo>
                    <a:pt x="1486" y="889"/>
                    <a:pt x="1486" y="889"/>
                    <a:pt x="1486" y="889"/>
                  </a:cubicBezTo>
                  <a:cubicBezTo>
                    <a:pt x="1486" y="888"/>
                    <a:pt x="1485" y="888"/>
                    <a:pt x="1485" y="888"/>
                  </a:cubicBezTo>
                  <a:cubicBezTo>
                    <a:pt x="1485" y="888"/>
                    <a:pt x="1485" y="888"/>
                    <a:pt x="1485" y="888"/>
                  </a:cubicBezTo>
                  <a:cubicBezTo>
                    <a:pt x="1485" y="888"/>
                    <a:pt x="1484" y="889"/>
                    <a:pt x="1481" y="890"/>
                  </a:cubicBezTo>
                  <a:cubicBezTo>
                    <a:pt x="1480" y="891"/>
                    <a:pt x="1479" y="891"/>
                    <a:pt x="1477" y="892"/>
                  </a:cubicBezTo>
                  <a:cubicBezTo>
                    <a:pt x="1476" y="892"/>
                    <a:pt x="1475" y="893"/>
                    <a:pt x="1474" y="893"/>
                  </a:cubicBezTo>
                  <a:cubicBezTo>
                    <a:pt x="1473" y="893"/>
                    <a:pt x="1472" y="894"/>
                    <a:pt x="1471" y="894"/>
                  </a:cubicBezTo>
                  <a:cubicBezTo>
                    <a:pt x="1466" y="895"/>
                    <a:pt x="1461" y="897"/>
                    <a:pt x="1454" y="898"/>
                  </a:cubicBezTo>
                  <a:cubicBezTo>
                    <a:pt x="1452" y="898"/>
                    <a:pt x="1451" y="899"/>
                    <a:pt x="1449" y="899"/>
                  </a:cubicBezTo>
                  <a:cubicBezTo>
                    <a:pt x="1447" y="899"/>
                    <a:pt x="1445" y="899"/>
                    <a:pt x="1444" y="900"/>
                  </a:cubicBezTo>
                  <a:cubicBezTo>
                    <a:pt x="1440" y="900"/>
                    <a:pt x="1436" y="900"/>
                    <a:pt x="1432" y="901"/>
                  </a:cubicBezTo>
                  <a:cubicBezTo>
                    <a:pt x="1430" y="901"/>
                    <a:pt x="1428" y="901"/>
                    <a:pt x="1425" y="901"/>
                  </a:cubicBezTo>
                  <a:cubicBezTo>
                    <a:pt x="1423" y="901"/>
                    <a:pt x="1421" y="902"/>
                    <a:pt x="1419" y="902"/>
                  </a:cubicBezTo>
                  <a:cubicBezTo>
                    <a:pt x="1414" y="902"/>
                    <a:pt x="1410" y="902"/>
                    <a:pt x="1405" y="902"/>
                  </a:cubicBezTo>
                  <a:cubicBezTo>
                    <a:pt x="1402" y="903"/>
                    <a:pt x="1398" y="903"/>
                    <a:pt x="1395" y="903"/>
                  </a:cubicBezTo>
                  <a:cubicBezTo>
                    <a:pt x="1402" y="899"/>
                    <a:pt x="1408" y="896"/>
                    <a:pt x="1414" y="892"/>
                  </a:cubicBezTo>
                  <a:cubicBezTo>
                    <a:pt x="1422" y="887"/>
                    <a:pt x="1430" y="882"/>
                    <a:pt x="1438" y="879"/>
                  </a:cubicBezTo>
                  <a:cubicBezTo>
                    <a:pt x="1439" y="878"/>
                    <a:pt x="1440" y="878"/>
                    <a:pt x="1441" y="878"/>
                  </a:cubicBezTo>
                  <a:cubicBezTo>
                    <a:pt x="1442" y="877"/>
                    <a:pt x="1443" y="877"/>
                    <a:pt x="1444" y="877"/>
                  </a:cubicBezTo>
                  <a:cubicBezTo>
                    <a:pt x="1444" y="877"/>
                    <a:pt x="1445" y="877"/>
                    <a:pt x="1445" y="877"/>
                  </a:cubicBezTo>
                  <a:cubicBezTo>
                    <a:pt x="1447" y="876"/>
                    <a:pt x="1447" y="876"/>
                    <a:pt x="1447" y="876"/>
                  </a:cubicBezTo>
                  <a:cubicBezTo>
                    <a:pt x="1448" y="876"/>
                    <a:pt x="1449" y="876"/>
                    <a:pt x="1450" y="876"/>
                  </a:cubicBezTo>
                  <a:cubicBezTo>
                    <a:pt x="1454" y="875"/>
                    <a:pt x="1459" y="874"/>
                    <a:pt x="1463" y="873"/>
                  </a:cubicBezTo>
                  <a:cubicBezTo>
                    <a:pt x="1470" y="870"/>
                    <a:pt x="1477" y="867"/>
                    <a:pt x="1483" y="864"/>
                  </a:cubicBezTo>
                  <a:cubicBezTo>
                    <a:pt x="1485" y="863"/>
                    <a:pt x="1486" y="862"/>
                    <a:pt x="1487" y="861"/>
                  </a:cubicBezTo>
                  <a:cubicBezTo>
                    <a:pt x="1489" y="860"/>
                    <a:pt x="1490" y="859"/>
                    <a:pt x="1491" y="858"/>
                  </a:cubicBezTo>
                  <a:cubicBezTo>
                    <a:pt x="1492" y="858"/>
                    <a:pt x="1493" y="857"/>
                    <a:pt x="1494" y="856"/>
                  </a:cubicBezTo>
                  <a:cubicBezTo>
                    <a:pt x="1495" y="855"/>
                    <a:pt x="1496" y="854"/>
                    <a:pt x="1497" y="853"/>
                  </a:cubicBezTo>
                  <a:cubicBezTo>
                    <a:pt x="1498" y="852"/>
                    <a:pt x="1498" y="851"/>
                    <a:pt x="1499" y="851"/>
                  </a:cubicBezTo>
                  <a:cubicBezTo>
                    <a:pt x="1500" y="850"/>
                    <a:pt x="1501" y="849"/>
                    <a:pt x="1501" y="848"/>
                  </a:cubicBezTo>
                  <a:cubicBezTo>
                    <a:pt x="1502" y="847"/>
                    <a:pt x="1503" y="846"/>
                    <a:pt x="1504" y="844"/>
                  </a:cubicBezTo>
                  <a:cubicBezTo>
                    <a:pt x="1505" y="842"/>
                    <a:pt x="1506" y="841"/>
                    <a:pt x="1506" y="841"/>
                  </a:cubicBezTo>
                  <a:cubicBezTo>
                    <a:pt x="1506" y="841"/>
                    <a:pt x="1506" y="841"/>
                    <a:pt x="1506" y="840"/>
                  </a:cubicBezTo>
                  <a:cubicBezTo>
                    <a:pt x="1505" y="840"/>
                    <a:pt x="1505" y="840"/>
                    <a:pt x="1505" y="841"/>
                  </a:cubicBezTo>
                  <a:cubicBezTo>
                    <a:pt x="1505" y="841"/>
                    <a:pt x="1505" y="841"/>
                    <a:pt x="1505" y="841"/>
                  </a:cubicBezTo>
                  <a:cubicBezTo>
                    <a:pt x="1505" y="841"/>
                    <a:pt x="1504" y="842"/>
                    <a:pt x="1502" y="843"/>
                  </a:cubicBezTo>
                  <a:cubicBezTo>
                    <a:pt x="1502" y="844"/>
                    <a:pt x="1500" y="845"/>
                    <a:pt x="1499" y="846"/>
                  </a:cubicBezTo>
                  <a:cubicBezTo>
                    <a:pt x="1498" y="847"/>
                    <a:pt x="1498" y="848"/>
                    <a:pt x="1497" y="848"/>
                  </a:cubicBezTo>
                  <a:cubicBezTo>
                    <a:pt x="1496" y="849"/>
                    <a:pt x="1495" y="850"/>
                    <a:pt x="1494" y="850"/>
                  </a:cubicBezTo>
                  <a:cubicBezTo>
                    <a:pt x="1491" y="853"/>
                    <a:pt x="1486" y="856"/>
                    <a:pt x="1480" y="858"/>
                  </a:cubicBezTo>
                  <a:cubicBezTo>
                    <a:pt x="1475" y="861"/>
                    <a:pt x="1468" y="863"/>
                    <a:pt x="1461" y="865"/>
                  </a:cubicBezTo>
                  <a:cubicBezTo>
                    <a:pt x="1457" y="865"/>
                    <a:pt x="1453" y="866"/>
                    <a:pt x="1449" y="867"/>
                  </a:cubicBezTo>
                  <a:cubicBezTo>
                    <a:pt x="1448" y="867"/>
                    <a:pt x="1447" y="867"/>
                    <a:pt x="1445" y="867"/>
                  </a:cubicBezTo>
                  <a:cubicBezTo>
                    <a:pt x="1444" y="867"/>
                    <a:pt x="1444" y="867"/>
                    <a:pt x="1444" y="867"/>
                  </a:cubicBezTo>
                  <a:cubicBezTo>
                    <a:pt x="1443" y="867"/>
                    <a:pt x="1443" y="868"/>
                    <a:pt x="1442" y="868"/>
                  </a:cubicBezTo>
                  <a:cubicBezTo>
                    <a:pt x="1441" y="868"/>
                    <a:pt x="1440" y="868"/>
                    <a:pt x="1438" y="868"/>
                  </a:cubicBezTo>
                  <a:cubicBezTo>
                    <a:pt x="1437" y="869"/>
                    <a:pt x="1436" y="869"/>
                    <a:pt x="1435" y="870"/>
                  </a:cubicBezTo>
                  <a:cubicBezTo>
                    <a:pt x="1433" y="870"/>
                    <a:pt x="1431" y="871"/>
                    <a:pt x="1430" y="872"/>
                  </a:cubicBezTo>
                  <a:cubicBezTo>
                    <a:pt x="1442" y="859"/>
                    <a:pt x="1447" y="838"/>
                    <a:pt x="1457" y="826"/>
                  </a:cubicBezTo>
                  <a:cubicBezTo>
                    <a:pt x="1470" y="812"/>
                    <a:pt x="1499" y="791"/>
                    <a:pt x="1505" y="775"/>
                  </a:cubicBezTo>
                  <a:cubicBezTo>
                    <a:pt x="1494" y="781"/>
                    <a:pt x="1494" y="781"/>
                    <a:pt x="1494" y="781"/>
                  </a:cubicBezTo>
                  <a:cubicBezTo>
                    <a:pt x="1494" y="781"/>
                    <a:pt x="1494" y="780"/>
                    <a:pt x="1494" y="780"/>
                  </a:cubicBezTo>
                  <a:cubicBezTo>
                    <a:pt x="1495" y="778"/>
                    <a:pt x="1495" y="775"/>
                    <a:pt x="1496" y="773"/>
                  </a:cubicBezTo>
                  <a:cubicBezTo>
                    <a:pt x="1496" y="771"/>
                    <a:pt x="1497" y="768"/>
                    <a:pt x="1498" y="766"/>
                  </a:cubicBezTo>
                  <a:cubicBezTo>
                    <a:pt x="1498" y="766"/>
                    <a:pt x="1498" y="765"/>
                    <a:pt x="1497" y="765"/>
                  </a:cubicBezTo>
                  <a:cubicBezTo>
                    <a:pt x="1497" y="765"/>
                    <a:pt x="1497" y="765"/>
                    <a:pt x="1497" y="765"/>
                  </a:cubicBezTo>
                  <a:cubicBezTo>
                    <a:pt x="1495" y="768"/>
                    <a:pt x="1494" y="770"/>
                    <a:pt x="1493" y="772"/>
                  </a:cubicBezTo>
                  <a:cubicBezTo>
                    <a:pt x="1492" y="774"/>
                    <a:pt x="1491" y="776"/>
                    <a:pt x="1490" y="778"/>
                  </a:cubicBezTo>
                  <a:cubicBezTo>
                    <a:pt x="1488" y="781"/>
                    <a:pt x="1487" y="783"/>
                    <a:pt x="1486" y="785"/>
                  </a:cubicBezTo>
                  <a:cubicBezTo>
                    <a:pt x="1486" y="785"/>
                    <a:pt x="1486" y="785"/>
                    <a:pt x="1486" y="785"/>
                  </a:cubicBezTo>
                  <a:cubicBezTo>
                    <a:pt x="1468" y="795"/>
                    <a:pt x="1468" y="795"/>
                    <a:pt x="1468" y="795"/>
                  </a:cubicBezTo>
                  <a:cubicBezTo>
                    <a:pt x="1464" y="796"/>
                    <a:pt x="1464" y="796"/>
                    <a:pt x="1464" y="796"/>
                  </a:cubicBezTo>
                  <a:cubicBezTo>
                    <a:pt x="1461" y="797"/>
                    <a:pt x="1457" y="798"/>
                    <a:pt x="1454" y="800"/>
                  </a:cubicBezTo>
                  <a:cubicBezTo>
                    <a:pt x="1451" y="801"/>
                    <a:pt x="1447" y="802"/>
                    <a:pt x="1444" y="803"/>
                  </a:cubicBezTo>
                  <a:cubicBezTo>
                    <a:pt x="1433" y="807"/>
                    <a:pt x="1433" y="807"/>
                    <a:pt x="1433" y="807"/>
                  </a:cubicBezTo>
                  <a:cubicBezTo>
                    <a:pt x="1430" y="808"/>
                    <a:pt x="1427" y="809"/>
                    <a:pt x="1423" y="810"/>
                  </a:cubicBezTo>
                  <a:cubicBezTo>
                    <a:pt x="1420" y="811"/>
                    <a:pt x="1416" y="812"/>
                    <a:pt x="1413" y="813"/>
                  </a:cubicBezTo>
                  <a:cubicBezTo>
                    <a:pt x="1412" y="813"/>
                    <a:pt x="1411" y="813"/>
                    <a:pt x="1410" y="813"/>
                  </a:cubicBezTo>
                  <a:cubicBezTo>
                    <a:pt x="1410" y="813"/>
                    <a:pt x="1409" y="813"/>
                    <a:pt x="1408" y="813"/>
                  </a:cubicBezTo>
                  <a:cubicBezTo>
                    <a:pt x="1407" y="813"/>
                    <a:pt x="1406" y="813"/>
                    <a:pt x="1405" y="813"/>
                  </a:cubicBezTo>
                  <a:cubicBezTo>
                    <a:pt x="1404" y="813"/>
                    <a:pt x="1404" y="813"/>
                    <a:pt x="1404" y="813"/>
                  </a:cubicBezTo>
                  <a:cubicBezTo>
                    <a:pt x="1403" y="813"/>
                    <a:pt x="1403" y="813"/>
                    <a:pt x="1402" y="813"/>
                  </a:cubicBezTo>
                  <a:cubicBezTo>
                    <a:pt x="1398" y="814"/>
                    <a:pt x="1395" y="815"/>
                    <a:pt x="1391" y="817"/>
                  </a:cubicBezTo>
                  <a:cubicBezTo>
                    <a:pt x="1388" y="818"/>
                    <a:pt x="1384" y="820"/>
                    <a:pt x="1381" y="821"/>
                  </a:cubicBezTo>
                  <a:cubicBezTo>
                    <a:pt x="1374" y="825"/>
                    <a:pt x="1368" y="828"/>
                    <a:pt x="1362" y="832"/>
                  </a:cubicBezTo>
                  <a:cubicBezTo>
                    <a:pt x="1349" y="840"/>
                    <a:pt x="1337" y="848"/>
                    <a:pt x="1325" y="857"/>
                  </a:cubicBezTo>
                  <a:cubicBezTo>
                    <a:pt x="1325" y="857"/>
                    <a:pt x="1325" y="857"/>
                    <a:pt x="1325" y="857"/>
                  </a:cubicBezTo>
                  <a:cubicBezTo>
                    <a:pt x="1325" y="857"/>
                    <a:pt x="1325" y="857"/>
                    <a:pt x="1326" y="857"/>
                  </a:cubicBezTo>
                  <a:cubicBezTo>
                    <a:pt x="1332" y="854"/>
                    <a:pt x="1338" y="850"/>
                    <a:pt x="1344" y="846"/>
                  </a:cubicBezTo>
                  <a:cubicBezTo>
                    <a:pt x="1351" y="843"/>
                    <a:pt x="1357" y="839"/>
                    <a:pt x="1364" y="836"/>
                  </a:cubicBezTo>
                  <a:cubicBezTo>
                    <a:pt x="1370" y="833"/>
                    <a:pt x="1377" y="829"/>
                    <a:pt x="1383" y="826"/>
                  </a:cubicBezTo>
                  <a:cubicBezTo>
                    <a:pt x="1386" y="825"/>
                    <a:pt x="1390" y="824"/>
                    <a:pt x="1393" y="822"/>
                  </a:cubicBezTo>
                  <a:cubicBezTo>
                    <a:pt x="1396" y="821"/>
                    <a:pt x="1400" y="820"/>
                    <a:pt x="1403" y="820"/>
                  </a:cubicBezTo>
                  <a:cubicBezTo>
                    <a:pt x="1403" y="820"/>
                    <a:pt x="1404" y="820"/>
                    <a:pt x="1404" y="820"/>
                  </a:cubicBezTo>
                  <a:cubicBezTo>
                    <a:pt x="1405" y="820"/>
                    <a:pt x="1405" y="820"/>
                    <a:pt x="1405" y="820"/>
                  </a:cubicBezTo>
                  <a:cubicBezTo>
                    <a:pt x="1406" y="820"/>
                    <a:pt x="1407" y="820"/>
                    <a:pt x="1408" y="820"/>
                  </a:cubicBezTo>
                  <a:cubicBezTo>
                    <a:pt x="1409" y="820"/>
                    <a:pt x="1410" y="820"/>
                    <a:pt x="1411" y="820"/>
                  </a:cubicBezTo>
                  <a:cubicBezTo>
                    <a:pt x="1412" y="820"/>
                    <a:pt x="1413" y="820"/>
                    <a:pt x="1414" y="820"/>
                  </a:cubicBezTo>
                  <a:cubicBezTo>
                    <a:pt x="1418" y="819"/>
                    <a:pt x="1421" y="818"/>
                    <a:pt x="1425" y="818"/>
                  </a:cubicBezTo>
                  <a:cubicBezTo>
                    <a:pt x="1426" y="818"/>
                    <a:pt x="1426" y="817"/>
                    <a:pt x="1427" y="817"/>
                  </a:cubicBezTo>
                  <a:cubicBezTo>
                    <a:pt x="1339" y="865"/>
                    <a:pt x="1339" y="865"/>
                    <a:pt x="1339" y="865"/>
                  </a:cubicBezTo>
                  <a:cubicBezTo>
                    <a:pt x="1338" y="865"/>
                    <a:pt x="1337" y="865"/>
                    <a:pt x="1337" y="866"/>
                  </a:cubicBezTo>
                  <a:cubicBezTo>
                    <a:pt x="1335" y="866"/>
                    <a:pt x="1334" y="866"/>
                    <a:pt x="1332" y="866"/>
                  </a:cubicBezTo>
                  <a:cubicBezTo>
                    <a:pt x="1329" y="867"/>
                    <a:pt x="1326" y="868"/>
                    <a:pt x="1323" y="868"/>
                  </a:cubicBezTo>
                  <a:cubicBezTo>
                    <a:pt x="1322" y="868"/>
                    <a:pt x="1320" y="868"/>
                    <a:pt x="1318" y="868"/>
                  </a:cubicBezTo>
                  <a:cubicBezTo>
                    <a:pt x="1317" y="868"/>
                    <a:pt x="1315" y="869"/>
                    <a:pt x="1313" y="869"/>
                  </a:cubicBezTo>
                  <a:cubicBezTo>
                    <a:pt x="1312" y="869"/>
                    <a:pt x="1310" y="869"/>
                    <a:pt x="1308" y="869"/>
                  </a:cubicBezTo>
                  <a:cubicBezTo>
                    <a:pt x="1307" y="869"/>
                    <a:pt x="1305" y="869"/>
                    <a:pt x="1303" y="869"/>
                  </a:cubicBezTo>
                  <a:cubicBezTo>
                    <a:pt x="1290" y="871"/>
                    <a:pt x="1276" y="873"/>
                    <a:pt x="1262" y="875"/>
                  </a:cubicBezTo>
                  <a:cubicBezTo>
                    <a:pt x="1248" y="878"/>
                    <a:pt x="1234" y="881"/>
                    <a:pt x="1220" y="884"/>
                  </a:cubicBezTo>
                  <a:cubicBezTo>
                    <a:pt x="1213" y="886"/>
                    <a:pt x="1206" y="888"/>
                    <a:pt x="1199" y="890"/>
                  </a:cubicBezTo>
                  <a:cubicBezTo>
                    <a:pt x="1197" y="890"/>
                    <a:pt x="1195" y="891"/>
                    <a:pt x="1193" y="891"/>
                  </a:cubicBezTo>
                  <a:cubicBezTo>
                    <a:pt x="1195" y="891"/>
                    <a:pt x="1197" y="890"/>
                    <a:pt x="1199" y="889"/>
                  </a:cubicBezTo>
                  <a:cubicBezTo>
                    <a:pt x="1200" y="888"/>
                    <a:pt x="1201" y="888"/>
                    <a:pt x="1202" y="887"/>
                  </a:cubicBezTo>
                  <a:cubicBezTo>
                    <a:pt x="1203" y="887"/>
                    <a:pt x="1205" y="886"/>
                    <a:pt x="1206" y="886"/>
                  </a:cubicBezTo>
                  <a:cubicBezTo>
                    <a:pt x="1207" y="885"/>
                    <a:pt x="1208" y="885"/>
                    <a:pt x="1210" y="884"/>
                  </a:cubicBezTo>
                  <a:cubicBezTo>
                    <a:pt x="1211" y="884"/>
                    <a:pt x="1212" y="883"/>
                    <a:pt x="1213" y="883"/>
                  </a:cubicBezTo>
                  <a:cubicBezTo>
                    <a:pt x="1224" y="879"/>
                    <a:pt x="1235" y="875"/>
                    <a:pt x="1246" y="871"/>
                  </a:cubicBezTo>
                  <a:cubicBezTo>
                    <a:pt x="1258" y="867"/>
                    <a:pt x="1270" y="862"/>
                    <a:pt x="1282" y="858"/>
                  </a:cubicBezTo>
                  <a:cubicBezTo>
                    <a:pt x="1288" y="856"/>
                    <a:pt x="1294" y="854"/>
                    <a:pt x="1300" y="852"/>
                  </a:cubicBezTo>
                  <a:cubicBezTo>
                    <a:pt x="1306" y="849"/>
                    <a:pt x="1312" y="847"/>
                    <a:pt x="1318" y="844"/>
                  </a:cubicBezTo>
                  <a:cubicBezTo>
                    <a:pt x="1330" y="838"/>
                    <a:pt x="1342" y="831"/>
                    <a:pt x="1353" y="825"/>
                  </a:cubicBezTo>
                  <a:cubicBezTo>
                    <a:pt x="1356" y="823"/>
                    <a:pt x="1358" y="822"/>
                    <a:pt x="1361" y="820"/>
                  </a:cubicBezTo>
                  <a:cubicBezTo>
                    <a:pt x="1362" y="819"/>
                    <a:pt x="1364" y="818"/>
                    <a:pt x="1365" y="818"/>
                  </a:cubicBezTo>
                  <a:cubicBezTo>
                    <a:pt x="1366" y="817"/>
                    <a:pt x="1368" y="816"/>
                    <a:pt x="1369" y="815"/>
                  </a:cubicBezTo>
                  <a:cubicBezTo>
                    <a:pt x="1374" y="812"/>
                    <a:pt x="1380" y="810"/>
                    <a:pt x="1385" y="807"/>
                  </a:cubicBezTo>
                  <a:cubicBezTo>
                    <a:pt x="1396" y="803"/>
                    <a:pt x="1407" y="799"/>
                    <a:pt x="1417" y="796"/>
                  </a:cubicBezTo>
                  <a:cubicBezTo>
                    <a:pt x="1423" y="795"/>
                    <a:pt x="1428" y="793"/>
                    <a:pt x="1433" y="791"/>
                  </a:cubicBezTo>
                  <a:cubicBezTo>
                    <a:pt x="1438" y="790"/>
                    <a:pt x="1443" y="788"/>
                    <a:pt x="1448" y="786"/>
                  </a:cubicBezTo>
                  <a:cubicBezTo>
                    <a:pt x="1449" y="785"/>
                    <a:pt x="1450" y="785"/>
                    <a:pt x="1451" y="784"/>
                  </a:cubicBezTo>
                  <a:cubicBezTo>
                    <a:pt x="1452" y="784"/>
                    <a:pt x="1454" y="783"/>
                    <a:pt x="1455" y="783"/>
                  </a:cubicBezTo>
                  <a:cubicBezTo>
                    <a:pt x="1455" y="782"/>
                    <a:pt x="1456" y="782"/>
                    <a:pt x="1456" y="782"/>
                  </a:cubicBezTo>
                  <a:cubicBezTo>
                    <a:pt x="1457" y="782"/>
                    <a:pt x="1457" y="781"/>
                    <a:pt x="1458" y="781"/>
                  </a:cubicBezTo>
                  <a:cubicBezTo>
                    <a:pt x="1459" y="780"/>
                    <a:pt x="1460" y="780"/>
                    <a:pt x="1461" y="779"/>
                  </a:cubicBezTo>
                  <a:cubicBezTo>
                    <a:pt x="1465" y="776"/>
                    <a:pt x="1469" y="774"/>
                    <a:pt x="1472" y="771"/>
                  </a:cubicBezTo>
                  <a:cubicBezTo>
                    <a:pt x="1478" y="765"/>
                    <a:pt x="1482" y="759"/>
                    <a:pt x="1485" y="754"/>
                  </a:cubicBezTo>
                  <a:cubicBezTo>
                    <a:pt x="1488" y="749"/>
                    <a:pt x="1490" y="745"/>
                    <a:pt x="1491" y="742"/>
                  </a:cubicBezTo>
                  <a:cubicBezTo>
                    <a:pt x="1493" y="744"/>
                    <a:pt x="1495" y="746"/>
                    <a:pt x="1496" y="748"/>
                  </a:cubicBezTo>
                  <a:cubicBezTo>
                    <a:pt x="1502" y="755"/>
                    <a:pt x="1508" y="764"/>
                    <a:pt x="1512" y="773"/>
                  </a:cubicBezTo>
                  <a:close/>
                  <a:moveTo>
                    <a:pt x="1142" y="917"/>
                  </a:moveTo>
                  <a:cubicBezTo>
                    <a:pt x="1148" y="916"/>
                    <a:pt x="1155" y="915"/>
                    <a:pt x="1162" y="913"/>
                  </a:cubicBezTo>
                  <a:cubicBezTo>
                    <a:pt x="1169" y="912"/>
                    <a:pt x="1175" y="911"/>
                    <a:pt x="1182" y="909"/>
                  </a:cubicBezTo>
                  <a:cubicBezTo>
                    <a:pt x="1186" y="908"/>
                    <a:pt x="1189" y="907"/>
                    <a:pt x="1193" y="907"/>
                  </a:cubicBezTo>
                  <a:cubicBezTo>
                    <a:pt x="1196" y="906"/>
                    <a:pt x="1200" y="905"/>
                    <a:pt x="1203" y="904"/>
                  </a:cubicBezTo>
                  <a:cubicBezTo>
                    <a:pt x="1206" y="903"/>
                    <a:pt x="1210" y="903"/>
                    <a:pt x="1213" y="902"/>
                  </a:cubicBezTo>
                  <a:cubicBezTo>
                    <a:pt x="1217" y="901"/>
                    <a:pt x="1220" y="900"/>
                    <a:pt x="1224" y="899"/>
                  </a:cubicBezTo>
                  <a:cubicBezTo>
                    <a:pt x="1238" y="896"/>
                    <a:pt x="1251" y="892"/>
                    <a:pt x="1265" y="888"/>
                  </a:cubicBezTo>
                  <a:cubicBezTo>
                    <a:pt x="1278" y="885"/>
                    <a:pt x="1292" y="880"/>
                    <a:pt x="1305" y="878"/>
                  </a:cubicBezTo>
                  <a:cubicBezTo>
                    <a:pt x="1306" y="877"/>
                    <a:pt x="1308" y="877"/>
                    <a:pt x="1309" y="877"/>
                  </a:cubicBezTo>
                  <a:cubicBezTo>
                    <a:pt x="1311" y="876"/>
                    <a:pt x="1313" y="876"/>
                    <a:pt x="1314" y="876"/>
                  </a:cubicBezTo>
                  <a:cubicBezTo>
                    <a:pt x="1316" y="876"/>
                    <a:pt x="1318" y="875"/>
                    <a:pt x="1320" y="875"/>
                  </a:cubicBezTo>
                  <a:cubicBezTo>
                    <a:pt x="1258" y="909"/>
                    <a:pt x="1258" y="909"/>
                    <a:pt x="1258" y="909"/>
                  </a:cubicBezTo>
                  <a:cubicBezTo>
                    <a:pt x="1282" y="896"/>
                    <a:pt x="1385" y="888"/>
                    <a:pt x="1414" y="881"/>
                  </a:cubicBezTo>
                  <a:cubicBezTo>
                    <a:pt x="1412" y="882"/>
                    <a:pt x="1410" y="883"/>
                    <a:pt x="1409" y="884"/>
                  </a:cubicBezTo>
                  <a:cubicBezTo>
                    <a:pt x="1400" y="889"/>
                    <a:pt x="1392" y="895"/>
                    <a:pt x="1383" y="899"/>
                  </a:cubicBezTo>
                  <a:cubicBezTo>
                    <a:pt x="1381" y="900"/>
                    <a:pt x="1378" y="901"/>
                    <a:pt x="1376" y="902"/>
                  </a:cubicBezTo>
                  <a:cubicBezTo>
                    <a:pt x="1373" y="903"/>
                    <a:pt x="1373" y="903"/>
                    <a:pt x="1373" y="903"/>
                  </a:cubicBezTo>
                  <a:cubicBezTo>
                    <a:pt x="1372" y="904"/>
                    <a:pt x="1372" y="904"/>
                    <a:pt x="1371" y="904"/>
                  </a:cubicBezTo>
                  <a:cubicBezTo>
                    <a:pt x="1369" y="905"/>
                    <a:pt x="1369" y="905"/>
                    <a:pt x="1369" y="905"/>
                  </a:cubicBezTo>
                  <a:cubicBezTo>
                    <a:pt x="1367" y="905"/>
                    <a:pt x="1367" y="905"/>
                    <a:pt x="1367" y="905"/>
                  </a:cubicBezTo>
                  <a:cubicBezTo>
                    <a:pt x="1366" y="905"/>
                    <a:pt x="1366" y="905"/>
                    <a:pt x="1366" y="905"/>
                  </a:cubicBezTo>
                  <a:cubicBezTo>
                    <a:pt x="1366" y="905"/>
                    <a:pt x="1366" y="905"/>
                    <a:pt x="1366" y="905"/>
                  </a:cubicBezTo>
                  <a:cubicBezTo>
                    <a:pt x="1366" y="905"/>
                    <a:pt x="1366" y="905"/>
                    <a:pt x="1366" y="905"/>
                  </a:cubicBezTo>
                  <a:cubicBezTo>
                    <a:pt x="1366" y="905"/>
                    <a:pt x="1366" y="905"/>
                    <a:pt x="1366" y="905"/>
                  </a:cubicBezTo>
                  <a:cubicBezTo>
                    <a:pt x="1365" y="905"/>
                    <a:pt x="1365" y="905"/>
                    <a:pt x="1365" y="905"/>
                  </a:cubicBezTo>
                  <a:cubicBezTo>
                    <a:pt x="1361" y="906"/>
                    <a:pt x="1361" y="906"/>
                    <a:pt x="1361" y="906"/>
                  </a:cubicBezTo>
                  <a:cubicBezTo>
                    <a:pt x="1354" y="908"/>
                    <a:pt x="1354" y="908"/>
                    <a:pt x="1354" y="908"/>
                  </a:cubicBezTo>
                  <a:cubicBezTo>
                    <a:pt x="1343" y="910"/>
                    <a:pt x="1333" y="912"/>
                    <a:pt x="1322" y="913"/>
                  </a:cubicBezTo>
                  <a:cubicBezTo>
                    <a:pt x="1312" y="914"/>
                    <a:pt x="1302" y="914"/>
                    <a:pt x="1292" y="915"/>
                  </a:cubicBezTo>
                  <a:cubicBezTo>
                    <a:pt x="1287" y="915"/>
                    <a:pt x="1282" y="915"/>
                    <a:pt x="1277" y="914"/>
                  </a:cubicBezTo>
                  <a:cubicBezTo>
                    <a:pt x="1272" y="914"/>
                    <a:pt x="1268" y="914"/>
                    <a:pt x="1263" y="914"/>
                  </a:cubicBezTo>
                  <a:cubicBezTo>
                    <a:pt x="1261" y="914"/>
                    <a:pt x="1259" y="914"/>
                    <a:pt x="1257" y="913"/>
                  </a:cubicBezTo>
                  <a:cubicBezTo>
                    <a:pt x="1254" y="913"/>
                    <a:pt x="1252" y="913"/>
                    <a:pt x="1250" y="913"/>
                  </a:cubicBezTo>
                  <a:cubicBezTo>
                    <a:pt x="1245" y="913"/>
                    <a:pt x="1241" y="914"/>
                    <a:pt x="1237" y="915"/>
                  </a:cubicBezTo>
                  <a:cubicBezTo>
                    <a:pt x="1229" y="916"/>
                    <a:pt x="1222" y="918"/>
                    <a:pt x="1216" y="921"/>
                  </a:cubicBezTo>
                  <a:cubicBezTo>
                    <a:pt x="1212" y="922"/>
                    <a:pt x="1210" y="923"/>
                    <a:pt x="1207" y="924"/>
                  </a:cubicBezTo>
                  <a:cubicBezTo>
                    <a:pt x="1204" y="925"/>
                    <a:pt x="1202" y="926"/>
                    <a:pt x="1200" y="927"/>
                  </a:cubicBezTo>
                  <a:cubicBezTo>
                    <a:pt x="1191" y="930"/>
                    <a:pt x="1186" y="932"/>
                    <a:pt x="1186" y="932"/>
                  </a:cubicBezTo>
                  <a:cubicBezTo>
                    <a:pt x="1186" y="933"/>
                    <a:pt x="1186" y="933"/>
                    <a:pt x="1186" y="933"/>
                  </a:cubicBezTo>
                  <a:cubicBezTo>
                    <a:pt x="1186" y="933"/>
                    <a:pt x="1186" y="933"/>
                    <a:pt x="1187" y="933"/>
                  </a:cubicBezTo>
                  <a:cubicBezTo>
                    <a:pt x="1187" y="933"/>
                    <a:pt x="1192" y="933"/>
                    <a:pt x="1201" y="930"/>
                  </a:cubicBezTo>
                  <a:cubicBezTo>
                    <a:pt x="1203" y="930"/>
                    <a:pt x="1206" y="929"/>
                    <a:pt x="1209" y="929"/>
                  </a:cubicBezTo>
                  <a:cubicBezTo>
                    <a:pt x="1210" y="928"/>
                    <a:pt x="1211" y="928"/>
                    <a:pt x="1213" y="928"/>
                  </a:cubicBezTo>
                  <a:cubicBezTo>
                    <a:pt x="1214" y="927"/>
                    <a:pt x="1216" y="927"/>
                    <a:pt x="1217" y="927"/>
                  </a:cubicBezTo>
                  <a:cubicBezTo>
                    <a:pt x="1224" y="925"/>
                    <a:pt x="1231" y="923"/>
                    <a:pt x="1238" y="922"/>
                  </a:cubicBezTo>
                  <a:cubicBezTo>
                    <a:pt x="1242" y="922"/>
                    <a:pt x="1246" y="922"/>
                    <a:pt x="1250" y="922"/>
                  </a:cubicBezTo>
                  <a:cubicBezTo>
                    <a:pt x="1252" y="922"/>
                    <a:pt x="1254" y="922"/>
                    <a:pt x="1256" y="922"/>
                  </a:cubicBezTo>
                  <a:cubicBezTo>
                    <a:pt x="1258" y="922"/>
                    <a:pt x="1258" y="922"/>
                    <a:pt x="1258" y="922"/>
                  </a:cubicBezTo>
                  <a:cubicBezTo>
                    <a:pt x="1260" y="922"/>
                    <a:pt x="1260" y="922"/>
                    <a:pt x="1260" y="922"/>
                  </a:cubicBezTo>
                  <a:cubicBezTo>
                    <a:pt x="1261" y="922"/>
                    <a:pt x="1262" y="922"/>
                    <a:pt x="1263" y="922"/>
                  </a:cubicBezTo>
                  <a:cubicBezTo>
                    <a:pt x="1268" y="922"/>
                    <a:pt x="1273" y="922"/>
                    <a:pt x="1277" y="921"/>
                  </a:cubicBezTo>
                  <a:cubicBezTo>
                    <a:pt x="1280" y="921"/>
                    <a:pt x="1282" y="921"/>
                    <a:pt x="1285" y="920"/>
                  </a:cubicBezTo>
                  <a:cubicBezTo>
                    <a:pt x="1287" y="920"/>
                    <a:pt x="1290" y="920"/>
                    <a:pt x="1292" y="919"/>
                  </a:cubicBezTo>
                  <a:cubicBezTo>
                    <a:pt x="1302" y="918"/>
                    <a:pt x="1312" y="917"/>
                    <a:pt x="1323" y="916"/>
                  </a:cubicBezTo>
                  <a:cubicBezTo>
                    <a:pt x="1331" y="915"/>
                    <a:pt x="1339" y="914"/>
                    <a:pt x="1347" y="913"/>
                  </a:cubicBezTo>
                  <a:cubicBezTo>
                    <a:pt x="1346" y="914"/>
                    <a:pt x="1344" y="914"/>
                    <a:pt x="1343" y="915"/>
                  </a:cubicBezTo>
                  <a:cubicBezTo>
                    <a:pt x="1332" y="919"/>
                    <a:pt x="1322" y="923"/>
                    <a:pt x="1312" y="927"/>
                  </a:cubicBezTo>
                  <a:cubicBezTo>
                    <a:pt x="1301" y="932"/>
                    <a:pt x="1291" y="936"/>
                    <a:pt x="1281" y="941"/>
                  </a:cubicBezTo>
                  <a:cubicBezTo>
                    <a:pt x="1281" y="941"/>
                    <a:pt x="1280" y="941"/>
                    <a:pt x="1280" y="941"/>
                  </a:cubicBezTo>
                  <a:cubicBezTo>
                    <a:pt x="1279" y="941"/>
                    <a:pt x="1278" y="941"/>
                    <a:pt x="1277" y="941"/>
                  </a:cubicBezTo>
                  <a:cubicBezTo>
                    <a:pt x="1268" y="942"/>
                    <a:pt x="1260" y="943"/>
                    <a:pt x="1253" y="944"/>
                  </a:cubicBezTo>
                  <a:cubicBezTo>
                    <a:pt x="1249" y="944"/>
                    <a:pt x="1245" y="945"/>
                    <a:pt x="1241" y="945"/>
                  </a:cubicBezTo>
                  <a:cubicBezTo>
                    <a:pt x="1241" y="945"/>
                    <a:pt x="1241" y="945"/>
                    <a:pt x="1241" y="945"/>
                  </a:cubicBezTo>
                  <a:cubicBezTo>
                    <a:pt x="1240" y="944"/>
                    <a:pt x="1240" y="944"/>
                    <a:pt x="1240" y="944"/>
                  </a:cubicBezTo>
                  <a:cubicBezTo>
                    <a:pt x="1239" y="944"/>
                    <a:pt x="1239" y="944"/>
                    <a:pt x="1239" y="944"/>
                  </a:cubicBezTo>
                  <a:cubicBezTo>
                    <a:pt x="1238" y="943"/>
                    <a:pt x="1238" y="943"/>
                    <a:pt x="1238" y="943"/>
                  </a:cubicBezTo>
                  <a:cubicBezTo>
                    <a:pt x="1238" y="943"/>
                    <a:pt x="1238" y="943"/>
                    <a:pt x="1237" y="943"/>
                  </a:cubicBezTo>
                  <a:cubicBezTo>
                    <a:pt x="1237" y="942"/>
                    <a:pt x="1236" y="942"/>
                    <a:pt x="1235" y="942"/>
                  </a:cubicBezTo>
                  <a:cubicBezTo>
                    <a:pt x="1234" y="941"/>
                    <a:pt x="1234" y="941"/>
                    <a:pt x="1234" y="941"/>
                  </a:cubicBezTo>
                  <a:cubicBezTo>
                    <a:pt x="1232" y="941"/>
                    <a:pt x="1232" y="941"/>
                    <a:pt x="1232" y="941"/>
                  </a:cubicBezTo>
                  <a:cubicBezTo>
                    <a:pt x="1229" y="940"/>
                    <a:pt x="1227" y="939"/>
                    <a:pt x="1224" y="939"/>
                  </a:cubicBezTo>
                  <a:cubicBezTo>
                    <a:pt x="1215" y="937"/>
                    <a:pt x="1206" y="937"/>
                    <a:pt x="1197" y="936"/>
                  </a:cubicBezTo>
                  <a:cubicBezTo>
                    <a:pt x="1180" y="936"/>
                    <a:pt x="1166" y="936"/>
                    <a:pt x="1157" y="936"/>
                  </a:cubicBezTo>
                  <a:cubicBezTo>
                    <a:pt x="1147" y="936"/>
                    <a:pt x="1141" y="937"/>
                    <a:pt x="1141" y="937"/>
                  </a:cubicBezTo>
                  <a:cubicBezTo>
                    <a:pt x="1141" y="937"/>
                    <a:pt x="1141" y="937"/>
                    <a:pt x="1141" y="937"/>
                  </a:cubicBezTo>
                  <a:cubicBezTo>
                    <a:pt x="1141" y="937"/>
                    <a:pt x="1141" y="938"/>
                    <a:pt x="1141" y="938"/>
                  </a:cubicBezTo>
                  <a:cubicBezTo>
                    <a:pt x="1141" y="938"/>
                    <a:pt x="1147" y="938"/>
                    <a:pt x="1157" y="938"/>
                  </a:cubicBezTo>
                  <a:cubicBezTo>
                    <a:pt x="1161" y="938"/>
                    <a:pt x="1167" y="938"/>
                    <a:pt x="1174" y="938"/>
                  </a:cubicBezTo>
                  <a:cubicBezTo>
                    <a:pt x="1181" y="939"/>
                    <a:pt x="1189" y="939"/>
                    <a:pt x="1197" y="940"/>
                  </a:cubicBezTo>
                  <a:cubicBezTo>
                    <a:pt x="1205" y="941"/>
                    <a:pt x="1214" y="942"/>
                    <a:pt x="1223" y="944"/>
                  </a:cubicBezTo>
                  <a:cubicBezTo>
                    <a:pt x="1226" y="944"/>
                    <a:pt x="1228" y="945"/>
                    <a:pt x="1230" y="946"/>
                  </a:cubicBezTo>
                  <a:cubicBezTo>
                    <a:pt x="1231" y="946"/>
                    <a:pt x="1232" y="946"/>
                    <a:pt x="1233" y="947"/>
                  </a:cubicBezTo>
                  <a:cubicBezTo>
                    <a:pt x="1232" y="947"/>
                    <a:pt x="1231" y="947"/>
                    <a:pt x="1231" y="947"/>
                  </a:cubicBezTo>
                  <a:cubicBezTo>
                    <a:pt x="1224" y="948"/>
                    <a:pt x="1218" y="949"/>
                    <a:pt x="1212" y="950"/>
                  </a:cubicBezTo>
                  <a:cubicBezTo>
                    <a:pt x="1207" y="951"/>
                    <a:pt x="1202" y="952"/>
                    <a:pt x="1198" y="952"/>
                  </a:cubicBezTo>
                  <a:cubicBezTo>
                    <a:pt x="1195" y="953"/>
                    <a:pt x="1191" y="954"/>
                    <a:pt x="1189" y="954"/>
                  </a:cubicBezTo>
                  <a:cubicBezTo>
                    <a:pt x="1189" y="954"/>
                    <a:pt x="1189" y="954"/>
                    <a:pt x="1189" y="954"/>
                  </a:cubicBezTo>
                  <a:cubicBezTo>
                    <a:pt x="1188" y="954"/>
                    <a:pt x="1187" y="954"/>
                    <a:pt x="1187" y="954"/>
                  </a:cubicBezTo>
                  <a:cubicBezTo>
                    <a:pt x="1181" y="953"/>
                    <a:pt x="1175" y="951"/>
                    <a:pt x="1170" y="950"/>
                  </a:cubicBezTo>
                  <a:cubicBezTo>
                    <a:pt x="1164" y="949"/>
                    <a:pt x="1159" y="948"/>
                    <a:pt x="1153" y="947"/>
                  </a:cubicBezTo>
                  <a:cubicBezTo>
                    <a:pt x="1148" y="946"/>
                    <a:pt x="1143" y="945"/>
                    <a:pt x="1138" y="944"/>
                  </a:cubicBezTo>
                  <a:cubicBezTo>
                    <a:pt x="1127" y="942"/>
                    <a:pt x="1118" y="940"/>
                    <a:pt x="1109" y="938"/>
                  </a:cubicBezTo>
                  <a:cubicBezTo>
                    <a:pt x="1104" y="938"/>
                    <a:pt x="1100" y="937"/>
                    <a:pt x="1096" y="936"/>
                  </a:cubicBezTo>
                  <a:cubicBezTo>
                    <a:pt x="1091" y="936"/>
                    <a:pt x="1088" y="935"/>
                    <a:pt x="1084" y="935"/>
                  </a:cubicBezTo>
                  <a:cubicBezTo>
                    <a:pt x="1078" y="934"/>
                    <a:pt x="1072" y="933"/>
                    <a:pt x="1068" y="933"/>
                  </a:cubicBezTo>
                  <a:cubicBezTo>
                    <a:pt x="1068" y="932"/>
                    <a:pt x="1069" y="932"/>
                    <a:pt x="1070" y="932"/>
                  </a:cubicBezTo>
                  <a:cubicBezTo>
                    <a:pt x="1075" y="931"/>
                    <a:pt x="1081" y="930"/>
                    <a:pt x="1086" y="929"/>
                  </a:cubicBezTo>
                  <a:cubicBezTo>
                    <a:pt x="1092" y="928"/>
                    <a:pt x="1098" y="927"/>
                    <a:pt x="1104" y="925"/>
                  </a:cubicBezTo>
                  <a:cubicBezTo>
                    <a:pt x="1116" y="923"/>
                    <a:pt x="1129" y="920"/>
                    <a:pt x="1142" y="917"/>
                  </a:cubicBezTo>
                  <a:close/>
                  <a:moveTo>
                    <a:pt x="1487" y="738"/>
                  </a:moveTo>
                  <a:cubicBezTo>
                    <a:pt x="1487" y="738"/>
                    <a:pt x="1486" y="739"/>
                    <a:pt x="1486" y="739"/>
                  </a:cubicBezTo>
                  <a:cubicBezTo>
                    <a:pt x="1485" y="742"/>
                    <a:pt x="1482" y="746"/>
                    <a:pt x="1479" y="750"/>
                  </a:cubicBezTo>
                  <a:cubicBezTo>
                    <a:pt x="1477" y="752"/>
                    <a:pt x="1475" y="754"/>
                    <a:pt x="1473" y="757"/>
                  </a:cubicBezTo>
                  <a:cubicBezTo>
                    <a:pt x="1471" y="759"/>
                    <a:pt x="1468" y="761"/>
                    <a:pt x="1465" y="764"/>
                  </a:cubicBezTo>
                  <a:cubicBezTo>
                    <a:pt x="1463" y="766"/>
                    <a:pt x="1459" y="768"/>
                    <a:pt x="1456" y="770"/>
                  </a:cubicBezTo>
                  <a:cubicBezTo>
                    <a:pt x="1455" y="771"/>
                    <a:pt x="1454" y="771"/>
                    <a:pt x="1453" y="772"/>
                  </a:cubicBezTo>
                  <a:cubicBezTo>
                    <a:pt x="1452" y="772"/>
                    <a:pt x="1452" y="772"/>
                    <a:pt x="1451" y="772"/>
                  </a:cubicBezTo>
                  <a:cubicBezTo>
                    <a:pt x="1451" y="773"/>
                    <a:pt x="1450" y="773"/>
                    <a:pt x="1450" y="773"/>
                  </a:cubicBezTo>
                  <a:cubicBezTo>
                    <a:pt x="1449" y="773"/>
                    <a:pt x="1448" y="774"/>
                    <a:pt x="1447" y="774"/>
                  </a:cubicBezTo>
                  <a:cubicBezTo>
                    <a:pt x="1446" y="775"/>
                    <a:pt x="1445" y="775"/>
                    <a:pt x="1444" y="776"/>
                  </a:cubicBezTo>
                  <a:cubicBezTo>
                    <a:pt x="1439" y="777"/>
                    <a:pt x="1435" y="778"/>
                    <a:pt x="1430" y="780"/>
                  </a:cubicBezTo>
                  <a:cubicBezTo>
                    <a:pt x="1425" y="781"/>
                    <a:pt x="1419" y="783"/>
                    <a:pt x="1414" y="784"/>
                  </a:cubicBezTo>
                  <a:cubicBezTo>
                    <a:pt x="1407" y="786"/>
                    <a:pt x="1400" y="788"/>
                    <a:pt x="1392" y="791"/>
                  </a:cubicBezTo>
                  <a:cubicBezTo>
                    <a:pt x="1392" y="791"/>
                    <a:pt x="1392" y="791"/>
                    <a:pt x="1392" y="791"/>
                  </a:cubicBezTo>
                  <a:cubicBezTo>
                    <a:pt x="1394" y="789"/>
                    <a:pt x="1396" y="786"/>
                    <a:pt x="1398" y="784"/>
                  </a:cubicBezTo>
                  <a:cubicBezTo>
                    <a:pt x="1407" y="777"/>
                    <a:pt x="1415" y="770"/>
                    <a:pt x="1422" y="763"/>
                  </a:cubicBezTo>
                  <a:cubicBezTo>
                    <a:pt x="1430" y="757"/>
                    <a:pt x="1437" y="751"/>
                    <a:pt x="1443" y="746"/>
                  </a:cubicBezTo>
                  <a:cubicBezTo>
                    <a:pt x="1449" y="741"/>
                    <a:pt x="1455" y="736"/>
                    <a:pt x="1459" y="733"/>
                  </a:cubicBezTo>
                  <a:cubicBezTo>
                    <a:pt x="1464" y="729"/>
                    <a:pt x="1468" y="726"/>
                    <a:pt x="1471" y="724"/>
                  </a:cubicBezTo>
                  <a:cubicBezTo>
                    <a:pt x="1473" y="726"/>
                    <a:pt x="1476" y="728"/>
                    <a:pt x="1478" y="730"/>
                  </a:cubicBezTo>
                  <a:cubicBezTo>
                    <a:pt x="1481" y="733"/>
                    <a:pt x="1484" y="735"/>
                    <a:pt x="1487" y="738"/>
                  </a:cubicBezTo>
                  <a:close/>
                  <a:moveTo>
                    <a:pt x="1467" y="721"/>
                  </a:moveTo>
                  <a:cubicBezTo>
                    <a:pt x="1465" y="723"/>
                    <a:pt x="1461" y="726"/>
                    <a:pt x="1456" y="729"/>
                  </a:cubicBezTo>
                  <a:cubicBezTo>
                    <a:pt x="1447" y="736"/>
                    <a:pt x="1433" y="745"/>
                    <a:pt x="1418" y="758"/>
                  </a:cubicBezTo>
                  <a:cubicBezTo>
                    <a:pt x="1410" y="764"/>
                    <a:pt x="1402" y="771"/>
                    <a:pt x="1393" y="779"/>
                  </a:cubicBezTo>
                  <a:cubicBezTo>
                    <a:pt x="1391" y="781"/>
                    <a:pt x="1389" y="782"/>
                    <a:pt x="1387" y="784"/>
                  </a:cubicBezTo>
                  <a:cubicBezTo>
                    <a:pt x="1385" y="785"/>
                    <a:pt x="1384" y="786"/>
                    <a:pt x="1383" y="787"/>
                  </a:cubicBezTo>
                  <a:cubicBezTo>
                    <a:pt x="1382" y="789"/>
                    <a:pt x="1382" y="789"/>
                    <a:pt x="1382" y="789"/>
                  </a:cubicBezTo>
                  <a:cubicBezTo>
                    <a:pt x="1381" y="789"/>
                    <a:pt x="1381" y="789"/>
                    <a:pt x="1380" y="790"/>
                  </a:cubicBezTo>
                  <a:cubicBezTo>
                    <a:pt x="1378" y="792"/>
                    <a:pt x="1375" y="793"/>
                    <a:pt x="1373" y="795"/>
                  </a:cubicBezTo>
                  <a:cubicBezTo>
                    <a:pt x="1372" y="796"/>
                    <a:pt x="1370" y="797"/>
                    <a:pt x="1369" y="797"/>
                  </a:cubicBezTo>
                  <a:cubicBezTo>
                    <a:pt x="1368" y="798"/>
                    <a:pt x="1367" y="799"/>
                    <a:pt x="1365" y="799"/>
                  </a:cubicBezTo>
                  <a:cubicBezTo>
                    <a:pt x="1355" y="805"/>
                    <a:pt x="1343" y="809"/>
                    <a:pt x="1331" y="813"/>
                  </a:cubicBezTo>
                  <a:cubicBezTo>
                    <a:pt x="1325" y="814"/>
                    <a:pt x="1318" y="816"/>
                    <a:pt x="1312" y="817"/>
                  </a:cubicBezTo>
                  <a:cubicBezTo>
                    <a:pt x="1305" y="818"/>
                    <a:pt x="1299" y="820"/>
                    <a:pt x="1292" y="822"/>
                  </a:cubicBezTo>
                  <a:cubicBezTo>
                    <a:pt x="1285" y="823"/>
                    <a:pt x="1279" y="826"/>
                    <a:pt x="1273" y="828"/>
                  </a:cubicBezTo>
                  <a:cubicBezTo>
                    <a:pt x="1267" y="831"/>
                    <a:pt x="1261" y="833"/>
                    <a:pt x="1255" y="835"/>
                  </a:cubicBezTo>
                  <a:cubicBezTo>
                    <a:pt x="1242" y="840"/>
                    <a:pt x="1231" y="844"/>
                    <a:pt x="1219" y="847"/>
                  </a:cubicBezTo>
                  <a:cubicBezTo>
                    <a:pt x="1218" y="848"/>
                    <a:pt x="1216" y="848"/>
                    <a:pt x="1215" y="848"/>
                  </a:cubicBezTo>
                  <a:cubicBezTo>
                    <a:pt x="1213" y="849"/>
                    <a:pt x="1211" y="849"/>
                    <a:pt x="1210" y="850"/>
                  </a:cubicBezTo>
                  <a:cubicBezTo>
                    <a:pt x="1207" y="850"/>
                    <a:pt x="1204" y="851"/>
                    <a:pt x="1201" y="852"/>
                  </a:cubicBezTo>
                  <a:cubicBezTo>
                    <a:pt x="1195" y="854"/>
                    <a:pt x="1190" y="856"/>
                    <a:pt x="1184" y="858"/>
                  </a:cubicBezTo>
                  <a:cubicBezTo>
                    <a:pt x="1179" y="860"/>
                    <a:pt x="1174" y="862"/>
                    <a:pt x="1169" y="863"/>
                  </a:cubicBezTo>
                  <a:cubicBezTo>
                    <a:pt x="1164" y="865"/>
                    <a:pt x="1159" y="867"/>
                    <a:pt x="1154" y="869"/>
                  </a:cubicBezTo>
                  <a:cubicBezTo>
                    <a:pt x="1145" y="873"/>
                    <a:pt x="1137" y="877"/>
                    <a:pt x="1129" y="881"/>
                  </a:cubicBezTo>
                  <a:cubicBezTo>
                    <a:pt x="1128" y="882"/>
                    <a:pt x="1126" y="883"/>
                    <a:pt x="1124" y="884"/>
                  </a:cubicBezTo>
                  <a:cubicBezTo>
                    <a:pt x="1122" y="885"/>
                    <a:pt x="1121" y="885"/>
                    <a:pt x="1119" y="886"/>
                  </a:cubicBezTo>
                  <a:cubicBezTo>
                    <a:pt x="1116" y="888"/>
                    <a:pt x="1113" y="890"/>
                    <a:pt x="1111" y="891"/>
                  </a:cubicBezTo>
                  <a:cubicBezTo>
                    <a:pt x="1108" y="893"/>
                    <a:pt x="1106" y="894"/>
                    <a:pt x="1104" y="896"/>
                  </a:cubicBezTo>
                  <a:cubicBezTo>
                    <a:pt x="1103" y="896"/>
                    <a:pt x="1102" y="897"/>
                    <a:pt x="1102" y="897"/>
                  </a:cubicBezTo>
                  <a:cubicBezTo>
                    <a:pt x="1101" y="898"/>
                    <a:pt x="1100" y="898"/>
                    <a:pt x="1100" y="899"/>
                  </a:cubicBezTo>
                  <a:cubicBezTo>
                    <a:pt x="1097" y="901"/>
                    <a:pt x="1096" y="902"/>
                    <a:pt x="1096" y="902"/>
                  </a:cubicBezTo>
                  <a:cubicBezTo>
                    <a:pt x="1095" y="902"/>
                    <a:pt x="1095" y="904"/>
                    <a:pt x="1095" y="904"/>
                  </a:cubicBezTo>
                  <a:cubicBezTo>
                    <a:pt x="1096" y="905"/>
                    <a:pt x="1097" y="906"/>
                    <a:pt x="1098" y="905"/>
                  </a:cubicBezTo>
                  <a:cubicBezTo>
                    <a:pt x="1098" y="905"/>
                    <a:pt x="1098" y="905"/>
                    <a:pt x="1098" y="905"/>
                  </a:cubicBezTo>
                  <a:cubicBezTo>
                    <a:pt x="1098" y="905"/>
                    <a:pt x="1099" y="904"/>
                    <a:pt x="1102" y="903"/>
                  </a:cubicBezTo>
                  <a:cubicBezTo>
                    <a:pt x="1103" y="902"/>
                    <a:pt x="1104" y="902"/>
                    <a:pt x="1104" y="901"/>
                  </a:cubicBezTo>
                  <a:cubicBezTo>
                    <a:pt x="1105" y="901"/>
                    <a:pt x="1106" y="900"/>
                    <a:pt x="1107" y="900"/>
                  </a:cubicBezTo>
                  <a:cubicBezTo>
                    <a:pt x="1109" y="899"/>
                    <a:pt x="1111" y="898"/>
                    <a:pt x="1114" y="896"/>
                  </a:cubicBezTo>
                  <a:cubicBezTo>
                    <a:pt x="1116" y="895"/>
                    <a:pt x="1119" y="894"/>
                    <a:pt x="1122" y="892"/>
                  </a:cubicBezTo>
                  <a:cubicBezTo>
                    <a:pt x="1124" y="891"/>
                    <a:pt x="1125" y="891"/>
                    <a:pt x="1127" y="890"/>
                  </a:cubicBezTo>
                  <a:cubicBezTo>
                    <a:pt x="1129" y="889"/>
                    <a:pt x="1131" y="888"/>
                    <a:pt x="1133" y="888"/>
                  </a:cubicBezTo>
                  <a:cubicBezTo>
                    <a:pt x="1140" y="884"/>
                    <a:pt x="1148" y="881"/>
                    <a:pt x="1157" y="878"/>
                  </a:cubicBezTo>
                  <a:cubicBezTo>
                    <a:pt x="1162" y="876"/>
                    <a:pt x="1167" y="874"/>
                    <a:pt x="1172" y="872"/>
                  </a:cubicBezTo>
                  <a:cubicBezTo>
                    <a:pt x="1177" y="871"/>
                    <a:pt x="1182" y="869"/>
                    <a:pt x="1188" y="867"/>
                  </a:cubicBezTo>
                  <a:cubicBezTo>
                    <a:pt x="1193" y="865"/>
                    <a:pt x="1198" y="864"/>
                    <a:pt x="1204" y="862"/>
                  </a:cubicBezTo>
                  <a:cubicBezTo>
                    <a:pt x="1207" y="861"/>
                    <a:pt x="1210" y="860"/>
                    <a:pt x="1213" y="860"/>
                  </a:cubicBezTo>
                  <a:cubicBezTo>
                    <a:pt x="1214" y="859"/>
                    <a:pt x="1216" y="859"/>
                    <a:pt x="1217" y="859"/>
                  </a:cubicBezTo>
                  <a:cubicBezTo>
                    <a:pt x="1218" y="858"/>
                    <a:pt x="1220" y="858"/>
                    <a:pt x="1221" y="858"/>
                  </a:cubicBezTo>
                  <a:cubicBezTo>
                    <a:pt x="1223" y="857"/>
                    <a:pt x="1224" y="857"/>
                    <a:pt x="1226" y="856"/>
                  </a:cubicBezTo>
                  <a:cubicBezTo>
                    <a:pt x="1228" y="856"/>
                    <a:pt x="1229" y="856"/>
                    <a:pt x="1231" y="855"/>
                  </a:cubicBezTo>
                  <a:cubicBezTo>
                    <a:pt x="1234" y="854"/>
                    <a:pt x="1237" y="853"/>
                    <a:pt x="1240" y="852"/>
                  </a:cubicBezTo>
                  <a:cubicBezTo>
                    <a:pt x="1246" y="850"/>
                    <a:pt x="1252" y="848"/>
                    <a:pt x="1258" y="845"/>
                  </a:cubicBezTo>
                  <a:cubicBezTo>
                    <a:pt x="1264" y="843"/>
                    <a:pt x="1271" y="840"/>
                    <a:pt x="1277" y="838"/>
                  </a:cubicBezTo>
                  <a:cubicBezTo>
                    <a:pt x="1283" y="836"/>
                    <a:pt x="1289" y="833"/>
                    <a:pt x="1295" y="831"/>
                  </a:cubicBezTo>
                  <a:cubicBezTo>
                    <a:pt x="1301" y="830"/>
                    <a:pt x="1307" y="828"/>
                    <a:pt x="1314" y="827"/>
                  </a:cubicBezTo>
                  <a:cubicBezTo>
                    <a:pt x="1319" y="826"/>
                    <a:pt x="1325" y="824"/>
                    <a:pt x="1330" y="823"/>
                  </a:cubicBezTo>
                  <a:cubicBezTo>
                    <a:pt x="1324" y="826"/>
                    <a:pt x="1319" y="829"/>
                    <a:pt x="1313" y="832"/>
                  </a:cubicBezTo>
                  <a:cubicBezTo>
                    <a:pt x="1302" y="838"/>
                    <a:pt x="1290" y="842"/>
                    <a:pt x="1277" y="847"/>
                  </a:cubicBezTo>
                  <a:cubicBezTo>
                    <a:pt x="1265" y="851"/>
                    <a:pt x="1254" y="856"/>
                    <a:pt x="1242" y="860"/>
                  </a:cubicBezTo>
                  <a:cubicBezTo>
                    <a:pt x="1231" y="864"/>
                    <a:pt x="1220" y="869"/>
                    <a:pt x="1210" y="873"/>
                  </a:cubicBezTo>
                  <a:cubicBezTo>
                    <a:pt x="1208" y="874"/>
                    <a:pt x="1207" y="874"/>
                    <a:pt x="1206" y="875"/>
                  </a:cubicBezTo>
                  <a:cubicBezTo>
                    <a:pt x="1204" y="876"/>
                    <a:pt x="1203" y="876"/>
                    <a:pt x="1202" y="877"/>
                  </a:cubicBezTo>
                  <a:cubicBezTo>
                    <a:pt x="1201" y="877"/>
                    <a:pt x="1199" y="878"/>
                    <a:pt x="1198" y="879"/>
                  </a:cubicBezTo>
                  <a:cubicBezTo>
                    <a:pt x="1197" y="879"/>
                    <a:pt x="1196" y="880"/>
                    <a:pt x="1195" y="880"/>
                  </a:cubicBezTo>
                  <a:cubicBezTo>
                    <a:pt x="1190" y="883"/>
                    <a:pt x="1185" y="885"/>
                    <a:pt x="1181" y="887"/>
                  </a:cubicBezTo>
                  <a:cubicBezTo>
                    <a:pt x="1173" y="892"/>
                    <a:pt x="1165" y="896"/>
                    <a:pt x="1158" y="900"/>
                  </a:cubicBezTo>
                  <a:cubicBezTo>
                    <a:pt x="1154" y="901"/>
                    <a:pt x="1151" y="903"/>
                    <a:pt x="1148" y="904"/>
                  </a:cubicBezTo>
                  <a:cubicBezTo>
                    <a:pt x="1145" y="905"/>
                    <a:pt x="1142" y="906"/>
                    <a:pt x="1139" y="907"/>
                  </a:cubicBezTo>
                  <a:cubicBezTo>
                    <a:pt x="1126" y="911"/>
                    <a:pt x="1114" y="914"/>
                    <a:pt x="1102" y="917"/>
                  </a:cubicBezTo>
                  <a:cubicBezTo>
                    <a:pt x="1096" y="919"/>
                    <a:pt x="1090" y="921"/>
                    <a:pt x="1085" y="922"/>
                  </a:cubicBezTo>
                  <a:cubicBezTo>
                    <a:pt x="1082" y="923"/>
                    <a:pt x="1079" y="923"/>
                    <a:pt x="1076" y="924"/>
                  </a:cubicBezTo>
                  <a:cubicBezTo>
                    <a:pt x="1074" y="925"/>
                    <a:pt x="1071" y="925"/>
                    <a:pt x="1069" y="926"/>
                  </a:cubicBezTo>
                  <a:cubicBezTo>
                    <a:pt x="1063" y="927"/>
                    <a:pt x="1058" y="928"/>
                    <a:pt x="1054" y="929"/>
                  </a:cubicBezTo>
                  <a:cubicBezTo>
                    <a:pt x="1049" y="930"/>
                    <a:pt x="1044" y="930"/>
                    <a:pt x="1040" y="931"/>
                  </a:cubicBezTo>
                  <a:cubicBezTo>
                    <a:pt x="1036" y="932"/>
                    <a:pt x="1032" y="932"/>
                    <a:pt x="1028" y="933"/>
                  </a:cubicBezTo>
                  <a:cubicBezTo>
                    <a:pt x="1024" y="933"/>
                    <a:pt x="1021" y="934"/>
                    <a:pt x="1018" y="934"/>
                  </a:cubicBezTo>
                  <a:cubicBezTo>
                    <a:pt x="1013" y="934"/>
                    <a:pt x="1010" y="934"/>
                    <a:pt x="1007" y="934"/>
                  </a:cubicBezTo>
                  <a:cubicBezTo>
                    <a:pt x="1007" y="934"/>
                    <a:pt x="1007" y="934"/>
                    <a:pt x="1007" y="934"/>
                  </a:cubicBezTo>
                  <a:cubicBezTo>
                    <a:pt x="1000" y="926"/>
                    <a:pt x="994" y="919"/>
                    <a:pt x="988" y="913"/>
                  </a:cubicBezTo>
                  <a:cubicBezTo>
                    <a:pt x="988" y="913"/>
                    <a:pt x="988" y="913"/>
                    <a:pt x="989" y="913"/>
                  </a:cubicBezTo>
                  <a:cubicBezTo>
                    <a:pt x="996" y="913"/>
                    <a:pt x="1006" y="913"/>
                    <a:pt x="1016" y="912"/>
                  </a:cubicBezTo>
                  <a:cubicBezTo>
                    <a:pt x="1019" y="912"/>
                    <a:pt x="1021" y="911"/>
                    <a:pt x="1024" y="911"/>
                  </a:cubicBezTo>
                  <a:cubicBezTo>
                    <a:pt x="1027" y="910"/>
                    <a:pt x="1030" y="909"/>
                    <a:pt x="1033" y="909"/>
                  </a:cubicBezTo>
                  <a:cubicBezTo>
                    <a:pt x="1035" y="908"/>
                    <a:pt x="1038" y="907"/>
                    <a:pt x="1041" y="906"/>
                  </a:cubicBezTo>
                  <a:cubicBezTo>
                    <a:pt x="1042" y="905"/>
                    <a:pt x="1043" y="905"/>
                    <a:pt x="1043" y="905"/>
                  </a:cubicBezTo>
                  <a:cubicBezTo>
                    <a:pt x="1044" y="905"/>
                    <a:pt x="1045" y="904"/>
                    <a:pt x="1046" y="904"/>
                  </a:cubicBezTo>
                  <a:cubicBezTo>
                    <a:pt x="1047" y="903"/>
                    <a:pt x="1048" y="903"/>
                    <a:pt x="1050" y="902"/>
                  </a:cubicBezTo>
                  <a:cubicBezTo>
                    <a:pt x="1061" y="896"/>
                    <a:pt x="1073" y="889"/>
                    <a:pt x="1085" y="881"/>
                  </a:cubicBezTo>
                  <a:cubicBezTo>
                    <a:pt x="1091" y="877"/>
                    <a:pt x="1097" y="873"/>
                    <a:pt x="1104" y="869"/>
                  </a:cubicBezTo>
                  <a:cubicBezTo>
                    <a:pt x="1110" y="865"/>
                    <a:pt x="1117" y="861"/>
                    <a:pt x="1123" y="857"/>
                  </a:cubicBezTo>
                  <a:cubicBezTo>
                    <a:pt x="1130" y="853"/>
                    <a:pt x="1137" y="850"/>
                    <a:pt x="1145" y="847"/>
                  </a:cubicBezTo>
                  <a:cubicBezTo>
                    <a:pt x="1148" y="846"/>
                    <a:pt x="1148" y="846"/>
                    <a:pt x="1148" y="846"/>
                  </a:cubicBezTo>
                  <a:cubicBezTo>
                    <a:pt x="1150" y="846"/>
                    <a:pt x="1150" y="846"/>
                    <a:pt x="1150" y="846"/>
                  </a:cubicBezTo>
                  <a:cubicBezTo>
                    <a:pt x="1151" y="845"/>
                    <a:pt x="1152" y="845"/>
                    <a:pt x="1153" y="845"/>
                  </a:cubicBezTo>
                  <a:cubicBezTo>
                    <a:pt x="1154" y="845"/>
                    <a:pt x="1154" y="845"/>
                    <a:pt x="1154" y="845"/>
                  </a:cubicBezTo>
                  <a:cubicBezTo>
                    <a:pt x="1154" y="845"/>
                    <a:pt x="1154" y="845"/>
                    <a:pt x="1154" y="845"/>
                  </a:cubicBezTo>
                  <a:cubicBezTo>
                    <a:pt x="1155" y="845"/>
                    <a:pt x="1155" y="845"/>
                    <a:pt x="1155" y="845"/>
                  </a:cubicBezTo>
                  <a:cubicBezTo>
                    <a:pt x="1156" y="844"/>
                    <a:pt x="1156" y="844"/>
                    <a:pt x="1156" y="844"/>
                  </a:cubicBezTo>
                  <a:cubicBezTo>
                    <a:pt x="1160" y="844"/>
                    <a:pt x="1164" y="843"/>
                    <a:pt x="1168" y="842"/>
                  </a:cubicBezTo>
                  <a:cubicBezTo>
                    <a:pt x="1172" y="841"/>
                    <a:pt x="1176" y="841"/>
                    <a:pt x="1180" y="840"/>
                  </a:cubicBezTo>
                  <a:cubicBezTo>
                    <a:pt x="1184" y="840"/>
                    <a:pt x="1188" y="839"/>
                    <a:pt x="1193" y="838"/>
                  </a:cubicBezTo>
                  <a:cubicBezTo>
                    <a:pt x="1201" y="837"/>
                    <a:pt x="1209" y="836"/>
                    <a:pt x="1218" y="834"/>
                  </a:cubicBezTo>
                  <a:cubicBezTo>
                    <a:pt x="1226" y="833"/>
                    <a:pt x="1234" y="831"/>
                    <a:pt x="1243" y="827"/>
                  </a:cubicBezTo>
                  <a:cubicBezTo>
                    <a:pt x="1246" y="826"/>
                    <a:pt x="1246" y="826"/>
                    <a:pt x="1246" y="826"/>
                  </a:cubicBezTo>
                  <a:cubicBezTo>
                    <a:pt x="1247" y="825"/>
                    <a:pt x="1247" y="825"/>
                    <a:pt x="1247" y="825"/>
                  </a:cubicBezTo>
                  <a:cubicBezTo>
                    <a:pt x="1248" y="825"/>
                    <a:pt x="1248" y="825"/>
                    <a:pt x="1249" y="825"/>
                  </a:cubicBezTo>
                  <a:cubicBezTo>
                    <a:pt x="1251" y="823"/>
                    <a:pt x="1253" y="822"/>
                    <a:pt x="1254" y="821"/>
                  </a:cubicBezTo>
                  <a:cubicBezTo>
                    <a:pt x="1258" y="819"/>
                    <a:pt x="1262" y="816"/>
                    <a:pt x="1265" y="814"/>
                  </a:cubicBezTo>
                  <a:cubicBezTo>
                    <a:pt x="1272" y="809"/>
                    <a:pt x="1278" y="804"/>
                    <a:pt x="1284" y="799"/>
                  </a:cubicBezTo>
                  <a:cubicBezTo>
                    <a:pt x="1287" y="796"/>
                    <a:pt x="1291" y="794"/>
                    <a:pt x="1294" y="792"/>
                  </a:cubicBezTo>
                  <a:cubicBezTo>
                    <a:pt x="1297" y="789"/>
                    <a:pt x="1300" y="787"/>
                    <a:pt x="1304" y="785"/>
                  </a:cubicBezTo>
                  <a:cubicBezTo>
                    <a:pt x="1307" y="784"/>
                    <a:pt x="1311" y="782"/>
                    <a:pt x="1314" y="781"/>
                  </a:cubicBezTo>
                  <a:cubicBezTo>
                    <a:pt x="1315" y="781"/>
                    <a:pt x="1316" y="781"/>
                    <a:pt x="1317" y="781"/>
                  </a:cubicBezTo>
                  <a:cubicBezTo>
                    <a:pt x="1317" y="781"/>
                    <a:pt x="1317" y="781"/>
                    <a:pt x="1318" y="781"/>
                  </a:cubicBezTo>
                  <a:cubicBezTo>
                    <a:pt x="1319" y="781"/>
                    <a:pt x="1319" y="781"/>
                    <a:pt x="1319" y="781"/>
                  </a:cubicBezTo>
                  <a:cubicBezTo>
                    <a:pt x="1321" y="781"/>
                    <a:pt x="1323" y="781"/>
                    <a:pt x="1325" y="780"/>
                  </a:cubicBezTo>
                  <a:cubicBezTo>
                    <a:pt x="1333" y="778"/>
                    <a:pt x="1340" y="775"/>
                    <a:pt x="1347" y="772"/>
                  </a:cubicBezTo>
                  <a:cubicBezTo>
                    <a:pt x="1360" y="766"/>
                    <a:pt x="1372" y="759"/>
                    <a:pt x="1383" y="752"/>
                  </a:cubicBezTo>
                  <a:cubicBezTo>
                    <a:pt x="1388" y="749"/>
                    <a:pt x="1393" y="746"/>
                    <a:pt x="1398" y="743"/>
                  </a:cubicBezTo>
                  <a:cubicBezTo>
                    <a:pt x="1403" y="739"/>
                    <a:pt x="1407" y="736"/>
                    <a:pt x="1412" y="733"/>
                  </a:cubicBezTo>
                  <a:cubicBezTo>
                    <a:pt x="1416" y="730"/>
                    <a:pt x="1420" y="727"/>
                    <a:pt x="1423" y="725"/>
                  </a:cubicBezTo>
                  <a:cubicBezTo>
                    <a:pt x="1427" y="722"/>
                    <a:pt x="1430" y="719"/>
                    <a:pt x="1433" y="717"/>
                  </a:cubicBezTo>
                  <a:cubicBezTo>
                    <a:pt x="1438" y="713"/>
                    <a:pt x="1442" y="709"/>
                    <a:pt x="1445" y="706"/>
                  </a:cubicBezTo>
                  <a:cubicBezTo>
                    <a:pt x="1450" y="709"/>
                    <a:pt x="1455" y="712"/>
                    <a:pt x="1461" y="716"/>
                  </a:cubicBezTo>
                  <a:cubicBezTo>
                    <a:pt x="1463" y="718"/>
                    <a:pt x="1465" y="720"/>
                    <a:pt x="1467" y="721"/>
                  </a:cubicBezTo>
                  <a:close/>
                  <a:moveTo>
                    <a:pt x="1560" y="544"/>
                  </a:moveTo>
                  <a:cubicBezTo>
                    <a:pt x="1560" y="549"/>
                    <a:pt x="1560" y="555"/>
                    <a:pt x="1560" y="561"/>
                  </a:cubicBezTo>
                  <a:cubicBezTo>
                    <a:pt x="1559" y="563"/>
                    <a:pt x="1559" y="566"/>
                    <a:pt x="1559" y="569"/>
                  </a:cubicBezTo>
                  <a:cubicBezTo>
                    <a:pt x="1559" y="570"/>
                    <a:pt x="1559" y="572"/>
                    <a:pt x="1558" y="573"/>
                  </a:cubicBezTo>
                  <a:cubicBezTo>
                    <a:pt x="1558" y="577"/>
                    <a:pt x="1558" y="577"/>
                    <a:pt x="1558" y="577"/>
                  </a:cubicBezTo>
                  <a:cubicBezTo>
                    <a:pt x="1557" y="581"/>
                    <a:pt x="1557" y="581"/>
                    <a:pt x="1557" y="581"/>
                  </a:cubicBezTo>
                  <a:cubicBezTo>
                    <a:pt x="1557" y="584"/>
                    <a:pt x="1557" y="584"/>
                    <a:pt x="1557" y="584"/>
                  </a:cubicBezTo>
                  <a:cubicBezTo>
                    <a:pt x="1557" y="586"/>
                    <a:pt x="1557" y="586"/>
                    <a:pt x="1557" y="586"/>
                  </a:cubicBezTo>
                  <a:cubicBezTo>
                    <a:pt x="1556" y="588"/>
                    <a:pt x="1556" y="591"/>
                    <a:pt x="1555" y="594"/>
                  </a:cubicBezTo>
                  <a:cubicBezTo>
                    <a:pt x="1555" y="596"/>
                    <a:pt x="1554" y="599"/>
                    <a:pt x="1553" y="602"/>
                  </a:cubicBezTo>
                  <a:cubicBezTo>
                    <a:pt x="1553" y="604"/>
                    <a:pt x="1553" y="604"/>
                    <a:pt x="1553" y="604"/>
                  </a:cubicBezTo>
                  <a:cubicBezTo>
                    <a:pt x="1552" y="606"/>
                    <a:pt x="1552" y="606"/>
                    <a:pt x="1552" y="606"/>
                  </a:cubicBezTo>
                  <a:cubicBezTo>
                    <a:pt x="1551" y="610"/>
                    <a:pt x="1551" y="610"/>
                    <a:pt x="1551" y="610"/>
                  </a:cubicBezTo>
                  <a:cubicBezTo>
                    <a:pt x="1551" y="611"/>
                    <a:pt x="1550" y="612"/>
                    <a:pt x="1550" y="614"/>
                  </a:cubicBezTo>
                  <a:cubicBezTo>
                    <a:pt x="1548" y="617"/>
                    <a:pt x="1548" y="617"/>
                    <a:pt x="1548" y="617"/>
                  </a:cubicBezTo>
                  <a:cubicBezTo>
                    <a:pt x="1547" y="621"/>
                    <a:pt x="1547" y="621"/>
                    <a:pt x="1547" y="621"/>
                  </a:cubicBezTo>
                  <a:cubicBezTo>
                    <a:pt x="1547" y="622"/>
                    <a:pt x="1547" y="622"/>
                    <a:pt x="1547" y="622"/>
                  </a:cubicBezTo>
                  <a:cubicBezTo>
                    <a:pt x="1547" y="622"/>
                    <a:pt x="1547" y="622"/>
                    <a:pt x="1547" y="622"/>
                  </a:cubicBezTo>
                  <a:cubicBezTo>
                    <a:pt x="1547" y="622"/>
                    <a:pt x="1547" y="622"/>
                    <a:pt x="1547" y="622"/>
                  </a:cubicBezTo>
                  <a:cubicBezTo>
                    <a:pt x="1546" y="623"/>
                    <a:pt x="1546" y="623"/>
                    <a:pt x="1546" y="623"/>
                  </a:cubicBezTo>
                  <a:cubicBezTo>
                    <a:pt x="1545" y="625"/>
                    <a:pt x="1545" y="625"/>
                    <a:pt x="1545" y="625"/>
                  </a:cubicBezTo>
                  <a:cubicBezTo>
                    <a:pt x="1545" y="626"/>
                    <a:pt x="1545" y="626"/>
                    <a:pt x="1545" y="626"/>
                  </a:cubicBezTo>
                  <a:cubicBezTo>
                    <a:pt x="1545" y="626"/>
                    <a:pt x="1544" y="627"/>
                    <a:pt x="1544" y="627"/>
                  </a:cubicBezTo>
                  <a:cubicBezTo>
                    <a:pt x="1543" y="628"/>
                    <a:pt x="1543" y="628"/>
                    <a:pt x="1543" y="628"/>
                  </a:cubicBezTo>
                  <a:cubicBezTo>
                    <a:pt x="1543" y="630"/>
                    <a:pt x="1542" y="631"/>
                    <a:pt x="1542" y="632"/>
                  </a:cubicBezTo>
                  <a:cubicBezTo>
                    <a:pt x="1541" y="633"/>
                    <a:pt x="1540" y="634"/>
                    <a:pt x="1539" y="635"/>
                  </a:cubicBezTo>
                  <a:cubicBezTo>
                    <a:pt x="1539" y="636"/>
                    <a:pt x="1538" y="637"/>
                    <a:pt x="1537" y="638"/>
                  </a:cubicBezTo>
                  <a:cubicBezTo>
                    <a:pt x="1531" y="646"/>
                    <a:pt x="1523" y="652"/>
                    <a:pt x="1513" y="657"/>
                  </a:cubicBezTo>
                  <a:cubicBezTo>
                    <a:pt x="1509" y="659"/>
                    <a:pt x="1503" y="661"/>
                    <a:pt x="1498" y="663"/>
                  </a:cubicBezTo>
                  <a:cubicBezTo>
                    <a:pt x="1493" y="665"/>
                    <a:pt x="1487" y="666"/>
                    <a:pt x="1481" y="668"/>
                  </a:cubicBezTo>
                  <a:cubicBezTo>
                    <a:pt x="1476" y="669"/>
                    <a:pt x="1470" y="670"/>
                    <a:pt x="1464" y="671"/>
                  </a:cubicBezTo>
                  <a:cubicBezTo>
                    <a:pt x="1462" y="672"/>
                    <a:pt x="1460" y="672"/>
                    <a:pt x="1458" y="673"/>
                  </a:cubicBezTo>
                  <a:cubicBezTo>
                    <a:pt x="1458" y="672"/>
                    <a:pt x="1458" y="671"/>
                    <a:pt x="1458" y="670"/>
                  </a:cubicBezTo>
                  <a:cubicBezTo>
                    <a:pt x="1459" y="667"/>
                    <a:pt x="1459" y="664"/>
                    <a:pt x="1459" y="661"/>
                  </a:cubicBezTo>
                  <a:cubicBezTo>
                    <a:pt x="1459" y="658"/>
                    <a:pt x="1459" y="655"/>
                    <a:pt x="1459" y="653"/>
                  </a:cubicBezTo>
                  <a:cubicBezTo>
                    <a:pt x="1459" y="642"/>
                    <a:pt x="1458" y="631"/>
                    <a:pt x="1457" y="620"/>
                  </a:cubicBezTo>
                  <a:cubicBezTo>
                    <a:pt x="1456" y="609"/>
                    <a:pt x="1455" y="599"/>
                    <a:pt x="1453" y="588"/>
                  </a:cubicBezTo>
                  <a:cubicBezTo>
                    <a:pt x="1452" y="580"/>
                    <a:pt x="1451" y="571"/>
                    <a:pt x="1450" y="563"/>
                  </a:cubicBezTo>
                  <a:cubicBezTo>
                    <a:pt x="1450" y="563"/>
                    <a:pt x="1450" y="563"/>
                    <a:pt x="1450" y="563"/>
                  </a:cubicBezTo>
                  <a:cubicBezTo>
                    <a:pt x="1450" y="562"/>
                    <a:pt x="1451" y="562"/>
                    <a:pt x="1451" y="561"/>
                  </a:cubicBezTo>
                  <a:cubicBezTo>
                    <a:pt x="1451" y="561"/>
                    <a:pt x="1451" y="561"/>
                    <a:pt x="1452" y="560"/>
                  </a:cubicBezTo>
                  <a:cubicBezTo>
                    <a:pt x="1453" y="558"/>
                    <a:pt x="1455" y="555"/>
                    <a:pt x="1458" y="553"/>
                  </a:cubicBezTo>
                  <a:cubicBezTo>
                    <a:pt x="1461" y="550"/>
                    <a:pt x="1464" y="548"/>
                    <a:pt x="1468" y="545"/>
                  </a:cubicBezTo>
                  <a:cubicBezTo>
                    <a:pt x="1472" y="542"/>
                    <a:pt x="1476" y="538"/>
                    <a:pt x="1481" y="535"/>
                  </a:cubicBezTo>
                  <a:cubicBezTo>
                    <a:pt x="1486" y="531"/>
                    <a:pt x="1490" y="527"/>
                    <a:pt x="1495" y="522"/>
                  </a:cubicBezTo>
                  <a:cubicBezTo>
                    <a:pt x="1497" y="519"/>
                    <a:pt x="1499" y="517"/>
                    <a:pt x="1501" y="514"/>
                  </a:cubicBezTo>
                  <a:cubicBezTo>
                    <a:pt x="1502" y="511"/>
                    <a:pt x="1504" y="508"/>
                    <a:pt x="1505" y="504"/>
                  </a:cubicBezTo>
                  <a:cubicBezTo>
                    <a:pt x="1506" y="504"/>
                    <a:pt x="1506" y="503"/>
                    <a:pt x="1506" y="502"/>
                  </a:cubicBezTo>
                  <a:cubicBezTo>
                    <a:pt x="1506" y="501"/>
                    <a:pt x="1507" y="500"/>
                    <a:pt x="1507" y="500"/>
                  </a:cubicBezTo>
                  <a:cubicBezTo>
                    <a:pt x="1507" y="498"/>
                    <a:pt x="1508" y="496"/>
                    <a:pt x="1508" y="494"/>
                  </a:cubicBezTo>
                  <a:cubicBezTo>
                    <a:pt x="1509" y="492"/>
                    <a:pt x="1509" y="492"/>
                    <a:pt x="1509" y="492"/>
                  </a:cubicBezTo>
                  <a:cubicBezTo>
                    <a:pt x="1509" y="489"/>
                    <a:pt x="1509" y="489"/>
                    <a:pt x="1509" y="489"/>
                  </a:cubicBezTo>
                  <a:cubicBezTo>
                    <a:pt x="1509" y="488"/>
                    <a:pt x="1510" y="486"/>
                    <a:pt x="1510" y="484"/>
                  </a:cubicBezTo>
                  <a:cubicBezTo>
                    <a:pt x="1511" y="477"/>
                    <a:pt x="1511" y="471"/>
                    <a:pt x="1511" y="464"/>
                  </a:cubicBezTo>
                  <a:cubicBezTo>
                    <a:pt x="1511" y="457"/>
                    <a:pt x="1511" y="451"/>
                    <a:pt x="1509" y="444"/>
                  </a:cubicBezTo>
                  <a:cubicBezTo>
                    <a:pt x="1508" y="438"/>
                    <a:pt x="1506" y="432"/>
                    <a:pt x="1503" y="426"/>
                  </a:cubicBezTo>
                  <a:cubicBezTo>
                    <a:pt x="1501" y="424"/>
                    <a:pt x="1499" y="421"/>
                    <a:pt x="1497" y="419"/>
                  </a:cubicBezTo>
                  <a:cubicBezTo>
                    <a:pt x="1495" y="417"/>
                    <a:pt x="1493" y="415"/>
                    <a:pt x="1491" y="414"/>
                  </a:cubicBezTo>
                  <a:cubicBezTo>
                    <a:pt x="1486" y="411"/>
                    <a:pt x="1482" y="409"/>
                    <a:pt x="1477" y="408"/>
                  </a:cubicBezTo>
                  <a:cubicBezTo>
                    <a:pt x="1473" y="408"/>
                    <a:pt x="1469" y="407"/>
                    <a:pt x="1466" y="408"/>
                  </a:cubicBezTo>
                  <a:cubicBezTo>
                    <a:pt x="1463" y="408"/>
                    <a:pt x="1461" y="408"/>
                    <a:pt x="1459" y="408"/>
                  </a:cubicBezTo>
                  <a:cubicBezTo>
                    <a:pt x="1458" y="408"/>
                    <a:pt x="1457" y="409"/>
                    <a:pt x="1457" y="409"/>
                  </a:cubicBezTo>
                  <a:cubicBezTo>
                    <a:pt x="1456" y="409"/>
                    <a:pt x="1455" y="410"/>
                    <a:pt x="1455" y="411"/>
                  </a:cubicBezTo>
                  <a:cubicBezTo>
                    <a:pt x="1455" y="413"/>
                    <a:pt x="1456" y="414"/>
                    <a:pt x="1458" y="414"/>
                  </a:cubicBezTo>
                  <a:cubicBezTo>
                    <a:pt x="1458" y="414"/>
                    <a:pt x="1458" y="414"/>
                    <a:pt x="1458" y="414"/>
                  </a:cubicBezTo>
                  <a:cubicBezTo>
                    <a:pt x="1458" y="414"/>
                    <a:pt x="1459" y="413"/>
                    <a:pt x="1460" y="413"/>
                  </a:cubicBezTo>
                  <a:cubicBezTo>
                    <a:pt x="1462" y="413"/>
                    <a:pt x="1464" y="413"/>
                    <a:pt x="1466" y="413"/>
                  </a:cubicBezTo>
                  <a:cubicBezTo>
                    <a:pt x="1469" y="413"/>
                    <a:pt x="1473" y="413"/>
                    <a:pt x="1476" y="414"/>
                  </a:cubicBezTo>
                  <a:cubicBezTo>
                    <a:pt x="1480" y="415"/>
                    <a:pt x="1484" y="416"/>
                    <a:pt x="1488" y="419"/>
                  </a:cubicBezTo>
                  <a:cubicBezTo>
                    <a:pt x="1490" y="420"/>
                    <a:pt x="1492" y="421"/>
                    <a:pt x="1493" y="423"/>
                  </a:cubicBezTo>
                  <a:cubicBezTo>
                    <a:pt x="1495" y="425"/>
                    <a:pt x="1496" y="427"/>
                    <a:pt x="1498" y="429"/>
                  </a:cubicBezTo>
                  <a:cubicBezTo>
                    <a:pt x="1500" y="434"/>
                    <a:pt x="1502" y="440"/>
                    <a:pt x="1503" y="445"/>
                  </a:cubicBezTo>
                  <a:cubicBezTo>
                    <a:pt x="1504" y="451"/>
                    <a:pt x="1505" y="458"/>
                    <a:pt x="1505" y="464"/>
                  </a:cubicBezTo>
                  <a:cubicBezTo>
                    <a:pt x="1504" y="470"/>
                    <a:pt x="1504" y="477"/>
                    <a:pt x="1503" y="483"/>
                  </a:cubicBezTo>
                  <a:cubicBezTo>
                    <a:pt x="1502" y="490"/>
                    <a:pt x="1501" y="496"/>
                    <a:pt x="1498" y="502"/>
                  </a:cubicBezTo>
                  <a:cubicBezTo>
                    <a:pt x="1497" y="505"/>
                    <a:pt x="1496" y="507"/>
                    <a:pt x="1494" y="510"/>
                  </a:cubicBezTo>
                  <a:cubicBezTo>
                    <a:pt x="1493" y="512"/>
                    <a:pt x="1491" y="515"/>
                    <a:pt x="1489" y="517"/>
                  </a:cubicBezTo>
                  <a:cubicBezTo>
                    <a:pt x="1485" y="521"/>
                    <a:pt x="1481" y="525"/>
                    <a:pt x="1476" y="528"/>
                  </a:cubicBezTo>
                  <a:cubicBezTo>
                    <a:pt x="1472" y="532"/>
                    <a:pt x="1467" y="535"/>
                    <a:pt x="1463" y="538"/>
                  </a:cubicBezTo>
                  <a:cubicBezTo>
                    <a:pt x="1459" y="541"/>
                    <a:pt x="1455" y="544"/>
                    <a:pt x="1452" y="547"/>
                  </a:cubicBezTo>
                  <a:cubicBezTo>
                    <a:pt x="1451" y="548"/>
                    <a:pt x="1449" y="549"/>
                    <a:pt x="1448" y="551"/>
                  </a:cubicBezTo>
                  <a:cubicBezTo>
                    <a:pt x="1446" y="542"/>
                    <a:pt x="1445" y="533"/>
                    <a:pt x="1443" y="524"/>
                  </a:cubicBezTo>
                  <a:cubicBezTo>
                    <a:pt x="1441" y="513"/>
                    <a:pt x="1438" y="503"/>
                    <a:pt x="1435" y="492"/>
                  </a:cubicBezTo>
                  <a:cubicBezTo>
                    <a:pt x="1433" y="487"/>
                    <a:pt x="1431" y="482"/>
                    <a:pt x="1428" y="477"/>
                  </a:cubicBezTo>
                  <a:cubicBezTo>
                    <a:pt x="1427" y="474"/>
                    <a:pt x="1426" y="472"/>
                    <a:pt x="1424" y="470"/>
                  </a:cubicBezTo>
                  <a:cubicBezTo>
                    <a:pt x="1423" y="468"/>
                    <a:pt x="1422" y="467"/>
                    <a:pt x="1420" y="466"/>
                  </a:cubicBezTo>
                  <a:cubicBezTo>
                    <a:pt x="1419" y="465"/>
                    <a:pt x="1417" y="464"/>
                    <a:pt x="1416" y="464"/>
                  </a:cubicBezTo>
                  <a:cubicBezTo>
                    <a:pt x="1415" y="469"/>
                    <a:pt x="1415" y="469"/>
                    <a:pt x="1415" y="469"/>
                  </a:cubicBezTo>
                  <a:cubicBezTo>
                    <a:pt x="1415" y="469"/>
                    <a:pt x="1416" y="470"/>
                    <a:pt x="1417" y="471"/>
                  </a:cubicBezTo>
                  <a:cubicBezTo>
                    <a:pt x="1418" y="471"/>
                    <a:pt x="1418" y="472"/>
                    <a:pt x="1419" y="473"/>
                  </a:cubicBezTo>
                  <a:cubicBezTo>
                    <a:pt x="1420" y="475"/>
                    <a:pt x="1421" y="477"/>
                    <a:pt x="1422" y="480"/>
                  </a:cubicBezTo>
                  <a:cubicBezTo>
                    <a:pt x="1424" y="484"/>
                    <a:pt x="1426" y="489"/>
                    <a:pt x="1427" y="495"/>
                  </a:cubicBezTo>
                  <a:cubicBezTo>
                    <a:pt x="1430" y="505"/>
                    <a:pt x="1432" y="515"/>
                    <a:pt x="1434" y="526"/>
                  </a:cubicBezTo>
                  <a:cubicBezTo>
                    <a:pt x="1435" y="536"/>
                    <a:pt x="1437" y="547"/>
                    <a:pt x="1438" y="557"/>
                  </a:cubicBezTo>
                  <a:cubicBezTo>
                    <a:pt x="1439" y="568"/>
                    <a:pt x="1440" y="579"/>
                    <a:pt x="1441" y="589"/>
                  </a:cubicBezTo>
                  <a:cubicBezTo>
                    <a:pt x="1442" y="600"/>
                    <a:pt x="1442" y="610"/>
                    <a:pt x="1443" y="621"/>
                  </a:cubicBezTo>
                  <a:cubicBezTo>
                    <a:pt x="1443" y="632"/>
                    <a:pt x="1444" y="642"/>
                    <a:pt x="1444" y="653"/>
                  </a:cubicBezTo>
                  <a:cubicBezTo>
                    <a:pt x="1444" y="655"/>
                    <a:pt x="1444" y="658"/>
                    <a:pt x="1444" y="661"/>
                  </a:cubicBezTo>
                  <a:cubicBezTo>
                    <a:pt x="1444" y="663"/>
                    <a:pt x="1444" y="666"/>
                    <a:pt x="1443" y="668"/>
                  </a:cubicBezTo>
                  <a:cubicBezTo>
                    <a:pt x="1443" y="670"/>
                    <a:pt x="1442" y="672"/>
                    <a:pt x="1442" y="674"/>
                  </a:cubicBezTo>
                  <a:cubicBezTo>
                    <a:pt x="1441" y="675"/>
                    <a:pt x="1440" y="676"/>
                    <a:pt x="1440" y="677"/>
                  </a:cubicBezTo>
                  <a:cubicBezTo>
                    <a:pt x="1439" y="677"/>
                    <a:pt x="1438" y="677"/>
                    <a:pt x="1437" y="677"/>
                  </a:cubicBezTo>
                  <a:cubicBezTo>
                    <a:pt x="1434" y="678"/>
                    <a:pt x="1431" y="679"/>
                    <a:pt x="1428" y="679"/>
                  </a:cubicBezTo>
                  <a:cubicBezTo>
                    <a:pt x="1425" y="680"/>
                    <a:pt x="1423" y="681"/>
                    <a:pt x="1420" y="682"/>
                  </a:cubicBezTo>
                  <a:cubicBezTo>
                    <a:pt x="1417" y="682"/>
                    <a:pt x="1414" y="683"/>
                    <a:pt x="1411" y="684"/>
                  </a:cubicBezTo>
                  <a:cubicBezTo>
                    <a:pt x="1400" y="687"/>
                    <a:pt x="1388" y="689"/>
                    <a:pt x="1377" y="692"/>
                  </a:cubicBezTo>
                  <a:cubicBezTo>
                    <a:pt x="1375" y="692"/>
                    <a:pt x="1373" y="693"/>
                    <a:pt x="1371" y="693"/>
                  </a:cubicBezTo>
                  <a:cubicBezTo>
                    <a:pt x="1370" y="693"/>
                    <a:pt x="1369" y="693"/>
                    <a:pt x="1368" y="693"/>
                  </a:cubicBezTo>
                  <a:cubicBezTo>
                    <a:pt x="1364" y="692"/>
                    <a:pt x="1360" y="691"/>
                    <a:pt x="1356" y="689"/>
                  </a:cubicBezTo>
                  <a:cubicBezTo>
                    <a:pt x="1348" y="685"/>
                    <a:pt x="1340" y="678"/>
                    <a:pt x="1330" y="671"/>
                  </a:cubicBezTo>
                  <a:cubicBezTo>
                    <a:pt x="1325" y="668"/>
                    <a:pt x="1320" y="665"/>
                    <a:pt x="1314" y="663"/>
                  </a:cubicBezTo>
                  <a:cubicBezTo>
                    <a:pt x="1308" y="661"/>
                    <a:pt x="1302" y="660"/>
                    <a:pt x="1296" y="659"/>
                  </a:cubicBezTo>
                  <a:cubicBezTo>
                    <a:pt x="1291" y="659"/>
                    <a:pt x="1291" y="659"/>
                    <a:pt x="1291" y="659"/>
                  </a:cubicBezTo>
                  <a:cubicBezTo>
                    <a:pt x="1291" y="659"/>
                    <a:pt x="1290" y="659"/>
                    <a:pt x="1289" y="659"/>
                  </a:cubicBezTo>
                  <a:cubicBezTo>
                    <a:pt x="1288" y="659"/>
                    <a:pt x="1287" y="658"/>
                    <a:pt x="1286" y="658"/>
                  </a:cubicBezTo>
                  <a:cubicBezTo>
                    <a:pt x="1285" y="658"/>
                    <a:pt x="1284" y="657"/>
                    <a:pt x="1283" y="657"/>
                  </a:cubicBezTo>
                  <a:cubicBezTo>
                    <a:pt x="1279" y="656"/>
                    <a:pt x="1276" y="653"/>
                    <a:pt x="1272" y="650"/>
                  </a:cubicBezTo>
                  <a:cubicBezTo>
                    <a:pt x="1269" y="647"/>
                    <a:pt x="1266" y="644"/>
                    <a:pt x="1263" y="640"/>
                  </a:cubicBezTo>
                  <a:cubicBezTo>
                    <a:pt x="1260" y="636"/>
                    <a:pt x="1257" y="632"/>
                    <a:pt x="1254" y="627"/>
                  </a:cubicBezTo>
                  <a:cubicBezTo>
                    <a:pt x="1249" y="618"/>
                    <a:pt x="1244" y="609"/>
                    <a:pt x="1240" y="599"/>
                  </a:cubicBezTo>
                  <a:cubicBezTo>
                    <a:pt x="1235" y="589"/>
                    <a:pt x="1231" y="580"/>
                    <a:pt x="1225" y="570"/>
                  </a:cubicBezTo>
                  <a:cubicBezTo>
                    <a:pt x="1223" y="565"/>
                    <a:pt x="1220" y="560"/>
                    <a:pt x="1216" y="555"/>
                  </a:cubicBezTo>
                  <a:cubicBezTo>
                    <a:pt x="1215" y="554"/>
                    <a:pt x="1215" y="554"/>
                    <a:pt x="1215" y="554"/>
                  </a:cubicBezTo>
                  <a:cubicBezTo>
                    <a:pt x="1213" y="552"/>
                    <a:pt x="1213" y="552"/>
                    <a:pt x="1213" y="552"/>
                  </a:cubicBezTo>
                  <a:cubicBezTo>
                    <a:pt x="1212" y="551"/>
                    <a:pt x="1211" y="550"/>
                    <a:pt x="1209" y="549"/>
                  </a:cubicBezTo>
                  <a:cubicBezTo>
                    <a:pt x="1206" y="547"/>
                    <a:pt x="1206" y="547"/>
                    <a:pt x="1206" y="547"/>
                  </a:cubicBezTo>
                  <a:cubicBezTo>
                    <a:pt x="1203" y="544"/>
                    <a:pt x="1203" y="544"/>
                    <a:pt x="1203" y="544"/>
                  </a:cubicBezTo>
                  <a:cubicBezTo>
                    <a:pt x="1195" y="538"/>
                    <a:pt x="1187" y="531"/>
                    <a:pt x="1180" y="523"/>
                  </a:cubicBezTo>
                  <a:cubicBezTo>
                    <a:pt x="1173" y="515"/>
                    <a:pt x="1166" y="507"/>
                    <a:pt x="1161" y="498"/>
                  </a:cubicBezTo>
                  <a:cubicBezTo>
                    <a:pt x="1155" y="489"/>
                    <a:pt x="1151" y="480"/>
                    <a:pt x="1148" y="470"/>
                  </a:cubicBezTo>
                  <a:cubicBezTo>
                    <a:pt x="1148" y="469"/>
                    <a:pt x="1148" y="468"/>
                    <a:pt x="1148" y="467"/>
                  </a:cubicBezTo>
                  <a:cubicBezTo>
                    <a:pt x="1147" y="465"/>
                    <a:pt x="1147" y="464"/>
                    <a:pt x="1147" y="463"/>
                  </a:cubicBezTo>
                  <a:cubicBezTo>
                    <a:pt x="1146" y="459"/>
                    <a:pt x="1146" y="459"/>
                    <a:pt x="1146" y="459"/>
                  </a:cubicBezTo>
                  <a:cubicBezTo>
                    <a:pt x="1146" y="455"/>
                    <a:pt x="1146" y="455"/>
                    <a:pt x="1146" y="455"/>
                  </a:cubicBezTo>
                  <a:cubicBezTo>
                    <a:pt x="1146" y="451"/>
                    <a:pt x="1146" y="446"/>
                    <a:pt x="1148" y="442"/>
                  </a:cubicBezTo>
                  <a:cubicBezTo>
                    <a:pt x="1149" y="437"/>
                    <a:pt x="1152" y="433"/>
                    <a:pt x="1155" y="429"/>
                  </a:cubicBezTo>
                  <a:cubicBezTo>
                    <a:pt x="1156" y="427"/>
                    <a:pt x="1158" y="425"/>
                    <a:pt x="1159" y="424"/>
                  </a:cubicBezTo>
                  <a:cubicBezTo>
                    <a:pt x="1161" y="422"/>
                    <a:pt x="1163" y="420"/>
                    <a:pt x="1165" y="418"/>
                  </a:cubicBezTo>
                  <a:cubicBezTo>
                    <a:pt x="1167" y="417"/>
                    <a:pt x="1169" y="415"/>
                    <a:pt x="1171" y="414"/>
                  </a:cubicBezTo>
                  <a:cubicBezTo>
                    <a:pt x="1173" y="412"/>
                    <a:pt x="1175" y="411"/>
                    <a:pt x="1177" y="409"/>
                  </a:cubicBezTo>
                  <a:cubicBezTo>
                    <a:pt x="1181" y="406"/>
                    <a:pt x="1186" y="404"/>
                    <a:pt x="1191" y="401"/>
                  </a:cubicBezTo>
                  <a:cubicBezTo>
                    <a:pt x="1194" y="400"/>
                    <a:pt x="1197" y="398"/>
                    <a:pt x="1200" y="397"/>
                  </a:cubicBezTo>
                  <a:cubicBezTo>
                    <a:pt x="1201" y="397"/>
                    <a:pt x="1202" y="397"/>
                    <a:pt x="1203" y="397"/>
                  </a:cubicBezTo>
                  <a:cubicBezTo>
                    <a:pt x="1204" y="397"/>
                    <a:pt x="1206" y="397"/>
                    <a:pt x="1208" y="397"/>
                  </a:cubicBezTo>
                  <a:cubicBezTo>
                    <a:pt x="1211" y="397"/>
                    <a:pt x="1213" y="397"/>
                    <a:pt x="1215" y="397"/>
                  </a:cubicBezTo>
                  <a:cubicBezTo>
                    <a:pt x="1217" y="398"/>
                    <a:pt x="1220" y="398"/>
                    <a:pt x="1222" y="399"/>
                  </a:cubicBezTo>
                  <a:cubicBezTo>
                    <a:pt x="1225" y="399"/>
                    <a:pt x="1227" y="400"/>
                    <a:pt x="1229" y="401"/>
                  </a:cubicBezTo>
                  <a:cubicBezTo>
                    <a:pt x="1230" y="402"/>
                    <a:pt x="1230" y="402"/>
                    <a:pt x="1231" y="403"/>
                  </a:cubicBezTo>
                  <a:cubicBezTo>
                    <a:pt x="1231" y="403"/>
                    <a:pt x="1232" y="404"/>
                    <a:pt x="1232" y="405"/>
                  </a:cubicBezTo>
                  <a:cubicBezTo>
                    <a:pt x="1232" y="407"/>
                    <a:pt x="1232" y="409"/>
                    <a:pt x="1232" y="412"/>
                  </a:cubicBezTo>
                  <a:cubicBezTo>
                    <a:pt x="1231" y="413"/>
                    <a:pt x="1231" y="413"/>
                    <a:pt x="1231" y="414"/>
                  </a:cubicBezTo>
                  <a:cubicBezTo>
                    <a:pt x="1231" y="415"/>
                    <a:pt x="1231" y="415"/>
                    <a:pt x="1231" y="415"/>
                  </a:cubicBezTo>
                  <a:cubicBezTo>
                    <a:pt x="1230" y="416"/>
                    <a:pt x="1230" y="416"/>
                    <a:pt x="1230" y="416"/>
                  </a:cubicBezTo>
                  <a:cubicBezTo>
                    <a:pt x="1230" y="417"/>
                    <a:pt x="1230" y="418"/>
                    <a:pt x="1229" y="419"/>
                  </a:cubicBezTo>
                  <a:cubicBezTo>
                    <a:pt x="1229" y="420"/>
                    <a:pt x="1229" y="421"/>
                    <a:pt x="1228" y="422"/>
                  </a:cubicBezTo>
                  <a:cubicBezTo>
                    <a:pt x="1227" y="425"/>
                    <a:pt x="1226" y="429"/>
                    <a:pt x="1225" y="433"/>
                  </a:cubicBezTo>
                  <a:cubicBezTo>
                    <a:pt x="1223" y="441"/>
                    <a:pt x="1221" y="448"/>
                    <a:pt x="1220" y="457"/>
                  </a:cubicBezTo>
                  <a:cubicBezTo>
                    <a:pt x="1218" y="465"/>
                    <a:pt x="1217" y="473"/>
                    <a:pt x="1217" y="482"/>
                  </a:cubicBezTo>
                  <a:cubicBezTo>
                    <a:pt x="1217" y="486"/>
                    <a:pt x="1217" y="491"/>
                    <a:pt x="1218" y="495"/>
                  </a:cubicBezTo>
                  <a:cubicBezTo>
                    <a:pt x="1218" y="496"/>
                    <a:pt x="1218" y="497"/>
                    <a:pt x="1218" y="499"/>
                  </a:cubicBezTo>
                  <a:cubicBezTo>
                    <a:pt x="1219" y="499"/>
                    <a:pt x="1219" y="500"/>
                    <a:pt x="1219" y="500"/>
                  </a:cubicBezTo>
                  <a:cubicBezTo>
                    <a:pt x="1219" y="502"/>
                    <a:pt x="1219" y="502"/>
                    <a:pt x="1219" y="502"/>
                  </a:cubicBezTo>
                  <a:cubicBezTo>
                    <a:pt x="1220" y="503"/>
                    <a:pt x="1220" y="504"/>
                    <a:pt x="1221" y="506"/>
                  </a:cubicBezTo>
                  <a:cubicBezTo>
                    <a:pt x="1221" y="506"/>
                    <a:pt x="1221" y="507"/>
                    <a:pt x="1221" y="507"/>
                  </a:cubicBezTo>
                  <a:cubicBezTo>
                    <a:pt x="1222" y="508"/>
                    <a:pt x="1222" y="508"/>
                    <a:pt x="1222" y="509"/>
                  </a:cubicBezTo>
                  <a:cubicBezTo>
                    <a:pt x="1224" y="511"/>
                    <a:pt x="1226" y="514"/>
                    <a:pt x="1228" y="515"/>
                  </a:cubicBezTo>
                  <a:cubicBezTo>
                    <a:pt x="1229" y="516"/>
                    <a:pt x="1230" y="516"/>
                    <a:pt x="1230" y="516"/>
                  </a:cubicBezTo>
                  <a:cubicBezTo>
                    <a:pt x="1231" y="517"/>
                    <a:pt x="1232" y="517"/>
                    <a:pt x="1233" y="517"/>
                  </a:cubicBezTo>
                  <a:cubicBezTo>
                    <a:pt x="1233" y="517"/>
                    <a:pt x="1234" y="517"/>
                    <a:pt x="1235" y="517"/>
                  </a:cubicBezTo>
                  <a:cubicBezTo>
                    <a:pt x="1236" y="517"/>
                    <a:pt x="1236" y="517"/>
                    <a:pt x="1236" y="517"/>
                  </a:cubicBezTo>
                  <a:cubicBezTo>
                    <a:pt x="1236" y="517"/>
                    <a:pt x="1236" y="517"/>
                    <a:pt x="1237" y="517"/>
                  </a:cubicBezTo>
                  <a:cubicBezTo>
                    <a:pt x="1238" y="518"/>
                    <a:pt x="1238" y="518"/>
                    <a:pt x="1238" y="518"/>
                  </a:cubicBezTo>
                  <a:cubicBezTo>
                    <a:pt x="1239" y="518"/>
                    <a:pt x="1239" y="518"/>
                    <a:pt x="1239" y="518"/>
                  </a:cubicBezTo>
                  <a:cubicBezTo>
                    <a:pt x="1240" y="518"/>
                    <a:pt x="1241" y="518"/>
                    <a:pt x="1242" y="518"/>
                  </a:cubicBezTo>
                  <a:cubicBezTo>
                    <a:pt x="1244" y="518"/>
                    <a:pt x="1246" y="518"/>
                    <a:pt x="1248" y="519"/>
                  </a:cubicBezTo>
                  <a:cubicBezTo>
                    <a:pt x="1255" y="520"/>
                    <a:pt x="1262" y="522"/>
                    <a:pt x="1268" y="525"/>
                  </a:cubicBezTo>
                  <a:cubicBezTo>
                    <a:pt x="1271" y="526"/>
                    <a:pt x="1273" y="528"/>
                    <a:pt x="1276" y="530"/>
                  </a:cubicBezTo>
                  <a:cubicBezTo>
                    <a:pt x="1279" y="531"/>
                    <a:pt x="1281" y="533"/>
                    <a:pt x="1283" y="535"/>
                  </a:cubicBezTo>
                  <a:cubicBezTo>
                    <a:pt x="1287" y="539"/>
                    <a:pt x="1290" y="543"/>
                    <a:pt x="1293" y="547"/>
                  </a:cubicBezTo>
                  <a:cubicBezTo>
                    <a:pt x="1295" y="551"/>
                    <a:pt x="1296" y="555"/>
                    <a:pt x="1297" y="559"/>
                  </a:cubicBezTo>
                  <a:cubicBezTo>
                    <a:pt x="1298" y="562"/>
                    <a:pt x="1299" y="564"/>
                    <a:pt x="1299" y="566"/>
                  </a:cubicBezTo>
                  <a:cubicBezTo>
                    <a:pt x="1299" y="568"/>
                    <a:pt x="1299" y="569"/>
                    <a:pt x="1299" y="569"/>
                  </a:cubicBezTo>
                  <a:cubicBezTo>
                    <a:pt x="1299" y="569"/>
                    <a:pt x="1299" y="569"/>
                    <a:pt x="1299" y="569"/>
                  </a:cubicBezTo>
                  <a:cubicBezTo>
                    <a:pt x="1299" y="571"/>
                    <a:pt x="1301" y="572"/>
                    <a:pt x="1302" y="572"/>
                  </a:cubicBezTo>
                  <a:cubicBezTo>
                    <a:pt x="1304" y="572"/>
                    <a:pt x="1305" y="570"/>
                    <a:pt x="1305" y="569"/>
                  </a:cubicBezTo>
                  <a:cubicBezTo>
                    <a:pt x="1305" y="569"/>
                    <a:pt x="1305" y="568"/>
                    <a:pt x="1304" y="566"/>
                  </a:cubicBezTo>
                  <a:cubicBezTo>
                    <a:pt x="1304" y="564"/>
                    <a:pt x="1304" y="561"/>
                    <a:pt x="1303" y="557"/>
                  </a:cubicBezTo>
                  <a:cubicBezTo>
                    <a:pt x="1303" y="553"/>
                    <a:pt x="1301" y="549"/>
                    <a:pt x="1299" y="544"/>
                  </a:cubicBezTo>
                  <a:cubicBezTo>
                    <a:pt x="1297" y="539"/>
                    <a:pt x="1293" y="534"/>
                    <a:pt x="1289" y="529"/>
                  </a:cubicBezTo>
                  <a:cubicBezTo>
                    <a:pt x="1284" y="524"/>
                    <a:pt x="1279" y="520"/>
                    <a:pt x="1272" y="516"/>
                  </a:cubicBezTo>
                  <a:cubicBezTo>
                    <a:pt x="1265" y="513"/>
                    <a:pt x="1258" y="510"/>
                    <a:pt x="1250" y="508"/>
                  </a:cubicBezTo>
                  <a:cubicBezTo>
                    <a:pt x="1248" y="508"/>
                    <a:pt x="1246" y="508"/>
                    <a:pt x="1244" y="507"/>
                  </a:cubicBezTo>
                  <a:cubicBezTo>
                    <a:pt x="1243" y="507"/>
                    <a:pt x="1242" y="507"/>
                    <a:pt x="1240" y="507"/>
                  </a:cubicBezTo>
                  <a:cubicBezTo>
                    <a:pt x="1239" y="507"/>
                    <a:pt x="1239" y="507"/>
                    <a:pt x="1239" y="507"/>
                  </a:cubicBezTo>
                  <a:cubicBezTo>
                    <a:pt x="1237" y="507"/>
                    <a:pt x="1237" y="507"/>
                    <a:pt x="1237" y="507"/>
                  </a:cubicBezTo>
                  <a:cubicBezTo>
                    <a:pt x="1237" y="507"/>
                    <a:pt x="1237" y="507"/>
                    <a:pt x="1237" y="507"/>
                  </a:cubicBezTo>
                  <a:cubicBezTo>
                    <a:pt x="1236" y="506"/>
                    <a:pt x="1236" y="506"/>
                    <a:pt x="1236" y="506"/>
                  </a:cubicBezTo>
                  <a:cubicBezTo>
                    <a:pt x="1236" y="506"/>
                    <a:pt x="1236" y="506"/>
                    <a:pt x="1235" y="506"/>
                  </a:cubicBezTo>
                  <a:cubicBezTo>
                    <a:pt x="1235" y="506"/>
                    <a:pt x="1235" y="506"/>
                    <a:pt x="1235" y="506"/>
                  </a:cubicBezTo>
                  <a:cubicBezTo>
                    <a:pt x="1235" y="506"/>
                    <a:pt x="1234" y="506"/>
                    <a:pt x="1234" y="506"/>
                  </a:cubicBezTo>
                  <a:cubicBezTo>
                    <a:pt x="1233" y="505"/>
                    <a:pt x="1233" y="504"/>
                    <a:pt x="1232" y="503"/>
                  </a:cubicBezTo>
                  <a:cubicBezTo>
                    <a:pt x="1232" y="503"/>
                    <a:pt x="1232" y="503"/>
                    <a:pt x="1232" y="502"/>
                  </a:cubicBezTo>
                  <a:cubicBezTo>
                    <a:pt x="1231" y="502"/>
                    <a:pt x="1231" y="502"/>
                    <a:pt x="1231" y="501"/>
                  </a:cubicBezTo>
                  <a:cubicBezTo>
                    <a:pt x="1231" y="500"/>
                    <a:pt x="1231" y="500"/>
                    <a:pt x="1230" y="499"/>
                  </a:cubicBezTo>
                  <a:cubicBezTo>
                    <a:pt x="1230" y="498"/>
                    <a:pt x="1230" y="498"/>
                    <a:pt x="1230" y="498"/>
                  </a:cubicBezTo>
                  <a:cubicBezTo>
                    <a:pt x="1230" y="497"/>
                    <a:pt x="1230" y="497"/>
                    <a:pt x="1230" y="496"/>
                  </a:cubicBezTo>
                  <a:cubicBezTo>
                    <a:pt x="1230" y="496"/>
                    <a:pt x="1230" y="495"/>
                    <a:pt x="1229" y="494"/>
                  </a:cubicBezTo>
                  <a:cubicBezTo>
                    <a:pt x="1229" y="490"/>
                    <a:pt x="1229" y="486"/>
                    <a:pt x="1229" y="482"/>
                  </a:cubicBezTo>
                  <a:cubicBezTo>
                    <a:pt x="1229" y="475"/>
                    <a:pt x="1231" y="467"/>
                    <a:pt x="1232" y="459"/>
                  </a:cubicBezTo>
                  <a:cubicBezTo>
                    <a:pt x="1233" y="451"/>
                    <a:pt x="1235" y="443"/>
                    <a:pt x="1237" y="436"/>
                  </a:cubicBezTo>
                  <a:cubicBezTo>
                    <a:pt x="1238" y="433"/>
                    <a:pt x="1239" y="429"/>
                    <a:pt x="1240" y="426"/>
                  </a:cubicBezTo>
                  <a:cubicBezTo>
                    <a:pt x="1241" y="425"/>
                    <a:pt x="1241" y="424"/>
                    <a:pt x="1241" y="423"/>
                  </a:cubicBezTo>
                  <a:cubicBezTo>
                    <a:pt x="1242" y="422"/>
                    <a:pt x="1242" y="421"/>
                    <a:pt x="1242" y="420"/>
                  </a:cubicBezTo>
                  <a:cubicBezTo>
                    <a:pt x="1242" y="420"/>
                    <a:pt x="1242" y="420"/>
                    <a:pt x="1242" y="420"/>
                  </a:cubicBezTo>
                  <a:cubicBezTo>
                    <a:pt x="1243" y="419"/>
                    <a:pt x="1243" y="419"/>
                    <a:pt x="1243" y="419"/>
                  </a:cubicBezTo>
                  <a:cubicBezTo>
                    <a:pt x="1243" y="418"/>
                    <a:pt x="1243" y="418"/>
                    <a:pt x="1243" y="418"/>
                  </a:cubicBezTo>
                  <a:cubicBezTo>
                    <a:pt x="1243" y="417"/>
                    <a:pt x="1244" y="416"/>
                    <a:pt x="1244" y="415"/>
                  </a:cubicBezTo>
                  <a:cubicBezTo>
                    <a:pt x="1244" y="413"/>
                    <a:pt x="1244" y="413"/>
                    <a:pt x="1244" y="413"/>
                  </a:cubicBezTo>
                  <a:cubicBezTo>
                    <a:pt x="1244" y="411"/>
                    <a:pt x="1244" y="411"/>
                    <a:pt x="1244" y="411"/>
                  </a:cubicBezTo>
                  <a:cubicBezTo>
                    <a:pt x="1244" y="411"/>
                    <a:pt x="1245" y="410"/>
                    <a:pt x="1245" y="410"/>
                  </a:cubicBezTo>
                  <a:cubicBezTo>
                    <a:pt x="1245" y="408"/>
                    <a:pt x="1245" y="408"/>
                    <a:pt x="1245" y="408"/>
                  </a:cubicBezTo>
                  <a:cubicBezTo>
                    <a:pt x="1245" y="406"/>
                    <a:pt x="1244" y="404"/>
                    <a:pt x="1244" y="401"/>
                  </a:cubicBezTo>
                  <a:cubicBezTo>
                    <a:pt x="1243" y="399"/>
                    <a:pt x="1241" y="397"/>
                    <a:pt x="1240" y="395"/>
                  </a:cubicBezTo>
                  <a:cubicBezTo>
                    <a:pt x="1238" y="393"/>
                    <a:pt x="1236" y="392"/>
                    <a:pt x="1234" y="391"/>
                  </a:cubicBezTo>
                  <a:cubicBezTo>
                    <a:pt x="1231" y="389"/>
                    <a:pt x="1227" y="388"/>
                    <a:pt x="1224" y="388"/>
                  </a:cubicBezTo>
                  <a:cubicBezTo>
                    <a:pt x="1224" y="388"/>
                    <a:pt x="1223" y="388"/>
                    <a:pt x="1223" y="388"/>
                  </a:cubicBezTo>
                  <a:cubicBezTo>
                    <a:pt x="1231" y="384"/>
                    <a:pt x="1240" y="381"/>
                    <a:pt x="1249" y="379"/>
                  </a:cubicBezTo>
                  <a:cubicBezTo>
                    <a:pt x="1254" y="377"/>
                    <a:pt x="1259" y="376"/>
                    <a:pt x="1265" y="374"/>
                  </a:cubicBezTo>
                  <a:cubicBezTo>
                    <a:pt x="1269" y="373"/>
                    <a:pt x="1269" y="373"/>
                    <a:pt x="1269" y="373"/>
                  </a:cubicBezTo>
                  <a:cubicBezTo>
                    <a:pt x="1270" y="372"/>
                    <a:pt x="1270" y="372"/>
                    <a:pt x="1270" y="372"/>
                  </a:cubicBezTo>
                  <a:cubicBezTo>
                    <a:pt x="1272" y="372"/>
                    <a:pt x="1272" y="372"/>
                    <a:pt x="1272" y="372"/>
                  </a:cubicBezTo>
                  <a:cubicBezTo>
                    <a:pt x="1276" y="371"/>
                    <a:pt x="1276" y="371"/>
                    <a:pt x="1276" y="371"/>
                  </a:cubicBezTo>
                  <a:cubicBezTo>
                    <a:pt x="1277" y="371"/>
                    <a:pt x="1278" y="371"/>
                    <a:pt x="1279" y="370"/>
                  </a:cubicBezTo>
                  <a:cubicBezTo>
                    <a:pt x="1283" y="370"/>
                    <a:pt x="1283" y="370"/>
                    <a:pt x="1283" y="370"/>
                  </a:cubicBezTo>
                  <a:cubicBezTo>
                    <a:pt x="1284" y="369"/>
                    <a:pt x="1286" y="369"/>
                    <a:pt x="1287" y="369"/>
                  </a:cubicBezTo>
                  <a:cubicBezTo>
                    <a:pt x="1289" y="369"/>
                    <a:pt x="1291" y="369"/>
                    <a:pt x="1293" y="368"/>
                  </a:cubicBezTo>
                  <a:cubicBezTo>
                    <a:pt x="1293" y="369"/>
                    <a:pt x="1293" y="369"/>
                    <a:pt x="1293" y="369"/>
                  </a:cubicBezTo>
                  <a:cubicBezTo>
                    <a:pt x="1293" y="371"/>
                    <a:pt x="1292" y="372"/>
                    <a:pt x="1292" y="374"/>
                  </a:cubicBezTo>
                  <a:cubicBezTo>
                    <a:pt x="1291" y="376"/>
                    <a:pt x="1291" y="378"/>
                    <a:pt x="1290" y="380"/>
                  </a:cubicBezTo>
                  <a:cubicBezTo>
                    <a:pt x="1289" y="383"/>
                    <a:pt x="1288" y="385"/>
                    <a:pt x="1287" y="387"/>
                  </a:cubicBezTo>
                  <a:cubicBezTo>
                    <a:pt x="1285" y="392"/>
                    <a:pt x="1283" y="398"/>
                    <a:pt x="1280" y="403"/>
                  </a:cubicBezTo>
                  <a:cubicBezTo>
                    <a:pt x="1279" y="406"/>
                    <a:pt x="1277" y="409"/>
                    <a:pt x="1276" y="412"/>
                  </a:cubicBezTo>
                  <a:cubicBezTo>
                    <a:pt x="1274" y="415"/>
                    <a:pt x="1273" y="418"/>
                    <a:pt x="1271" y="422"/>
                  </a:cubicBezTo>
                  <a:cubicBezTo>
                    <a:pt x="1270" y="425"/>
                    <a:pt x="1269" y="428"/>
                    <a:pt x="1267" y="432"/>
                  </a:cubicBezTo>
                  <a:cubicBezTo>
                    <a:pt x="1266" y="435"/>
                    <a:pt x="1265" y="439"/>
                    <a:pt x="1265" y="443"/>
                  </a:cubicBezTo>
                  <a:cubicBezTo>
                    <a:pt x="1265" y="445"/>
                    <a:pt x="1264" y="448"/>
                    <a:pt x="1265" y="450"/>
                  </a:cubicBezTo>
                  <a:cubicBezTo>
                    <a:pt x="1265" y="452"/>
                    <a:pt x="1266" y="454"/>
                    <a:pt x="1267" y="456"/>
                  </a:cubicBezTo>
                  <a:cubicBezTo>
                    <a:pt x="1269" y="458"/>
                    <a:pt x="1270" y="460"/>
                    <a:pt x="1272" y="461"/>
                  </a:cubicBezTo>
                  <a:cubicBezTo>
                    <a:pt x="1277" y="464"/>
                    <a:pt x="1277" y="464"/>
                    <a:pt x="1277" y="464"/>
                  </a:cubicBezTo>
                  <a:cubicBezTo>
                    <a:pt x="1283" y="468"/>
                    <a:pt x="1289" y="472"/>
                    <a:pt x="1295" y="476"/>
                  </a:cubicBezTo>
                  <a:cubicBezTo>
                    <a:pt x="1301" y="480"/>
                    <a:pt x="1308" y="483"/>
                    <a:pt x="1314" y="485"/>
                  </a:cubicBezTo>
                  <a:cubicBezTo>
                    <a:pt x="1318" y="487"/>
                    <a:pt x="1321" y="488"/>
                    <a:pt x="1325" y="488"/>
                  </a:cubicBezTo>
                  <a:cubicBezTo>
                    <a:pt x="1326" y="489"/>
                    <a:pt x="1328" y="489"/>
                    <a:pt x="1330" y="489"/>
                  </a:cubicBezTo>
                  <a:cubicBezTo>
                    <a:pt x="1331" y="489"/>
                    <a:pt x="1331" y="489"/>
                    <a:pt x="1332" y="490"/>
                  </a:cubicBezTo>
                  <a:cubicBezTo>
                    <a:pt x="1333" y="490"/>
                    <a:pt x="1334" y="490"/>
                    <a:pt x="1335" y="490"/>
                  </a:cubicBezTo>
                  <a:cubicBezTo>
                    <a:pt x="1336" y="490"/>
                    <a:pt x="1336" y="490"/>
                    <a:pt x="1336" y="490"/>
                  </a:cubicBezTo>
                  <a:cubicBezTo>
                    <a:pt x="1336" y="490"/>
                    <a:pt x="1336" y="490"/>
                    <a:pt x="1336" y="490"/>
                  </a:cubicBezTo>
                  <a:cubicBezTo>
                    <a:pt x="1337" y="490"/>
                    <a:pt x="1337" y="490"/>
                    <a:pt x="1337" y="490"/>
                  </a:cubicBezTo>
                  <a:cubicBezTo>
                    <a:pt x="1337" y="490"/>
                    <a:pt x="1337" y="490"/>
                    <a:pt x="1337" y="490"/>
                  </a:cubicBezTo>
                  <a:cubicBezTo>
                    <a:pt x="1337" y="490"/>
                    <a:pt x="1337" y="490"/>
                    <a:pt x="1337" y="490"/>
                  </a:cubicBezTo>
                  <a:cubicBezTo>
                    <a:pt x="1337" y="490"/>
                    <a:pt x="1337" y="490"/>
                    <a:pt x="1337" y="490"/>
                  </a:cubicBezTo>
                  <a:cubicBezTo>
                    <a:pt x="1338" y="490"/>
                    <a:pt x="1339" y="490"/>
                    <a:pt x="1340" y="489"/>
                  </a:cubicBezTo>
                  <a:cubicBezTo>
                    <a:pt x="1340" y="489"/>
                    <a:pt x="1341" y="489"/>
                    <a:pt x="1342" y="489"/>
                  </a:cubicBezTo>
                  <a:cubicBezTo>
                    <a:pt x="1343" y="489"/>
                    <a:pt x="1344" y="489"/>
                    <a:pt x="1345" y="489"/>
                  </a:cubicBezTo>
                  <a:cubicBezTo>
                    <a:pt x="1346" y="489"/>
                    <a:pt x="1348" y="488"/>
                    <a:pt x="1349" y="488"/>
                  </a:cubicBezTo>
                  <a:cubicBezTo>
                    <a:pt x="1351" y="487"/>
                    <a:pt x="1352" y="487"/>
                    <a:pt x="1353" y="487"/>
                  </a:cubicBezTo>
                  <a:cubicBezTo>
                    <a:pt x="1359" y="485"/>
                    <a:pt x="1364" y="483"/>
                    <a:pt x="1368" y="481"/>
                  </a:cubicBezTo>
                  <a:cubicBezTo>
                    <a:pt x="1372" y="479"/>
                    <a:pt x="1375" y="477"/>
                    <a:pt x="1378" y="475"/>
                  </a:cubicBezTo>
                  <a:cubicBezTo>
                    <a:pt x="1381" y="474"/>
                    <a:pt x="1383" y="472"/>
                    <a:pt x="1385" y="471"/>
                  </a:cubicBezTo>
                  <a:cubicBezTo>
                    <a:pt x="1386" y="470"/>
                    <a:pt x="1387" y="470"/>
                    <a:pt x="1387" y="470"/>
                  </a:cubicBezTo>
                  <a:cubicBezTo>
                    <a:pt x="1384" y="465"/>
                    <a:pt x="1384" y="465"/>
                    <a:pt x="1384" y="465"/>
                  </a:cubicBezTo>
                  <a:cubicBezTo>
                    <a:pt x="1384" y="465"/>
                    <a:pt x="1383" y="466"/>
                    <a:pt x="1382" y="467"/>
                  </a:cubicBezTo>
                  <a:cubicBezTo>
                    <a:pt x="1380" y="467"/>
                    <a:pt x="1378" y="468"/>
                    <a:pt x="1375" y="470"/>
                  </a:cubicBezTo>
                  <a:cubicBezTo>
                    <a:pt x="1372" y="471"/>
                    <a:pt x="1369" y="473"/>
                    <a:pt x="1365" y="474"/>
                  </a:cubicBezTo>
                  <a:cubicBezTo>
                    <a:pt x="1361" y="476"/>
                    <a:pt x="1356" y="478"/>
                    <a:pt x="1351" y="479"/>
                  </a:cubicBezTo>
                  <a:cubicBezTo>
                    <a:pt x="1350" y="479"/>
                    <a:pt x="1349" y="480"/>
                    <a:pt x="1347" y="480"/>
                  </a:cubicBezTo>
                  <a:cubicBezTo>
                    <a:pt x="1346" y="480"/>
                    <a:pt x="1345" y="481"/>
                    <a:pt x="1343" y="481"/>
                  </a:cubicBezTo>
                  <a:cubicBezTo>
                    <a:pt x="1343" y="481"/>
                    <a:pt x="1342" y="481"/>
                    <a:pt x="1341" y="481"/>
                  </a:cubicBezTo>
                  <a:cubicBezTo>
                    <a:pt x="1341" y="481"/>
                    <a:pt x="1340" y="481"/>
                    <a:pt x="1339" y="481"/>
                  </a:cubicBezTo>
                  <a:cubicBezTo>
                    <a:pt x="1339" y="481"/>
                    <a:pt x="1338" y="481"/>
                    <a:pt x="1337" y="481"/>
                  </a:cubicBezTo>
                  <a:cubicBezTo>
                    <a:pt x="1336" y="481"/>
                    <a:pt x="1336" y="481"/>
                    <a:pt x="1336" y="481"/>
                  </a:cubicBezTo>
                  <a:cubicBezTo>
                    <a:pt x="1336" y="481"/>
                    <a:pt x="1336" y="481"/>
                    <a:pt x="1336" y="481"/>
                  </a:cubicBezTo>
                  <a:cubicBezTo>
                    <a:pt x="1336" y="481"/>
                    <a:pt x="1336" y="481"/>
                    <a:pt x="1336" y="481"/>
                  </a:cubicBezTo>
                  <a:cubicBezTo>
                    <a:pt x="1335" y="481"/>
                    <a:pt x="1335" y="481"/>
                    <a:pt x="1335" y="481"/>
                  </a:cubicBezTo>
                  <a:cubicBezTo>
                    <a:pt x="1329" y="481"/>
                    <a:pt x="1323" y="481"/>
                    <a:pt x="1317" y="479"/>
                  </a:cubicBezTo>
                  <a:cubicBezTo>
                    <a:pt x="1310" y="477"/>
                    <a:pt x="1304" y="475"/>
                    <a:pt x="1297" y="472"/>
                  </a:cubicBezTo>
                  <a:cubicBezTo>
                    <a:pt x="1291" y="469"/>
                    <a:pt x="1285" y="464"/>
                    <a:pt x="1279" y="460"/>
                  </a:cubicBezTo>
                  <a:cubicBezTo>
                    <a:pt x="1278" y="459"/>
                    <a:pt x="1277" y="458"/>
                    <a:pt x="1275" y="456"/>
                  </a:cubicBezTo>
                  <a:cubicBezTo>
                    <a:pt x="1274" y="455"/>
                    <a:pt x="1273" y="454"/>
                    <a:pt x="1272" y="453"/>
                  </a:cubicBezTo>
                  <a:cubicBezTo>
                    <a:pt x="1271" y="451"/>
                    <a:pt x="1271" y="448"/>
                    <a:pt x="1272" y="445"/>
                  </a:cubicBezTo>
                  <a:cubicBezTo>
                    <a:pt x="1274" y="439"/>
                    <a:pt x="1278" y="433"/>
                    <a:pt x="1282" y="427"/>
                  </a:cubicBezTo>
                  <a:cubicBezTo>
                    <a:pt x="1285" y="422"/>
                    <a:pt x="1290" y="417"/>
                    <a:pt x="1294" y="412"/>
                  </a:cubicBezTo>
                  <a:cubicBezTo>
                    <a:pt x="1298" y="407"/>
                    <a:pt x="1301" y="402"/>
                    <a:pt x="1305" y="398"/>
                  </a:cubicBezTo>
                  <a:cubicBezTo>
                    <a:pt x="1307" y="396"/>
                    <a:pt x="1309" y="394"/>
                    <a:pt x="1310" y="391"/>
                  </a:cubicBezTo>
                  <a:cubicBezTo>
                    <a:pt x="1312" y="389"/>
                    <a:pt x="1313" y="387"/>
                    <a:pt x="1315" y="385"/>
                  </a:cubicBezTo>
                  <a:cubicBezTo>
                    <a:pt x="1317" y="381"/>
                    <a:pt x="1320" y="376"/>
                    <a:pt x="1321" y="372"/>
                  </a:cubicBezTo>
                  <a:cubicBezTo>
                    <a:pt x="1322" y="370"/>
                    <a:pt x="1323" y="369"/>
                    <a:pt x="1323" y="367"/>
                  </a:cubicBezTo>
                  <a:cubicBezTo>
                    <a:pt x="1330" y="367"/>
                    <a:pt x="1336" y="367"/>
                    <a:pt x="1342" y="367"/>
                  </a:cubicBezTo>
                  <a:cubicBezTo>
                    <a:pt x="1347" y="367"/>
                    <a:pt x="1353" y="367"/>
                    <a:pt x="1358" y="367"/>
                  </a:cubicBezTo>
                  <a:cubicBezTo>
                    <a:pt x="1363" y="367"/>
                    <a:pt x="1368" y="367"/>
                    <a:pt x="1374" y="368"/>
                  </a:cubicBezTo>
                  <a:cubicBezTo>
                    <a:pt x="1379" y="368"/>
                    <a:pt x="1384" y="368"/>
                    <a:pt x="1389" y="369"/>
                  </a:cubicBezTo>
                  <a:cubicBezTo>
                    <a:pt x="1392" y="369"/>
                    <a:pt x="1395" y="369"/>
                    <a:pt x="1397" y="370"/>
                  </a:cubicBezTo>
                  <a:cubicBezTo>
                    <a:pt x="1405" y="371"/>
                    <a:pt x="1405" y="371"/>
                    <a:pt x="1405" y="371"/>
                  </a:cubicBezTo>
                  <a:cubicBezTo>
                    <a:pt x="1408" y="371"/>
                    <a:pt x="1410" y="371"/>
                    <a:pt x="1413" y="372"/>
                  </a:cubicBezTo>
                  <a:cubicBezTo>
                    <a:pt x="1416" y="372"/>
                    <a:pt x="1418" y="372"/>
                    <a:pt x="1421" y="373"/>
                  </a:cubicBezTo>
                  <a:cubicBezTo>
                    <a:pt x="1428" y="374"/>
                    <a:pt x="1428" y="374"/>
                    <a:pt x="1428" y="374"/>
                  </a:cubicBezTo>
                  <a:cubicBezTo>
                    <a:pt x="1429" y="374"/>
                    <a:pt x="1431" y="375"/>
                    <a:pt x="1432" y="375"/>
                  </a:cubicBezTo>
                  <a:cubicBezTo>
                    <a:pt x="1436" y="376"/>
                    <a:pt x="1436" y="376"/>
                    <a:pt x="1436" y="376"/>
                  </a:cubicBezTo>
                  <a:cubicBezTo>
                    <a:pt x="1440" y="376"/>
                    <a:pt x="1440" y="376"/>
                    <a:pt x="1440" y="376"/>
                  </a:cubicBezTo>
                  <a:cubicBezTo>
                    <a:pt x="1444" y="377"/>
                    <a:pt x="1444" y="377"/>
                    <a:pt x="1444" y="377"/>
                  </a:cubicBezTo>
                  <a:cubicBezTo>
                    <a:pt x="1446" y="378"/>
                    <a:pt x="1447" y="378"/>
                    <a:pt x="1449" y="378"/>
                  </a:cubicBezTo>
                  <a:cubicBezTo>
                    <a:pt x="1451" y="378"/>
                    <a:pt x="1452" y="378"/>
                    <a:pt x="1454" y="378"/>
                  </a:cubicBezTo>
                  <a:cubicBezTo>
                    <a:pt x="1455" y="378"/>
                    <a:pt x="1456" y="378"/>
                    <a:pt x="1457" y="378"/>
                  </a:cubicBezTo>
                  <a:cubicBezTo>
                    <a:pt x="1458" y="378"/>
                    <a:pt x="1459" y="378"/>
                    <a:pt x="1460" y="378"/>
                  </a:cubicBezTo>
                  <a:cubicBezTo>
                    <a:pt x="1460" y="377"/>
                    <a:pt x="1461" y="377"/>
                    <a:pt x="1462" y="377"/>
                  </a:cubicBezTo>
                  <a:cubicBezTo>
                    <a:pt x="1463" y="377"/>
                    <a:pt x="1463" y="377"/>
                    <a:pt x="1463" y="377"/>
                  </a:cubicBezTo>
                  <a:cubicBezTo>
                    <a:pt x="1464" y="377"/>
                    <a:pt x="1464" y="377"/>
                    <a:pt x="1464" y="377"/>
                  </a:cubicBezTo>
                  <a:cubicBezTo>
                    <a:pt x="1465" y="376"/>
                    <a:pt x="1465" y="376"/>
                    <a:pt x="1465" y="376"/>
                  </a:cubicBezTo>
                  <a:cubicBezTo>
                    <a:pt x="1466" y="376"/>
                    <a:pt x="1467" y="375"/>
                    <a:pt x="1468" y="375"/>
                  </a:cubicBezTo>
                  <a:cubicBezTo>
                    <a:pt x="1469" y="374"/>
                    <a:pt x="1470" y="374"/>
                    <a:pt x="1471" y="373"/>
                  </a:cubicBezTo>
                  <a:cubicBezTo>
                    <a:pt x="1472" y="372"/>
                    <a:pt x="1473" y="372"/>
                    <a:pt x="1473" y="371"/>
                  </a:cubicBezTo>
                  <a:cubicBezTo>
                    <a:pt x="1474" y="370"/>
                    <a:pt x="1475" y="369"/>
                    <a:pt x="1476" y="368"/>
                  </a:cubicBezTo>
                  <a:cubicBezTo>
                    <a:pt x="1478" y="365"/>
                    <a:pt x="1480" y="361"/>
                    <a:pt x="1481" y="357"/>
                  </a:cubicBezTo>
                  <a:cubicBezTo>
                    <a:pt x="1481" y="355"/>
                    <a:pt x="1481" y="353"/>
                    <a:pt x="1482" y="351"/>
                  </a:cubicBezTo>
                  <a:cubicBezTo>
                    <a:pt x="1487" y="352"/>
                    <a:pt x="1494" y="353"/>
                    <a:pt x="1503" y="357"/>
                  </a:cubicBezTo>
                  <a:cubicBezTo>
                    <a:pt x="1508" y="359"/>
                    <a:pt x="1513" y="361"/>
                    <a:pt x="1518" y="364"/>
                  </a:cubicBezTo>
                  <a:cubicBezTo>
                    <a:pt x="1523" y="368"/>
                    <a:pt x="1528" y="372"/>
                    <a:pt x="1533" y="377"/>
                  </a:cubicBezTo>
                  <a:cubicBezTo>
                    <a:pt x="1538" y="382"/>
                    <a:pt x="1542" y="389"/>
                    <a:pt x="1545" y="396"/>
                  </a:cubicBezTo>
                  <a:cubicBezTo>
                    <a:pt x="1549" y="403"/>
                    <a:pt x="1551" y="411"/>
                    <a:pt x="1552" y="420"/>
                  </a:cubicBezTo>
                  <a:cubicBezTo>
                    <a:pt x="1553" y="422"/>
                    <a:pt x="1553" y="424"/>
                    <a:pt x="1553" y="426"/>
                  </a:cubicBezTo>
                  <a:cubicBezTo>
                    <a:pt x="1554" y="429"/>
                    <a:pt x="1554" y="431"/>
                    <a:pt x="1554" y="433"/>
                  </a:cubicBezTo>
                  <a:cubicBezTo>
                    <a:pt x="1554" y="438"/>
                    <a:pt x="1555" y="443"/>
                    <a:pt x="1555" y="448"/>
                  </a:cubicBezTo>
                  <a:cubicBezTo>
                    <a:pt x="1556" y="453"/>
                    <a:pt x="1556" y="458"/>
                    <a:pt x="1557" y="463"/>
                  </a:cubicBezTo>
                  <a:cubicBezTo>
                    <a:pt x="1557" y="468"/>
                    <a:pt x="1558" y="473"/>
                    <a:pt x="1558" y="478"/>
                  </a:cubicBezTo>
                  <a:cubicBezTo>
                    <a:pt x="1559" y="489"/>
                    <a:pt x="1559" y="500"/>
                    <a:pt x="1560" y="510"/>
                  </a:cubicBezTo>
                  <a:cubicBezTo>
                    <a:pt x="1560" y="521"/>
                    <a:pt x="1561" y="533"/>
                    <a:pt x="1560" y="5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Poppins ExtraLight" pitchFamily="2" charset="77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E18104D-80ED-C04A-A930-765AAB775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1938" y="1766888"/>
              <a:ext cx="1820863" cy="1206500"/>
            </a:xfrm>
            <a:custGeom>
              <a:avLst/>
              <a:gdLst>
                <a:gd name="T0" fmla="*/ 55 w 481"/>
                <a:gd name="T1" fmla="*/ 225 h 319"/>
                <a:gd name="T2" fmla="*/ 70 w 481"/>
                <a:gd name="T3" fmla="*/ 240 h 319"/>
                <a:gd name="T4" fmla="*/ 82 w 481"/>
                <a:gd name="T5" fmla="*/ 272 h 319"/>
                <a:gd name="T6" fmla="*/ 82 w 481"/>
                <a:gd name="T7" fmla="*/ 314 h 319"/>
                <a:gd name="T8" fmla="*/ 82 w 481"/>
                <a:gd name="T9" fmla="*/ 319 h 319"/>
                <a:gd name="T10" fmla="*/ 87 w 481"/>
                <a:gd name="T11" fmla="*/ 316 h 319"/>
                <a:gd name="T12" fmla="*/ 104 w 481"/>
                <a:gd name="T13" fmla="*/ 261 h 319"/>
                <a:gd name="T14" fmla="*/ 84 w 481"/>
                <a:gd name="T15" fmla="*/ 212 h 319"/>
                <a:gd name="T16" fmla="*/ 54 w 481"/>
                <a:gd name="T17" fmla="*/ 186 h 319"/>
                <a:gd name="T18" fmla="*/ 23 w 481"/>
                <a:gd name="T19" fmla="*/ 159 h 319"/>
                <a:gd name="T20" fmla="*/ 19 w 481"/>
                <a:gd name="T21" fmla="*/ 151 h 319"/>
                <a:gd name="T22" fmla="*/ 19 w 481"/>
                <a:gd name="T23" fmla="*/ 136 h 319"/>
                <a:gd name="T24" fmla="*/ 21 w 481"/>
                <a:gd name="T25" fmla="*/ 134 h 319"/>
                <a:gd name="T26" fmla="*/ 27 w 481"/>
                <a:gd name="T27" fmla="*/ 126 h 319"/>
                <a:gd name="T28" fmla="*/ 32 w 481"/>
                <a:gd name="T29" fmla="*/ 121 h 319"/>
                <a:gd name="T30" fmla="*/ 42 w 481"/>
                <a:gd name="T31" fmla="*/ 113 h 319"/>
                <a:gd name="T32" fmla="*/ 81 w 481"/>
                <a:gd name="T33" fmla="*/ 95 h 319"/>
                <a:gd name="T34" fmla="*/ 97 w 481"/>
                <a:gd name="T35" fmla="*/ 88 h 319"/>
                <a:gd name="T36" fmla="*/ 193 w 481"/>
                <a:gd name="T37" fmla="*/ 52 h 319"/>
                <a:gd name="T38" fmla="*/ 213 w 481"/>
                <a:gd name="T39" fmla="*/ 53 h 319"/>
                <a:gd name="T40" fmla="*/ 214 w 481"/>
                <a:gd name="T41" fmla="*/ 54 h 319"/>
                <a:gd name="T42" fmla="*/ 218 w 481"/>
                <a:gd name="T43" fmla="*/ 59 h 319"/>
                <a:gd name="T44" fmla="*/ 238 w 481"/>
                <a:gd name="T45" fmla="*/ 105 h 319"/>
                <a:gd name="T46" fmla="*/ 264 w 481"/>
                <a:gd name="T47" fmla="*/ 121 h 319"/>
                <a:gd name="T48" fmla="*/ 266 w 481"/>
                <a:gd name="T49" fmla="*/ 155 h 319"/>
                <a:gd name="T50" fmla="*/ 200 w 481"/>
                <a:gd name="T51" fmla="*/ 241 h 319"/>
                <a:gd name="T52" fmla="*/ 202 w 481"/>
                <a:gd name="T53" fmla="*/ 289 h 319"/>
                <a:gd name="T54" fmla="*/ 199 w 481"/>
                <a:gd name="T55" fmla="*/ 258 h 319"/>
                <a:gd name="T56" fmla="*/ 259 w 481"/>
                <a:gd name="T57" fmla="*/ 169 h 319"/>
                <a:gd name="T58" fmla="*/ 280 w 481"/>
                <a:gd name="T59" fmla="*/ 138 h 319"/>
                <a:gd name="T60" fmla="*/ 235 w 481"/>
                <a:gd name="T61" fmla="*/ 95 h 319"/>
                <a:gd name="T62" fmla="*/ 222 w 481"/>
                <a:gd name="T63" fmla="*/ 51 h 319"/>
                <a:gd name="T64" fmla="*/ 254 w 481"/>
                <a:gd name="T65" fmla="*/ 24 h 319"/>
                <a:gd name="T66" fmla="*/ 260 w 481"/>
                <a:gd name="T67" fmla="*/ 19 h 319"/>
                <a:gd name="T68" fmla="*/ 261 w 481"/>
                <a:gd name="T69" fmla="*/ 19 h 319"/>
                <a:gd name="T70" fmla="*/ 345 w 481"/>
                <a:gd name="T71" fmla="*/ 22 h 319"/>
                <a:gd name="T72" fmla="*/ 420 w 481"/>
                <a:gd name="T73" fmla="*/ 41 h 319"/>
                <a:gd name="T74" fmla="*/ 476 w 481"/>
                <a:gd name="T75" fmla="*/ 69 h 319"/>
                <a:gd name="T76" fmla="*/ 472 w 481"/>
                <a:gd name="T77" fmla="*/ 60 h 319"/>
                <a:gd name="T78" fmla="*/ 387 w 481"/>
                <a:gd name="T79" fmla="*/ 22 h 319"/>
                <a:gd name="T80" fmla="*/ 294 w 481"/>
                <a:gd name="T81" fmla="*/ 1 h 319"/>
                <a:gd name="T82" fmla="*/ 252 w 481"/>
                <a:gd name="T83" fmla="*/ 7 h 319"/>
                <a:gd name="T84" fmla="*/ 247 w 481"/>
                <a:gd name="T85" fmla="*/ 11 h 319"/>
                <a:gd name="T86" fmla="*/ 215 w 481"/>
                <a:gd name="T87" fmla="*/ 44 h 319"/>
                <a:gd name="T88" fmla="*/ 174 w 481"/>
                <a:gd name="T89" fmla="*/ 47 h 319"/>
                <a:gd name="T90" fmla="*/ 88 w 481"/>
                <a:gd name="T91" fmla="*/ 78 h 319"/>
                <a:gd name="T92" fmla="*/ 44 w 481"/>
                <a:gd name="T93" fmla="*/ 95 h 319"/>
                <a:gd name="T94" fmla="*/ 32 w 481"/>
                <a:gd name="T95" fmla="*/ 102 h 319"/>
                <a:gd name="T96" fmla="*/ 18 w 481"/>
                <a:gd name="T97" fmla="*/ 113 h 319"/>
                <a:gd name="T98" fmla="*/ 12 w 481"/>
                <a:gd name="T99" fmla="*/ 119 h 319"/>
                <a:gd name="T100" fmla="*/ 8 w 481"/>
                <a:gd name="T101" fmla="*/ 125 h 319"/>
                <a:gd name="T102" fmla="*/ 4 w 481"/>
                <a:gd name="T103" fmla="*/ 131 h 319"/>
                <a:gd name="T104" fmla="*/ 0 w 481"/>
                <a:gd name="T105" fmla="*/ 151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1" h="319">
                  <a:moveTo>
                    <a:pt x="0" y="151"/>
                  </a:moveTo>
                  <a:cubicBezTo>
                    <a:pt x="1" y="158"/>
                    <a:pt x="3" y="164"/>
                    <a:pt x="6" y="169"/>
                  </a:cubicBezTo>
                  <a:cubicBezTo>
                    <a:pt x="9" y="174"/>
                    <a:pt x="12" y="179"/>
                    <a:pt x="15" y="183"/>
                  </a:cubicBezTo>
                  <a:cubicBezTo>
                    <a:pt x="28" y="201"/>
                    <a:pt x="42" y="214"/>
                    <a:pt x="55" y="225"/>
                  </a:cubicBezTo>
                  <a:cubicBezTo>
                    <a:pt x="56" y="227"/>
                    <a:pt x="58" y="228"/>
                    <a:pt x="59" y="229"/>
                  </a:cubicBezTo>
                  <a:cubicBezTo>
                    <a:pt x="60" y="230"/>
                    <a:pt x="61" y="231"/>
                    <a:pt x="62" y="231"/>
                  </a:cubicBezTo>
                  <a:cubicBezTo>
                    <a:pt x="62" y="232"/>
                    <a:pt x="63" y="233"/>
                    <a:pt x="64" y="233"/>
                  </a:cubicBezTo>
                  <a:cubicBezTo>
                    <a:pt x="66" y="235"/>
                    <a:pt x="68" y="238"/>
                    <a:pt x="70" y="240"/>
                  </a:cubicBezTo>
                  <a:cubicBezTo>
                    <a:pt x="72" y="242"/>
                    <a:pt x="73" y="245"/>
                    <a:pt x="74" y="247"/>
                  </a:cubicBezTo>
                  <a:cubicBezTo>
                    <a:pt x="76" y="250"/>
                    <a:pt x="77" y="253"/>
                    <a:pt x="78" y="256"/>
                  </a:cubicBezTo>
                  <a:cubicBezTo>
                    <a:pt x="79" y="259"/>
                    <a:pt x="80" y="261"/>
                    <a:pt x="81" y="264"/>
                  </a:cubicBezTo>
                  <a:cubicBezTo>
                    <a:pt x="81" y="267"/>
                    <a:pt x="82" y="270"/>
                    <a:pt x="82" y="272"/>
                  </a:cubicBezTo>
                  <a:cubicBezTo>
                    <a:pt x="83" y="278"/>
                    <a:pt x="84" y="283"/>
                    <a:pt x="84" y="288"/>
                  </a:cubicBezTo>
                  <a:cubicBezTo>
                    <a:pt x="85" y="297"/>
                    <a:pt x="84" y="305"/>
                    <a:pt x="83" y="310"/>
                  </a:cubicBezTo>
                  <a:cubicBezTo>
                    <a:pt x="83" y="311"/>
                    <a:pt x="82" y="312"/>
                    <a:pt x="82" y="313"/>
                  </a:cubicBezTo>
                  <a:cubicBezTo>
                    <a:pt x="82" y="313"/>
                    <a:pt x="82" y="314"/>
                    <a:pt x="82" y="314"/>
                  </a:cubicBezTo>
                  <a:cubicBezTo>
                    <a:pt x="82" y="315"/>
                    <a:pt x="82" y="315"/>
                    <a:pt x="81" y="315"/>
                  </a:cubicBezTo>
                  <a:cubicBezTo>
                    <a:pt x="81" y="316"/>
                    <a:pt x="81" y="316"/>
                    <a:pt x="81" y="316"/>
                  </a:cubicBezTo>
                  <a:cubicBezTo>
                    <a:pt x="80" y="317"/>
                    <a:pt x="80" y="317"/>
                    <a:pt x="80" y="317"/>
                  </a:cubicBezTo>
                  <a:cubicBezTo>
                    <a:pt x="82" y="319"/>
                    <a:pt x="82" y="319"/>
                    <a:pt x="82" y="319"/>
                  </a:cubicBezTo>
                  <a:cubicBezTo>
                    <a:pt x="82" y="319"/>
                    <a:pt x="83" y="319"/>
                    <a:pt x="83" y="319"/>
                  </a:cubicBezTo>
                  <a:cubicBezTo>
                    <a:pt x="83" y="319"/>
                    <a:pt x="84" y="319"/>
                    <a:pt x="84" y="318"/>
                  </a:cubicBezTo>
                  <a:cubicBezTo>
                    <a:pt x="85" y="318"/>
                    <a:pt x="85" y="317"/>
                    <a:pt x="86" y="317"/>
                  </a:cubicBezTo>
                  <a:cubicBezTo>
                    <a:pt x="86" y="317"/>
                    <a:pt x="86" y="316"/>
                    <a:pt x="87" y="316"/>
                  </a:cubicBezTo>
                  <a:cubicBezTo>
                    <a:pt x="88" y="315"/>
                    <a:pt x="89" y="314"/>
                    <a:pt x="90" y="313"/>
                  </a:cubicBezTo>
                  <a:cubicBezTo>
                    <a:pt x="93" y="308"/>
                    <a:pt x="98" y="300"/>
                    <a:pt x="101" y="290"/>
                  </a:cubicBezTo>
                  <a:cubicBezTo>
                    <a:pt x="102" y="285"/>
                    <a:pt x="103" y="278"/>
                    <a:pt x="104" y="272"/>
                  </a:cubicBezTo>
                  <a:cubicBezTo>
                    <a:pt x="104" y="268"/>
                    <a:pt x="104" y="265"/>
                    <a:pt x="104" y="261"/>
                  </a:cubicBezTo>
                  <a:cubicBezTo>
                    <a:pt x="104" y="257"/>
                    <a:pt x="103" y="253"/>
                    <a:pt x="103" y="249"/>
                  </a:cubicBezTo>
                  <a:cubicBezTo>
                    <a:pt x="102" y="245"/>
                    <a:pt x="101" y="241"/>
                    <a:pt x="99" y="237"/>
                  </a:cubicBezTo>
                  <a:cubicBezTo>
                    <a:pt x="98" y="233"/>
                    <a:pt x="96" y="229"/>
                    <a:pt x="94" y="224"/>
                  </a:cubicBezTo>
                  <a:cubicBezTo>
                    <a:pt x="91" y="220"/>
                    <a:pt x="88" y="216"/>
                    <a:pt x="84" y="212"/>
                  </a:cubicBezTo>
                  <a:cubicBezTo>
                    <a:pt x="83" y="211"/>
                    <a:pt x="83" y="211"/>
                    <a:pt x="82" y="210"/>
                  </a:cubicBezTo>
                  <a:cubicBezTo>
                    <a:pt x="81" y="209"/>
                    <a:pt x="80" y="208"/>
                    <a:pt x="79" y="208"/>
                  </a:cubicBezTo>
                  <a:cubicBezTo>
                    <a:pt x="78" y="206"/>
                    <a:pt x="76" y="205"/>
                    <a:pt x="74" y="203"/>
                  </a:cubicBezTo>
                  <a:cubicBezTo>
                    <a:pt x="68" y="197"/>
                    <a:pt x="61" y="191"/>
                    <a:pt x="54" y="186"/>
                  </a:cubicBezTo>
                  <a:cubicBezTo>
                    <a:pt x="52" y="184"/>
                    <a:pt x="50" y="183"/>
                    <a:pt x="48" y="182"/>
                  </a:cubicBezTo>
                  <a:cubicBezTo>
                    <a:pt x="46" y="180"/>
                    <a:pt x="44" y="179"/>
                    <a:pt x="43" y="177"/>
                  </a:cubicBezTo>
                  <a:cubicBezTo>
                    <a:pt x="39" y="175"/>
                    <a:pt x="36" y="172"/>
                    <a:pt x="32" y="168"/>
                  </a:cubicBezTo>
                  <a:cubicBezTo>
                    <a:pt x="29" y="165"/>
                    <a:pt x="26" y="162"/>
                    <a:pt x="23" y="159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2" y="156"/>
                    <a:pt x="22" y="156"/>
                    <a:pt x="22" y="156"/>
                  </a:cubicBezTo>
                  <a:cubicBezTo>
                    <a:pt x="21" y="155"/>
                    <a:pt x="21" y="154"/>
                    <a:pt x="20" y="153"/>
                  </a:cubicBezTo>
                  <a:cubicBezTo>
                    <a:pt x="20" y="153"/>
                    <a:pt x="19" y="152"/>
                    <a:pt x="19" y="151"/>
                  </a:cubicBezTo>
                  <a:cubicBezTo>
                    <a:pt x="18" y="149"/>
                    <a:pt x="18" y="149"/>
                    <a:pt x="18" y="149"/>
                  </a:cubicBezTo>
                  <a:cubicBezTo>
                    <a:pt x="18" y="149"/>
                    <a:pt x="18" y="149"/>
                    <a:pt x="18" y="148"/>
                  </a:cubicBezTo>
                  <a:cubicBezTo>
                    <a:pt x="17" y="145"/>
                    <a:pt x="17" y="141"/>
                    <a:pt x="19" y="138"/>
                  </a:cubicBezTo>
                  <a:cubicBezTo>
                    <a:pt x="19" y="136"/>
                    <a:pt x="19" y="136"/>
                    <a:pt x="19" y="136"/>
                  </a:cubicBezTo>
                  <a:cubicBezTo>
                    <a:pt x="20" y="135"/>
                    <a:pt x="20" y="135"/>
                    <a:pt x="20" y="135"/>
                  </a:cubicBezTo>
                  <a:cubicBezTo>
                    <a:pt x="21" y="134"/>
                    <a:pt x="21" y="134"/>
                    <a:pt x="21" y="134"/>
                  </a:cubicBezTo>
                  <a:cubicBezTo>
                    <a:pt x="21" y="134"/>
                    <a:pt x="21" y="134"/>
                    <a:pt x="21" y="134"/>
                  </a:cubicBezTo>
                  <a:cubicBezTo>
                    <a:pt x="21" y="134"/>
                    <a:pt x="20" y="135"/>
                    <a:pt x="21" y="134"/>
                  </a:cubicBezTo>
                  <a:cubicBezTo>
                    <a:pt x="21" y="134"/>
                    <a:pt x="21" y="134"/>
                    <a:pt x="21" y="134"/>
                  </a:cubicBezTo>
                  <a:cubicBezTo>
                    <a:pt x="22" y="132"/>
                    <a:pt x="22" y="132"/>
                    <a:pt x="22" y="132"/>
                  </a:cubicBezTo>
                  <a:cubicBezTo>
                    <a:pt x="23" y="131"/>
                    <a:pt x="24" y="130"/>
                    <a:pt x="25" y="129"/>
                  </a:cubicBezTo>
                  <a:cubicBezTo>
                    <a:pt x="25" y="128"/>
                    <a:pt x="26" y="127"/>
                    <a:pt x="27" y="126"/>
                  </a:cubicBezTo>
                  <a:cubicBezTo>
                    <a:pt x="28" y="125"/>
                    <a:pt x="28" y="125"/>
                    <a:pt x="28" y="125"/>
                  </a:cubicBezTo>
                  <a:cubicBezTo>
                    <a:pt x="29" y="125"/>
                    <a:pt x="29" y="125"/>
                    <a:pt x="29" y="125"/>
                  </a:cubicBezTo>
                  <a:cubicBezTo>
                    <a:pt x="29" y="124"/>
                    <a:pt x="29" y="124"/>
                    <a:pt x="29" y="124"/>
                  </a:cubicBezTo>
                  <a:cubicBezTo>
                    <a:pt x="32" y="121"/>
                    <a:pt x="32" y="121"/>
                    <a:pt x="32" y="121"/>
                  </a:cubicBezTo>
                  <a:cubicBezTo>
                    <a:pt x="33" y="120"/>
                    <a:pt x="34" y="120"/>
                    <a:pt x="35" y="119"/>
                  </a:cubicBezTo>
                  <a:cubicBezTo>
                    <a:pt x="36" y="118"/>
                    <a:pt x="37" y="117"/>
                    <a:pt x="38" y="116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41" y="114"/>
                    <a:pt x="42" y="113"/>
                    <a:pt x="42" y="113"/>
                  </a:cubicBezTo>
                  <a:cubicBezTo>
                    <a:pt x="44" y="112"/>
                    <a:pt x="44" y="112"/>
                    <a:pt x="44" y="112"/>
                  </a:cubicBezTo>
                  <a:cubicBezTo>
                    <a:pt x="47" y="110"/>
                    <a:pt x="47" y="110"/>
                    <a:pt x="47" y="110"/>
                  </a:cubicBezTo>
                  <a:cubicBezTo>
                    <a:pt x="51" y="108"/>
                    <a:pt x="51" y="108"/>
                    <a:pt x="51" y="108"/>
                  </a:cubicBezTo>
                  <a:cubicBezTo>
                    <a:pt x="60" y="103"/>
                    <a:pt x="70" y="99"/>
                    <a:pt x="81" y="95"/>
                  </a:cubicBezTo>
                  <a:cubicBezTo>
                    <a:pt x="85" y="93"/>
                    <a:pt x="85" y="93"/>
                    <a:pt x="85" y="93"/>
                  </a:cubicBezTo>
                  <a:cubicBezTo>
                    <a:pt x="86" y="93"/>
                    <a:pt x="88" y="92"/>
                    <a:pt x="89" y="92"/>
                  </a:cubicBezTo>
                  <a:cubicBezTo>
                    <a:pt x="90" y="91"/>
                    <a:pt x="92" y="90"/>
                    <a:pt x="93" y="90"/>
                  </a:cubicBezTo>
                  <a:cubicBezTo>
                    <a:pt x="94" y="89"/>
                    <a:pt x="96" y="89"/>
                    <a:pt x="97" y="88"/>
                  </a:cubicBezTo>
                  <a:cubicBezTo>
                    <a:pt x="102" y="85"/>
                    <a:pt x="107" y="83"/>
                    <a:pt x="112" y="81"/>
                  </a:cubicBezTo>
                  <a:cubicBezTo>
                    <a:pt x="123" y="76"/>
                    <a:pt x="133" y="71"/>
                    <a:pt x="144" y="67"/>
                  </a:cubicBezTo>
                  <a:cubicBezTo>
                    <a:pt x="155" y="63"/>
                    <a:pt x="165" y="59"/>
                    <a:pt x="176" y="56"/>
                  </a:cubicBezTo>
                  <a:cubicBezTo>
                    <a:pt x="182" y="54"/>
                    <a:pt x="187" y="53"/>
                    <a:pt x="193" y="52"/>
                  </a:cubicBezTo>
                  <a:cubicBezTo>
                    <a:pt x="198" y="51"/>
                    <a:pt x="204" y="50"/>
                    <a:pt x="208" y="51"/>
                  </a:cubicBezTo>
                  <a:cubicBezTo>
                    <a:pt x="209" y="51"/>
                    <a:pt x="210" y="52"/>
                    <a:pt x="211" y="52"/>
                  </a:cubicBezTo>
                  <a:cubicBezTo>
                    <a:pt x="212" y="52"/>
                    <a:pt x="212" y="52"/>
                    <a:pt x="213" y="52"/>
                  </a:cubicBezTo>
                  <a:cubicBezTo>
                    <a:pt x="213" y="53"/>
                    <a:pt x="213" y="53"/>
                    <a:pt x="213" y="53"/>
                  </a:cubicBezTo>
                  <a:cubicBezTo>
                    <a:pt x="213" y="53"/>
                    <a:pt x="213" y="53"/>
                    <a:pt x="213" y="53"/>
                  </a:cubicBezTo>
                  <a:cubicBezTo>
                    <a:pt x="213" y="53"/>
                    <a:pt x="213" y="53"/>
                    <a:pt x="213" y="53"/>
                  </a:cubicBezTo>
                  <a:cubicBezTo>
                    <a:pt x="214" y="53"/>
                    <a:pt x="214" y="53"/>
                    <a:pt x="214" y="53"/>
                  </a:cubicBezTo>
                  <a:cubicBezTo>
                    <a:pt x="214" y="54"/>
                    <a:pt x="214" y="54"/>
                    <a:pt x="214" y="54"/>
                  </a:cubicBezTo>
                  <a:cubicBezTo>
                    <a:pt x="215" y="54"/>
                    <a:pt x="215" y="55"/>
                    <a:pt x="215" y="55"/>
                  </a:cubicBezTo>
                  <a:cubicBezTo>
                    <a:pt x="215" y="55"/>
                    <a:pt x="215" y="55"/>
                    <a:pt x="215" y="55"/>
                  </a:cubicBezTo>
                  <a:cubicBezTo>
                    <a:pt x="216" y="56"/>
                    <a:pt x="216" y="56"/>
                    <a:pt x="216" y="56"/>
                  </a:cubicBezTo>
                  <a:cubicBezTo>
                    <a:pt x="217" y="57"/>
                    <a:pt x="217" y="58"/>
                    <a:pt x="218" y="59"/>
                  </a:cubicBezTo>
                  <a:cubicBezTo>
                    <a:pt x="220" y="64"/>
                    <a:pt x="221" y="69"/>
                    <a:pt x="222" y="74"/>
                  </a:cubicBezTo>
                  <a:cubicBezTo>
                    <a:pt x="223" y="80"/>
                    <a:pt x="224" y="85"/>
                    <a:pt x="226" y="91"/>
                  </a:cubicBezTo>
                  <a:cubicBezTo>
                    <a:pt x="227" y="94"/>
                    <a:pt x="228" y="97"/>
                    <a:pt x="230" y="99"/>
                  </a:cubicBezTo>
                  <a:cubicBezTo>
                    <a:pt x="232" y="102"/>
                    <a:pt x="235" y="104"/>
                    <a:pt x="238" y="105"/>
                  </a:cubicBezTo>
                  <a:cubicBezTo>
                    <a:pt x="239" y="105"/>
                    <a:pt x="240" y="106"/>
                    <a:pt x="242" y="107"/>
                  </a:cubicBezTo>
                  <a:cubicBezTo>
                    <a:pt x="243" y="107"/>
                    <a:pt x="244" y="108"/>
                    <a:pt x="245" y="108"/>
                  </a:cubicBezTo>
                  <a:cubicBezTo>
                    <a:pt x="248" y="109"/>
                    <a:pt x="250" y="111"/>
                    <a:pt x="252" y="112"/>
                  </a:cubicBezTo>
                  <a:cubicBezTo>
                    <a:pt x="256" y="115"/>
                    <a:pt x="261" y="117"/>
                    <a:pt x="264" y="121"/>
                  </a:cubicBezTo>
                  <a:cubicBezTo>
                    <a:pt x="268" y="124"/>
                    <a:pt x="271" y="128"/>
                    <a:pt x="273" y="132"/>
                  </a:cubicBezTo>
                  <a:cubicBezTo>
                    <a:pt x="275" y="136"/>
                    <a:pt x="276" y="140"/>
                    <a:pt x="274" y="144"/>
                  </a:cubicBezTo>
                  <a:cubicBezTo>
                    <a:pt x="273" y="146"/>
                    <a:pt x="272" y="148"/>
                    <a:pt x="271" y="150"/>
                  </a:cubicBezTo>
                  <a:cubicBezTo>
                    <a:pt x="269" y="152"/>
                    <a:pt x="268" y="154"/>
                    <a:pt x="266" y="155"/>
                  </a:cubicBezTo>
                  <a:cubicBezTo>
                    <a:pt x="263" y="159"/>
                    <a:pt x="259" y="162"/>
                    <a:pt x="256" y="166"/>
                  </a:cubicBezTo>
                  <a:cubicBezTo>
                    <a:pt x="250" y="172"/>
                    <a:pt x="243" y="179"/>
                    <a:pt x="237" y="185"/>
                  </a:cubicBezTo>
                  <a:cubicBezTo>
                    <a:pt x="226" y="198"/>
                    <a:pt x="216" y="211"/>
                    <a:pt x="209" y="223"/>
                  </a:cubicBezTo>
                  <a:cubicBezTo>
                    <a:pt x="205" y="229"/>
                    <a:pt x="202" y="235"/>
                    <a:pt x="200" y="241"/>
                  </a:cubicBezTo>
                  <a:cubicBezTo>
                    <a:pt x="198" y="247"/>
                    <a:pt x="197" y="253"/>
                    <a:pt x="196" y="258"/>
                  </a:cubicBezTo>
                  <a:cubicBezTo>
                    <a:pt x="195" y="268"/>
                    <a:pt x="197" y="276"/>
                    <a:pt x="198" y="282"/>
                  </a:cubicBezTo>
                  <a:cubicBezTo>
                    <a:pt x="199" y="284"/>
                    <a:pt x="200" y="286"/>
                    <a:pt x="201" y="287"/>
                  </a:cubicBezTo>
                  <a:cubicBezTo>
                    <a:pt x="201" y="289"/>
                    <a:pt x="202" y="289"/>
                    <a:pt x="202" y="289"/>
                  </a:cubicBezTo>
                  <a:cubicBezTo>
                    <a:pt x="204" y="288"/>
                    <a:pt x="204" y="288"/>
                    <a:pt x="204" y="288"/>
                  </a:cubicBezTo>
                  <a:cubicBezTo>
                    <a:pt x="204" y="288"/>
                    <a:pt x="204" y="287"/>
                    <a:pt x="204" y="286"/>
                  </a:cubicBezTo>
                  <a:cubicBezTo>
                    <a:pt x="203" y="285"/>
                    <a:pt x="202" y="283"/>
                    <a:pt x="201" y="281"/>
                  </a:cubicBezTo>
                  <a:cubicBezTo>
                    <a:pt x="200" y="276"/>
                    <a:pt x="198" y="268"/>
                    <a:pt x="199" y="258"/>
                  </a:cubicBezTo>
                  <a:cubicBezTo>
                    <a:pt x="200" y="253"/>
                    <a:pt x="201" y="248"/>
                    <a:pt x="203" y="242"/>
                  </a:cubicBezTo>
                  <a:cubicBezTo>
                    <a:pt x="205" y="237"/>
                    <a:pt x="208" y="231"/>
                    <a:pt x="212" y="225"/>
                  </a:cubicBezTo>
                  <a:cubicBezTo>
                    <a:pt x="219" y="213"/>
                    <a:pt x="229" y="201"/>
                    <a:pt x="240" y="188"/>
                  </a:cubicBezTo>
                  <a:cubicBezTo>
                    <a:pt x="246" y="182"/>
                    <a:pt x="253" y="175"/>
                    <a:pt x="259" y="169"/>
                  </a:cubicBezTo>
                  <a:cubicBezTo>
                    <a:pt x="263" y="165"/>
                    <a:pt x="266" y="162"/>
                    <a:pt x="269" y="159"/>
                  </a:cubicBezTo>
                  <a:cubicBezTo>
                    <a:pt x="271" y="157"/>
                    <a:pt x="273" y="155"/>
                    <a:pt x="274" y="153"/>
                  </a:cubicBezTo>
                  <a:cubicBezTo>
                    <a:pt x="276" y="151"/>
                    <a:pt x="278" y="149"/>
                    <a:pt x="279" y="146"/>
                  </a:cubicBezTo>
                  <a:cubicBezTo>
                    <a:pt x="280" y="144"/>
                    <a:pt x="280" y="141"/>
                    <a:pt x="280" y="138"/>
                  </a:cubicBezTo>
                  <a:cubicBezTo>
                    <a:pt x="280" y="135"/>
                    <a:pt x="279" y="132"/>
                    <a:pt x="278" y="130"/>
                  </a:cubicBezTo>
                  <a:cubicBezTo>
                    <a:pt x="276" y="124"/>
                    <a:pt x="272" y="120"/>
                    <a:pt x="268" y="116"/>
                  </a:cubicBezTo>
                  <a:cubicBezTo>
                    <a:pt x="260" y="109"/>
                    <a:pt x="251" y="103"/>
                    <a:pt x="241" y="99"/>
                  </a:cubicBezTo>
                  <a:cubicBezTo>
                    <a:pt x="239" y="98"/>
                    <a:pt x="237" y="97"/>
                    <a:pt x="235" y="95"/>
                  </a:cubicBezTo>
                  <a:cubicBezTo>
                    <a:pt x="234" y="93"/>
                    <a:pt x="233" y="91"/>
                    <a:pt x="232" y="89"/>
                  </a:cubicBezTo>
                  <a:cubicBezTo>
                    <a:pt x="231" y="84"/>
                    <a:pt x="230" y="79"/>
                    <a:pt x="229" y="73"/>
                  </a:cubicBezTo>
                  <a:cubicBezTo>
                    <a:pt x="229" y="67"/>
                    <a:pt x="228" y="61"/>
                    <a:pt x="225" y="56"/>
                  </a:cubicBezTo>
                  <a:cubicBezTo>
                    <a:pt x="224" y="54"/>
                    <a:pt x="223" y="53"/>
                    <a:pt x="222" y="51"/>
                  </a:cubicBezTo>
                  <a:cubicBezTo>
                    <a:pt x="222" y="51"/>
                    <a:pt x="222" y="51"/>
                    <a:pt x="222" y="51"/>
                  </a:cubicBezTo>
                  <a:cubicBezTo>
                    <a:pt x="224" y="50"/>
                    <a:pt x="226" y="48"/>
                    <a:pt x="229" y="45"/>
                  </a:cubicBezTo>
                  <a:cubicBezTo>
                    <a:pt x="232" y="43"/>
                    <a:pt x="236" y="40"/>
                    <a:pt x="240" y="36"/>
                  </a:cubicBezTo>
                  <a:cubicBezTo>
                    <a:pt x="244" y="32"/>
                    <a:pt x="249" y="28"/>
                    <a:pt x="254" y="24"/>
                  </a:cubicBezTo>
                  <a:cubicBezTo>
                    <a:pt x="254" y="24"/>
                    <a:pt x="255" y="23"/>
                    <a:pt x="256" y="23"/>
                  </a:cubicBezTo>
                  <a:cubicBezTo>
                    <a:pt x="256" y="22"/>
                    <a:pt x="257" y="22"/>
                    <a:pt x="257" y="21"/>
                  </a:cubicBezTo>
                  <a:cubicBezTo>
                    <a:pt x="258" y="21"/>
                    <a:pt x="259" y="20"/>
                    <a:pt x="260" y="20"/>
                  </a:cubicBezTo>
                  <a:cubicBezTo>
                    <a:pt x="260" y="19"/>
                    <a:pt x="260" y="19"/>
                    <a:pt x="260" y="19"/>
                  </a:cubicBezTo>
                  <a:cubicBezTo>
                    <a:pt x="260" y="19"/>
                    <a:pt x="260" y="19"/>
                    <a:pt x="260" y="19"/>
                  </a:cubicBezTo>
                  <a:cubicBezTo>
                    <a:pt x="260" y="19"/>
                    <a:pt x="260" y="19"/>
                    <a:pt x="260" y="19"/>
                  </a:cubicBezTo>
                  <a:cubicBezTo>
                    <a:pt x="260" y="19"/>
                    <a:pt x="260" y="19"/>
                    <a:pt x="260" y="19"/>
                  </a:cubicBezTo>
                  <a:cubicBezTo>
                    <a:pt x="261" y="19"/>
                    <a:pt x="261" y="19"/>
                    <a:pt x="261" y="19"/>
                  </a:cubicBezTo>
                  <a:cubicBezTo>
                    <a:pt x="264" y="17"/>
                    <a:pt x="267" y="16"/>
                    <a:pt x="270" y="16"/>
                  </a:cubicBezTo>
                  <a:cubicBezTo>
                    <a:pt x="277" y="14"/>
                    <a:pt x="285" y="14"/>
                    <a:pt x="293" y="15"/>
                  </a:cubicBezTo>
                  <a:cubicBezTo>
                    <a:pt x="301" y="15"/>
                    <a:pt x="309" y="16"/>
                    <a:pt x="318" y="17"/>
                  </a:cubicBezTo>
                  <a:cubicBezTo>
                    <a:pt x="327" y="19"/>
                    <a:pt x="336" y="21"/>
                    <a:pt x="345" y="22"/>
                  </a:cubicBezTo>
                  <a:cubicBezTo>
                    <a:pt x="353" y="24"/>
                    <a:pt x="362" y="26"/>
                    <a:pt x="371" y="29"/>
                  </a:cubicBezTo>
                  <a:cubicBezTo>
                    <a:pt x="375" y="30"/>
                    <a:pt x="380" y="31"/>
                    <a:pt x="384" y="32"/>
                  </a:cubicBezTo>
                  <a:cubicBezTo>
                    <a:pt x="388" y="33"/>
                    <a:pt x="393" y="33"/>
                    <a:pt x="397" y="34"/>
                  </a:cubicBezTo>
                  <a:cubicBezTo>
                    <a:pt x="405" y="36"/>
                    <a:pt x="413" y="38"/>
                    <a:pt x="420" y="41"/>
                  </a:cubicBezTo>
                  <a:cubicBezTo>
                    <a:pt x="428" y="43"/>
                    <a:pt x="435" y="45"/>
                    <a:pt x="441" y="48"/>
                  </a:cubicBezTo>
                  <a:cubicBezTo>
                    <a:pt x="447" y="50"/>
                    <a:pt x="453" y="53"/>
                    <a:pt x="458" y="55"/>
                  </a:cubicBezTo>
                  <a:cubicBezTo>
                    <a:pt x="462" y="58"/>
                    <a:pt x="466" y="61"/>
                    <a:pt x="469" y="63"/>
                  </a:cubicBezTo>
                  <a:cubicBezTo>
                    <a:pt x="472" y="65"/>
                    <a:pt x="475" y="68"/>
                    <a:pt x="476" y="69"/>
                  </a:cubicBezTo>
                  <a:cubicBezTo>
                    <a:pt x="477" y="71"/>
                    <a:pt x="478" y="72"/>
                    <a:pt x="478" y="72"/>
                  </a:cubicBezTo>
                  <a:cubicBezTo>
                    <a:pt x="481" y="69"/>
                    <a:pt x="481" y="69"/>
                    <a:pt x="481" y="69"/>
                  </a:cubicBezTo>
                  <a:cubicBezTo>
                    <a:pt x="481" y="69"/>
                    <a:pt x="480" y="69"/>
                    <a:pt x="479" y="67"/>
                  </a:cubicBezTo>
                  <a:cubicBezTo>
                    <a:pt x="477" y="65"/>
                    <a:pt x="475" y="63"/>
                    <a:pt x="472" y="60"/>
                  </a:cubicBezTo>
                  <a:cubicBezTo>
                    <a:pt x="466" y="54"/>
                    <a:pt x="456" y="47"/>
                    <a:pt x="444" y="41"/>
                  </a:cubicBezTo>
                  <a:cubicBezTo>
                    <a:pt x="437" y="38"/>
                    <a:pt x="431" y="36"/>
                    <a:pt x="423" y="33"/>
                  </a:cubicBezTo>
                  <a:cubicBezTo>
                    <a:pt x="416" y="30"/>
                    <a:pt x="408" y="28"/>
                    <a:pt x="399" y="25"/>
                  </a:cubicBezTo>
                  <a:cubicBezTo>
                    <a:pt x="395" y="24"/>
                    <a:pt x="391" y="23"/>
                    <a:pt x="387" y="22"/>
                  </a:cubicBezTo>
                  <a:cubicBezTo>
                    <a:pt x="382" y="21"/>
                    <a:pt x="378" y="19"/>
                    <a:pt x="374" y="18"/>
                  </a:cubicBezTo>
                  <a:cubicBezTo>
                    <a:pt x="365" y="16"/>
                    <a:pt x="356" y="13"/>
                    <a:pt x="347" y="11"/>
                  </a:cubicBezTo>
                  <a:cubicBezTo>
                    <a:pt x="338" y="9"/>
                    <a:pt x="329" y="6"/>
                    <a:pt x="320" y="5"/>
                  </a:cubicBezTo>
                  <a:cubicBezTo>
                    <a:pt x="311" y="3"/>
                    <a:pt x="302" y="2"/>
                    <a:pt x="294" y="1"/>
                  </a:cubicBezTo>
                  <a:cubicBezTo>
                    <a:pt x="285" y="0"/>
                    <a:pt x="276" y="0"/>
                    <a:pt x="267" y="2"/>
                  </a:cubicBezTo>
                  <a:cubicBezTo>
                    <a:pt x="263" y="2"/>
                    <a:pt x="258" y="4"/>
                    <a:pt x="254" y="6"/>
                  </a:cubicBezTo>
                  <a:cubicBezTo>
                    <a:pt x="254" y="6"/>
                    <a:pt x="253" y="7"/>
                    <a:pt x="253" y="7"/>
                  </a:cubicBezTo>
                  <a:cubicBezTo>
                    <a:pt x="252" y="7"/>
                    <a:pt x="252" y="7"/>
                    <a:pt x="252" y="7"/>
                  </a:cubicBezTo>
                  <a:cubicBezTo>
                    <a:pt x="252" y="7"/>
                    <a:pt x="252" y="7"/>
                    <a:pt x="252" y="7"/>
                  </a:cubicBezTo>
                  <a:cubicBezTo>
                    <a:pt x="251" y="8"/>
                    <a:pt x="251" y="8"/>
                    <a:pt x="251" y="8"/>
                  </a:cubicBezTo>
                  <a:cubicBezTo>
                    <a:pt x="251" y="8"/>
                    <a:pt x="250" y="9"/>
                    <a:pt x="249" y="9"/>
                  </a:cubicBezTo>
                  <a:cubicBezTo>
                    <a:pt x="248" y="10"/>
                    <a:pt x="247" y="10"/>
                    <a:pt x="247" y="11"/>
                  </a:cubicBezTo>
                  <a:cubicBezTo>
                    <a:pt x="246" y="12"/>
                    <a:pt x="245" y="12"/>
                    <a:pt x="244" y="13"/>
                  </a:cubicBezTo>
                  <a:cubicBezTo>
                    <a:pt x="239" y="17"/>
                    <a:pt x="234" y="22"/>
                    <a:pt x="230" y="26"/>
                  </a:cubicBezTo>
                  <a:cubicBezTo>
                    <a:pt x="226" y="30"/>
                    <a:pt x="223" y="34"/>
                    <a:pt x="221" y="37"/>
                  </a:cubicBezTo>
                  <a:cubicBezTo>
                    <a:pt x="218" y="40"/>
                    <a:pt x="216" y="42"/>
                    <a:pt x="215" y="44"/>
                  </a:cubicBezTo>
                  <a:cubicBezTo>
                    <a:pt x="215" y="44"/>
                    <a:pt x="214" y="44"/>
                    <a:pt x="214" y="44"/>
                  </a:cubicBezTo>
                  <a:cubicBezTo>
                    <a:pt x="213" y="44"/>
                    <a:pt x="211" y="43"/>
                    <a:pt x="210" y="43"/>
                  </a:cubicBezTo>
                  <a:cubicBezTo>
                    <a:pt x="203" y="42"/>
                    <a:pt x="197" y="42"/>
                    <a:pt x="191" y="43"/>
                  </a:cubicBezTo>
                  <a:cubicBezTo>
                    <a:pt x="185" y="44"/>
                    <a:pt x="180" y="45"/>
                    <a:pt x="174" y="47"/>
                  </a:cubicBezTo>
                  <a:cubicBezTo>
                    <a:pt x="162" y="50"/>
                    <a:pt x="151" y="53"/>
                    <a:pt x="140" y="57"/>
                  </a:cubicBezTo>
                  <a:cubicBezTo>
                    <a:pt x="129" y="61"/>
                    <a:pt x="119" y="65"/>
                    <a:pt x="108" y="70"/>
                  </a:cubicBezTo>
                  <a:cubicBezTo>
                    <a:pt x="102" y="72"/>
                    <a:pt x="97" y="74"/>
                    <a:pt x="92" y="77"/>
                  </a:cubicBezTo>
                  <a:cubicBezTo>
                    <a:pt x="90" y="77"/>
                    <a:pt x="89" y="78"/>
                    <a:pt x="88" y="78"/>
                  </a:cubicBezTo>
                  <a:cubicBezTo>
                    <a:pt x="87" y="79"/>
                    <a:pt x="85" y="79"/>
                    <a:pt x="84" y="80"/>
                  </a:cubicBezTo>
                  <a:cubicBezTo>
                    <a:pt x="83" y="80"/>
                    <a:pt x="82" y="81"/>
                    <a:pt x="80" y="81"/>
                  </a:cubicBezTo>
                  <a:cubicBezTo>
                    <a:pt x="76" y="83"/>
                    <a:pt x="76" y="83"/>
                    <a:pt x="76" y="83"/>
                  </a:cubicBezTo>
                  <a:cubicBezTo>
                    <a:pt x="66" y="86"/>
                    <a:pt x="55" y="90"/>
                    <a:pt x="44" y="95"/>
                  </a:cubicBezTo>
                  <a:cubicBezTo>
                    <a:pt x="40" y="97"/>
                    <a:pt x="40" y="97"/>
                    <a:pt x="40" y="97"/>
                  </a:cubicBezTo>
                  <a:cubicBezTo>
                    <a:pt x="39" y="98"/>
                    <a:pt x="38" y="99"/>
                    <a:pt x="36" y="100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4" y="101"/>
                    <a:pt x="33" y="101"/>
                    <a:pt x="32" y="102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8" y="105"/>
                    <a:pt x="26" y="106"/>
                    <a:pt x="25" y="107"/>
                  </a:cubicBezTo>
                  <a:cubicBezTo>
                    <a:pt x="24" y="108"/>
                    <a:pt x="23" y="109"/>
                    <a:pt x="22" y="110"/>
                  </a:cubicBezTo>
                  <a:cubicBezTo>
                    <a:pt x="18" y="113"/>
                    <a:pt x="18" y="113"/>
                    <a:pt x="18" y="113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17" y="114"/>
                    <a:pt x="17" y="114"/>
                    <a:pt x="17" y="114"/>
                  </a:cubicBezTo>
                  <a:cubicBezTo>
                    <a:pt x="15" y="116"/>
                    <a:pt x="15" y="116"/>
                    <a:pt x="15" y="116"/>
                  </a:cubicBezTo>
                  <a:cubicBezTo>
                    <a:pt x="14" y="117"/>
                    <a:pt x="13" y="118"/>
                    <a:pt x="12" y="119"/>
                  </a:cubicBezTo>
                  <a:cubicBezTo>
                    <a:pt x="11" y="120"/>
                    <a:pt x="10" y="121"/>
                    <a:pt x="10" y="123"/>
                  </a:cubicBezTo>
                  <a:cubicBezTo>
                    <a:pt x="8" y="124"/>
                    <a:pt x="8" y="124"/>
                    <a:pt x="8" y="124"/>
                  </a:cubicBezTo>
                  <a:cubicBezTo>
                    <a:pt x="8" y="124"/>
                    <a:pt x="8" y="124"/>
                    <a:pt x="8" y="124"/>
                  </a:cubicBezTo>
                  <a:cubicBezTo>
                    <a:pt x="8" y="124"/>
                    <a:pt x="8" y="125"/>
                    <a:pt x="8" y="125"/>
                  </a:cubicBezTo>
                  <a:cubicBezTo>
                    <a:pt x="7" y="125"/>
                    <a:pt x="7" y="125"/>
                    <a:pt x="7" y="125"/>
                  </a:cubicBezTo>
                  <a:cubicBezTo>
                    <a:pt x="7" y="126"/>
                    <a:pt x="7" y="126"/>
                    <a:pt x="7" y="126"/>
                  </a:cubicBezTo>
                  <a:cubicBezTo>
                    <a:pt x="5" y="128"/>
                    <a:pt x="5" y="128"/>
                    <a:pt x="5" y="128"/>
                  </a:cubicBezTo>
                  <a:cubicBezTo>
                    <a:pt x="5" y="129"/>
                    <a:pt x="4" y="130"/>
                    <a:pt x="4" y="131"/>
                  </a:cubicBezTo>
                  <a:cubicBezTo>
                    <a:pt x="2" y="134"/>
                    <a:pt x="1" y="137"/>
                    <a:pt x="1" y="140"/>
                  </a:cubicBezTo>
                  <a:cubicBezTo>
                    <a:pt x="0" y="142"/>
                    <a:pt x="0" y="144"/>
                    <a:pt x="0" y="146"/>
                  </a:cubicBezTo>
                  <a:cubicBezTo>
                    <a:pt x="0" y="147"/>
                    <a:pt x="0" y="147"/>
                    <a:pt x="0" y="148"/>
                  </a:cubicBezTo>
                  <a:lnTo>
                    <a:pt x="0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Poppins ExtraLight" pitchFamily="2" charset="77"/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9A3F2FC-E926-3741-94B1-BDAF25610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2725" y="3957638"/>
              <a:ext cx="1000125" cy="284163"/>
            </a:xfrm>
            <a:custGeom>
              <a:avLst/>
              <a:gdLst>
                <a:gd name="T0" fmla="*/ 60 w 264"/>
                <a:gd name="T1" fmla="*/ 25 h 75"/>
                <a:gd name="T2" fmla="*/ 98 w 264"/>
                <a:gd name="T3" fmla="*/ 56 h 75"/>
                <a:gd name="T4" fmla="*/ 123 w 264"/>
                <a:gd name="T5" fmla="*/ 72 h 75"/>
                <a:gd name="T6" fmla="*/ 127 w 264"/>
                <a:gd name="T7" fmla="*/ 73 h 75"/>
                <a:gd name="T8" fmla="*/ 129 w 264"/>
                <a:gd name="T9" fmla="*/ 73 h 75"/>
                <a:gd name="T10" fmla="*/ 131 w 264"/>
                <a:gd name="T11" fmla="*/ 74 h 75"/>
                <a:gd name="T12" fmla="*/ 132 w 264"/>
                <a:gd name="T13" fmla="*/ 74 h 75"/>
                <a:gd name="T14" fmla="*/ 133 w 264"/>
                <a:gd name="T15" fmla="*/ 74 h 75"/>
                <a:gd name="T16" fmla="*/ 151 w 264"/>
                <a:gd name="T17" fmla="*/ 75 h 75"/>
                <a:gd name="T18" fmla="*/ 177 w 264"/>
                <a:gd name="T19" fmla="*/ 70 h 75"/>
                <a:gd name="T20" fmla="*/ 220 w 264"/>
                <a:gd name="T21" fmla="*/ 54 h 75"/>
                <a:gd name="T22" fmla="*/ 249 w 264"/>
                <a:gd name="T23" fmla="*/ 42 h 75"/>
                <a:gd name="T24" fmla="*/ 255 w 264"/>
                <a:gd name="T25" fmla="*/ 40 h 75"/>
                <a:gd name="T26" fmla="*/ 259 w 264"/>
                <a:gd name="T27" fmla="*/ 39 h 75"/>
                <a:gd name="T28" fmla="*/ 260 w 264"/>
                <a:gd name="T29" fmla="*/ 39 h 75"/>
                <a:gd name="T30" fmla="*/ 259 w 264"/>
                <a:gd name="T31" fmla="*/ 29 h 75"/>
                <a:gd name="T32" fmla="*/ 256 w 264"/>
                <a:gd name="T33" fmla="*/ 29 h 75"/>
                <a:gd name="T34" fmla="*/ 251 w 264"/>
                <a:gd name="T35" fmla="*/ 29 h 75"/>
                <a:gd name="T36" fmla="*/ 232 w 264"/>
                <a:gd name="T37" fmla="*/ 35 h 75"/>
                <a:gd name="T38" fmla="*/ 195 w 264"/>
                <a:gd name="T39" fmla="*/ 48 h 75"/>
                <a:gd name="T40" fmla="*/ 150 w 264"/>
                <a:gd name="T41" fmla="*/ 60 h 75"/>
                <a:gd name="T42" fmla="*/ 135 w 264"/>
                <a:gd name="T43" fmla="*/ 60 h 75"/>
                <a:gd name="T44" fmla="*/ 135 w 264"/>
                <a:gd name="T45" fmla="*/ 60 h 75"/>
                <a:gd name="T46" fmla="*/ 135 w 264"/>
                <a:gd name="T47" fmla="*/ 60 h 75"/>
                <a:gd name="T48" fmla="*/ 132 w 264"/>
                <a:gd name="T49" fmla="*/ 59 h 75"/>
                <a:gd name="T50" fmla="*/ 131 w 264"/>
                <a:gd name="T51" fmla="*/ 59 h 75"/>
                <a:gd name="T52" fmla="*/ 128 w 264"/>
                <a:gd name="T53" fmla="*/ 58 h 75"/>
                <a:gd name="T54" fmla="*/ 106 w 264"/>
                <a:gd name="T55" fmla="*/ 46 h 75"/>
                <a:gd name="T56" fmla="*/ 65 w 264"/>
                <a:gd name="T57" fmla="*/ 17 h 75"/>
                <a:gd name="T58" fmla="*/ 28 w 264"/>
                <a:gd name="T59" fmla="*/ 2 h 75"/>
                <a:gd name="T60" fmla="*/ 20 w 264"/>
                <a:gd name="T61" fmla="*/ 1 h 75"/>
                <a:gd name="T62" fmla="*/ 16 w 264"/>
                <a:gd name="T63" fmla="*/ 0 h 75"/>
                <a:gd name="T64" fmla="*/ 4 w 264"/>
                <a:gd name="T65" fmla="*/ 1 h 75"/>
                <a:gd name="T66" fmla="*/ 0 w 264"/>
                <a:gd name="T67" fmla="*/ 3 h 75"/>
                <a:gd name="T68" fmla="*/ 1 w 264"/>
                <a:gd name="T69" fmla="*/ 4 h 75"/>
                <a:gd name="T70" fmla="*/ 13 w 264"/>
                <a:gd name="T71" fmla="*/ 5 h 75"/>
                <a:gd name="T72" fmla="*/ 17 w 264"/>
                <a:gd name="T73" fmla="*/ 6 h 75"/>
                <a:gd name="T74" fmla="*/ 22 w 264"/>
                <a:gd name="T75" fmla="*/ 7 h 75"/>
                <a:gd name="T76" fmla="*/ 42 w 264"/>
                <a:gd name="T77" fmla="*/ 1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4" h="75">
                  <a:moveTo>
                    <a:pt x="42" y="14"/>
                  </a:moveTo>
                  <a:cubicBezTo>
                    <a:pt x="48" y="17"/>
                    <a:pt x="54" y="21"/>
                    <a:pt x="60" y="25"/>
                  </a:cubicBezTo>
                  <a:cubicBezTo>
                    <a:pt x="66" y="30"/>
                    <a:pt x="72" y="35"/>
                    <a:pt x="78" y="40"/>
                  </a:cubicBezTo>
                  <a:cubicBezTo>
                    <a:pt x="84" y="45"/>
                    <a:pt x="91" y="51"/>
                    <a:pt x="98" y="56"/>
                  </a:cubicBezTo>
                  <a:cubicBezTo>
                    <a:pt x="105" y="62"/>
                    <a:pt x="113" y="67"/>
                    <a:pt x="122" y="71"/>
                  </a:cubicBezTo>
                  <a:cubicBezTo>
                    <a:pt x="123" y="72"/>
                    <a:pt x="123" y="72"/>
                    <a:pt x="123" y="72"/>
                  </a:cubicBezTo>
                  <a:cubicBezTo>
                    <a:pt x="124" y="72"/>
                    <a:pt x="125" y="72"/>
                    <a:pt x="125" y="72"/>
                  </a:cubicBezTo>
                  <a:cubicBezTo>
                    <a:pt x="127" y="73"/>
                    <a:pt x="127" y="73"/>
                    <a:pt x="127" y="73"/>
                  </a:cubicBezTo>
                  <a:cubicBezTo>
                    <a:pt x="128" y="73"/>
                    <a:pt x="128" y="73"/>
                    <a:pt x="128" y="73"/>
                  </a:cubicBezTo>
                  <a:cubicBezTo>
                    <a:pt x="129" y="73"/>
                    <a:pt x="129" y="73"/>
                    <a:pt x="129" y="73"/>
                  </a:cubicBezTo>
                  <a:cubicBezTo>
                    <a:pt x="131" y="74"/>
                    <a:pt x="131" y="74"/>
                    <a:pt x="131" y="74"/>
                  </a:cubicBezTo>
                  <a:cubicBezTo>
                    <a:pt x="131" y="74"/>
                    <a:pt x="131" y="74"/>
                    <a:pt x="131" y="74"/>
                  </a:cubicBezTo>
                  <a:cubicBezTo>
                    <a:pt x="132" y="74"/>
                    <a:pt x="132" y="74"/>
                    <a:pt x="132" y="74"/>
                  </a:cubicBezTo>
                  <a:cubicBezTo>
                    <a:pt x="132" y="74"/>
                    <a:pt x="132" y="74"/>
                    <a:pt x="132" y="74"/>
                  </a:cubicBezTo>
                  <a:cubicBezTo>
                    <a:pt x="132" y="74"/>
                    <a:pt x="132" y="74"/>
                    <a:pt x="132" y="74"/>
                  </a:cubicBezTo>
                  <a:cubicBezTo>
                    <a:pt x="133" y="74"/>
                    <a:pt x="133" y="74"/>
                    <a:pt x="133" y="74"/>
                  </a:cubicBezTo>
                  <a:cubicBezTo>
                    <a:pt x="136" y="75"/>
                    <a:pt x="136" y="75"/>
                    <a:pt x="136" y="75"/>
                  </a:cubicBezTo>
                  <a:cubicBezTo>
                    <a:pt x="141" y="75"/>
                    <a:pt x="146" y="75"/>
                    <a:pt x="151" y="75"/>
                  </a:cubicBezTo>
                  <a:cubicBezTo>
                    <a:pt x="156" y="75"/>
                    <a:pt x="160" y="74"/>
                    <a:pt x="164" y="73"/>
                  </a:cubicBezTo>
                  <a:cubicBezTo>
                    <a:pt x="169" y="72"/>
                    <a:pt x="173" y="71"/>
                    <a:pt x="177" y="70"/>
                  </a:cubicBezTo>
                  <a:cubicBezTo>
                    <a:pt x="185" y="67"/>
                    <a:pt x="193" y="65"/>
                    <a:pt x="200" y="62"/>
                  </a:cubicBezTo>
                  <a:cubicBezTo>
                    <a:pt x="207" y="59"/>
                    <a:pt x="214" y="56"/>
                    <a:pt x="220" y="54"/>
                  </a:cubicBezTo>
                  <a:cubicBezTo>
                    <a:pt x="226" y="51"/>
                    <a:pt x="232" y="49"/>
                    <a:pt x="237" y="46"/>
                  </a:cubicBezTo>
                  <a:cubicBezTo>
                    <a:pt x="241" y="44"/>
                    <a:pt x="246" y="43"/>
                    <a:pt x="249" y="42"/>
                  </a:cubicBezTo>
                  <a:cubicBezTo>
                    <a:pt x="251" y="41"/>
                    <a:pt x="252" y="41"/>
                    <a:pt x="254" y="40"/>
                  </a:cubicBezTo>
                  <a:cubicBezTo>
                    <a:pt x="254" y="40"/>
                    <a:pt x="255" y="40"/>
                    <a:pt x="255" y="40"/>
                  </a:cubicBezTo>
                  <a:cubicBezTo>
                    <a:pt x="256" y="40"/>
                    <a:pt x="256" y="39"/>
                    <a:pt x="257" y="39"/>
                  </a:cubicBezTo>
                  <a:cubicBezTo>
                    <a:pt x="257" y="39"/>
                    <a:pt x="258" y="39"/>
                    <a:pt x="259" y="39"/>
                  </a:cubicBezTo>
                  <a:cubicBezTo>
                    <a:pt x="259" y="39"/>
                    <a:pt x="260" y="39"/>
                    <a:pt x="260" y="39"/>
                  </a:cubicBezTo>
                  <a:cubicBezTo>
                    <a:pt x="260" y="39"/>
                    <a:pt x="260" y="39"/>
                    <a:pt x="260" y="39"/>
                  </a:cubicBezTo>
                  <a:cubicBezTo>
                    <a:pt x="262" y="39"/>
                    <a:pt x="264" y="37"/>
                    <a:pt x="264" y="34"/>
                  </a:cubicBezTo>
                  <a:cubicBezTo>
                    <a:pt x="264" y="31"/>
                    <a:pt x="262" y="29"/>
                    <a:pt x="259" y="29"/>
                  </a:cubicBezTo>
                  <a:cubicBezTo>
                    <a:pt x="259" y="29"/>
                    <a:pt x="259" y="29"/>
                    <a:pt x="258" y="29"/>
                  </a:cubicBezTo>
                  <a:cubicBezTo>
                    <a:pt x="258" y="29"/>
                    <a:pt x="257" y="29"/>
                    <a:pt x="256" y="29"/>
                  </a:cubicBezTo>
                  <a:cubicBezTo>
                    <a:pt x="255" y="29"/>
                    <a:pt x="254" y="29"/>
                    <a:pt x="254" y="29"/>
                  </a:cubicBezTo>
                  <a:cubicBezTo>
                    <a:pt x="253" y="29"/>
                    <a:pt x="252" y="29"/>
                    <a:pt x="251" y="29"/>
                  </a:cubicBezTo>
                  <a:cubicBezTo>
                    <a:pt x="250" y="30"/>
                    <a:pt x="248" y="30"/>
                    <a:pt x="246" y="31"/>
                  </a:cubicBezTo>
                  <a:cubicBezTo>
                    <a:pt x="242" y="31"/>
                    <a:pt x="237" y="33"/>
                    <a:pt x="232" y="35"/>
                  </a:cubicBezTo>
                  <a:cubicBezTo>
                    <a:pt x="227" y="36"/>
                    <a:pt x="221" y="38"/>
                    <a:pt x="215" y="41"/>
                  </a:cubicBezTo>
                  <a:cubicBezTo>
                    <a:pt x="209" y="43"/>
                    <a:pt x="202" y="46"/>
                    <a:pt x="195" y="48"/>
                  </a:cubicBezTo>
                  <a:cubicBezTo>
                    <a:pt x="188" y="51"/>
                    <a:pt x="181" y="53"/>
                    <a:pt x="173" y="55"/>
                  </a:cubicBezTo>
                  <a:cubicBezTo>
                    <a:pt x="165" y="57"/>
                    <a:pt x="157" y="59"/>
                    <a:pt x="150" y="60"/>
                  </a:cubicBezTo>
                  <a:cubicBezTo>
                    <a:pt x="146" y="60"/>
                    <a:pt x="142" y="60"/>
                    <a:pt x="138" y="60"/>
                  </a:cubicBezTo>
                  <a:cubicBezTo>
                    <a:pt x="135" y="60"/>
                    <a:pt x="135" y="60"/>
                    <a:pt x="135" y="60"/>
                  </a:cubicBezTo>
                  <a:cubicBezTo>
                    <a:pt x="135" y="60"/>
                    <a:pt x="135" y="60"/>
                    <a:pt x="135" y="60"/>
                  </a:cubicBezTo>
                  <a:cubicBezTo>
                    <a:pt x="135" y="60"/>
                    <a:pt x="135" y="60"/>
                    <a:pt x="135" y="60"/>
                  </a:cubicBezTo>
                  <a:cubicBezTo>
                    <a:pt x="135" y="60"/>
                    <a:pt x="135" y="60"/>
                    <a:pt x="135" y="60"/>
                  </a:cubicBezTo>
                  <a:cubicBezTo>
                    <a:pt x="135" y="60"/>
                    <a:pt x="135" y="60"/>
                    <a:pt x="135" y="60"/>
                  </a:cubicBezTo>
                  <a:cubicBezTo>
                    <a:pt x="134" y="59"/>
                    <a:pt x="134" y="59"/>
                    <a:pt x="134" y="59"/>
                  </a:cubicBezTo>
                  <a:cubicBezTo>
                    <a:pt x="132" y="59"/>
                    <a:pt x="132" y="59"/>
                    <a:pt x="132" y="59"/>
                  </a:cubicBezTo>
                  <a:cubicBezTo>
                    <a:pt x="131" y="59"/>
                    <a:pt x="131" y="59"/>
                    <a:pt x="131" y="59"/>
                  </a:cubicBezTo>
                  <a:cubicBezTo>
                    <a:pt x="131" y="59"/>
                    <a:pt x="131" y="59"/>
                    <a:pt x="131" y="59"/>
                  </a:cubicBezTo>
                  <a:cubicBezTo>
                    <a:pt x="130" y="58"/>
                    <a:pt x="130" y="58"/>
                    <a:pt x="130" y="58"/>
                  </a:cubicBezTo>
                  <a:cubicBezTo>
                    <a:pt x="129" y="58"/>
                    <a:pt x="129" y="58"/>
                    <a:pt x="128" y="58"/>
                  </a:cubicBezTo>
                  <a:cubicBezTo>
                    <a:pt x="127" y="58"/>
                    <a:pt x="127" y="58"/>
                    <a:pt x="127" y="58"/>
                  </a:cubicBezTo>
                  <a:cubicBezTo>
                    <a:pt x="120" y="55"/>
                    <a:pt x="113" y="50"/>
                    <a:pt x="106" y="46"/>
                  </a:cubicBezTo>
                  <a:cubicBezTo>
                    <a:pt x="99" y="41"/>
                    <a:pt x="92" y="35"/>
                    <a:pt x="85" y="30"/>
                  </a:cubicBezTo>
                  <a:cubicBezTo>
                    <a:pt x="79" y="25"/>
                    <a:pt x="72" y="21"/>
                    <a:pt x="65" y="17"/>
                  </a:cubicBezTo>
                  <a:cubicBezTo>
                    <a:pt x="59" y="13"/>
                    <a:pt x="52" y="9"/>
                    <a:pt x="46" y="7"/>
                  </a:cubicBezTo>
                  <a:cubicBezTo>
                    <a:pt x="39" y="4"/>
                    <a:pt x="33" y="3"/>
                    <a:pt x="28" y="2"/>
                  </a:cubicBezTo>
                  <a:cubicBezTo>
                    <a:pt x="26" y="1"/>
                    <a:pt x="25" y="1"/>
                    <a:pt x="24" y="1"/>
                  </a:cubicBezTo>
                  <a:cubicBezTo>
                    <a:pt x="22" y="1"/>
                    <a:pt x="21" y="1"/>
                    <a:pt x="20" y="1"/>
                  </a:cubicBezTo>
                  <a:cubicBezTo>
                    <a:pt x="19" y="1"/>
                    <a:pt x="19" y="1"/>
                    <a:pt x="18" y="1"/>
                  </a:cubicBezTo>
                  <a:cubicBezTo>
                    <a:pt x="18" y="1"/>
                    <a:pt x="17" y="1"/>
                    <a:pt x="16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9" y="0"/>
                    <a:pt x="6" y="1"/>
                    <a:pt x="4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2" y="4"/>
                    <a:pt x="4" y="4"/>
                  </a:cubicBezTo>
                  <a:cubicBezTo>
                    <a:pt x="6" y="4"/>
                    <a:pt x="9" y="5"/>
                    <a:pt x="13" y="5"/>
                  </a:cubicBezTo>
                  <a:cubicBezTo>
                    <a:pt x="14" y="5"/>
                    <a:pt x="15" y="5"/>
                    <a:pt x="16" y="6"/>
                  </a:cubicBezTo>
                  <a:cubicBezTo>
                    <a:pt x="16" y="6"/>
                    <a:pt x="17" y="6"/>
                    <a:pt x="17" y="6"/>
                  </a:cubicBezTo>
                  <a:cubicBezTo>
                    <a:pt x="18" y="6"/>
                    <a:pt x="19" y="6"/>
                    <a:pt x="19" y="6"/>
                  </a:cubicBezTo>
                  <a:cubicBezTo>
                    <a:pt x="20" y="6"/>
                    <a:pt x="21" y="7"/>
                    <a:pt x="22" y="7"/>
                  </a:cubicBezTo>
                  <a:cubicBezTo>
                    <a:pt x="24" y="7"/>
                    <a:pt x="25" y="8"/>
                    <a:pt x="26" y="8"/>
                  </a:cubicBezTo>
                  <a:cubicBezTo>
                    <a:pt x="31" y="9"/>
                    <a:pt x="37" y="12"/>
                    <a:pt x="42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Poppins ExtraLight" pitchFamily="2" charset="77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B233263-7FE8-8B4A-944C-B9FDF539E0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1025" y="2012951"/>
              <a:ext cx="190500" cy="479425"/>
            </a:xfrm>
            <a:custGeom>
              <a:avLst/>
              <a:gdLst>
                <a:gd name="T0" fmla="*/ 49 w 50"/>
                <a:gd name="T1" fmla="*/ 75 h 127"/>
                <a:gd name="T2" fmla="*/ 36 w 50"/>
                <a:gd name="T3" fmla="*/ 48 h 127"/>
                <a:gd name="T4" fmla="*/ 28 w 50"/>
                <a:gd name="T5" fmla="*/ 37 h 127"/>
                <a:gd name="T6" fmla="*/ 14 w 50"/>
                <a:gd name="T7" fmla="*/ 19 h 127"/>
                <a:gd name="T8" fmla="*/ 6 w 50"/>
                <a:gd name="T9" fmla="*/ 6 h 127"/>
                <a:gd name="T10" fmla="*/ 6 w 50"/>
                <a:gd name="T11" fmla="*/ 3 h 127"/>
                <a:gd name="T12" fmla="*/ 5 w 50"/>
                <a:gd name="T13" fmla="*/ 0 h 127"/>
                <a:gd name="T14" fmla="*/ 1 w 50"/>
                <a:gd name="T15" fmla="*/ 1 h 127"/>
                <a:gd name="T16" fmla="*/ 1 w 50"/>
                <a:gd name="T17" fmla="*/ 3 h 127"/>
                <a:gd name="T18" fmla="*/ 0 w 50"/>
                <a:gd name="T19" fmla="*/ 7 h 127"/>
                <a:gd name="T20" fmla="*/ 4 w 50"/>
                <a:gd name="T21" fmla="*/ 24 h 127"/>
                <a:gd name="T22" fmla="*/ 16 w 50"/>
                <a:gd name="T23" fmla="*/ 45 h 127"/>
                <a:gd name="T24" fmla="*/ 23 w 50"/>
                <a:gd name="T25" fmla="*/ 57 h 127"/>
                <a:gd name="T26" fmla="*/ 34 w 50"/>
                <a:gd name="T27" fmla="*/ 78 h 127"/>
                <a:gd name="T28" fmla="*/ 35 w 50"/>
                <a:gd name="T29" fmla="*/ 82 h 127"/>
                <a:gd name="T30" fmla="*/ 35 w 50"/>
                <a:gd name="T31" fmla="*/ 85 h 127"/>
                <a:gd name="T32" fmla="*/ 35 w 50"/>
                <a:gd name="T33" fmla="*/ 85 h 127"/>
                <a:gd name="T34" fmla="*/ 35 w 50"/>
                <a:gd name="T35" fmla="*/ 85 h 127"/>
                <a:gd name="T36" fmla="*/ 35 w 50"/>
                <a:gd name="T37" fmla="*/ 87 h 127"/>
                <a:gd name="T38" fmla="*/ 34 w 50"/>
                <a:gd name="T39" fmla="*/ 90 h 127"/>
                <a:gd name="T40" fmla="*/ 34 w 50"/>
                <a:gd name="T41" fmla="*/ 93 h 127"/>
                <a:gd name="T42" fmla="*/ 27 w 50"/>
                <a:gd name="T43" fmla="*/ 107 h 127"/>
                <a:gd name="T44" fmla="*/ 20 w 50"/>
                <a:gd name="T45" fmla="*/ 117 h 127"/>
                <a:gd name="T46" fmla="*/ 14 w 50"/>
                <a:gd name="T47" fmla="*/ 123 h 127"/>
                <a:gd name="T48" fmla="*/ 15 w 50"/>
                <a:gd name="T49" fmla="*/ 127 h 127"/>
                <a:gd name="T50" fmla="*/ 16 w 50"/>
                <a:gd name="T51" fmla="*/ 126 h 127"/>
                <a:gd name="T52" fmla="*/ 27 w 50"/>
                <a:gd name="T53" fmla="*/ 120 h 127"/>
                <a:gd name="T54" fmla="*/ 35 w 50"/>
                <a:gd name="T55" fmla="*/ 114 h 127"/>
                <a:gd name="T56" fmla="*/ 46 w 50"/>
                <a:gd name="T57" fmla="*/ 98 h 127"/>
                <a:gd name="T58" fmla="*/ 48 w 50"/>
                <a:gd name="T59" fmla="*/ 93 h 127"/>
                <a:gd name="T60" fmla="*/ 49 w 50"/>
                <a:gd name="T61" fmla="*/ 89 h 127"/>
                <a:gd name="T62" fmla="*/ 49 w 50"/>
                <a:gd name="T63" fmla="*/ 88 h 127"/>
                <a:gd name="T64" fmla="*/ 49 w 50"/>
                <a:gd name="T65" fmla="*/ 88 h 127"/>
                <a:gd name="T66" fmla="*/ 49 w 50"/>
                <a:gd name="T67" fmla="*/ 88 h 127"/>
                <a:gd name="T68" fmla="*/ 50 w 50"/>
                <a:gd name="T69" fmla="*/ 81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0" h="127">
                  <a:moveTo>
                    <a:pt x="49" y="79"/>
                  </a:moveTo>
                  <a:cubicBezTo>
                    <a:pt x="49" y="77"/>
                    <a:pt x="49" y="76"/>
                    <a:pt x="49" y="75"/>
                  </a:cubicBezTo>
                  <a:cubicBezTo>
                    <a:pt x="47" y="69"/>
                    <a:pt x="45" y="65"/>
                    <a:pt x="43" y="60"/>
                  </a:cubicBezTo>
                  <a:cubicBezTo>
                    <a:pt x="41" y="56"/>
                    <a:pt x="39" y="52"/>
                    <a:pt x="36" y="48"/>
                  </a:cubicBezTo>
                  <a:cubicBezTo>
                    <a:pt x="35" y="46"/>
                    <a:pt x="34" y="44"/>
                    <a:pt x="32" y="42"/>
                  </a:cubicBezTo>
                  <a:cubicBezTo>
                    <a:pt x="31" y="40"/>
                    <a:pt x="30" y="39"/>
                    <a:pt x="28" y="37"/>
                  </a:cubicBezTo>
                  <a:cubicBezTo>
                    <a:pt x="26" y="34"/>
                    <a:pt x="23" y="30"/>
                    <a:pt x="21" y="27"/>
                  </a:cubicBezTo>
                  <a:cubicBezTo>
                    <a:pt x="19" y="24"/>
                    <a:pt x="16" y="21"/>
                    <a:pt x="14" y="19"/>
                  </a:cubicBezTo>
                  <a:cubicBezTo>
                    <a:pt x="12" y="16"/>
                    <a:pt x="11" y="14"/>
                    <a:pt x="9" y="12"/>
                  </a:cubicBezTo>
                  <a:cubicBezTo>
                    <a:pt x="8" y="9"/>
                    <a:pt x="7" y="7"/>
                    <a:pt x="6" y="6"/>
                  </a:cubicBezTo>
                  <a:cubicBezTo>
                    <a:pt x="6" y="5"/>
                    <a:pt x="6" y="4"/>
                    <a:pt x="6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3"/>
                    <a:pt x="5" y="2"/>
                    <a:pt x="5" y="2"/>
                  </a:cubicBezTo>
                  <a:cubicBezTo>
                    <a:pt x="5" y="1"/>
                    <a:pt x="5" y="0"/>
                    <a:pt x="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1" y="4"/>
                    <a:pt x="0" y="5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9"/>
                    <a:pt x="1" y="12"/>
                    <a:pt x="1" y="15"/>
                  </a:cubicBezTo>
                  <a:cubicBezTo>
                    <a:pt x="2" y="18"/>
                    <a:pt x="3" y="21"/>
                    <a:pt x="4" y="24"/>
                  </a:cubicBezTo>
                  <a:cubicBezTo>
                    <a:pt x="6" y="28"/>
                    <a:pt x="8" y="31"/>
                    <a:pt x="9" y="35"/>
                  </a:cubicBezTo>
                  <a:cubicBezTo>
                    <a:pt x="11" y="38"/>
                    <a:pt x="14" y="42"/>
                    <a:pt x="16" y="45"/>
                  </a:cubicBezTo>
                  <a:cubicBezTo>
                    <a:pt x="17" y="47"/>
                    <a:pt x="18" y="49"/>
                    <a:pt x="19" y="51"/>
                  </a:cubicBezTo>
                  <a:cubicBezTo>
                    <a:pt x="20" y="53"/>
                    <a:pt x="21" y="55"/>
                    <a:pt x="23" y="57"/>
                  </a:cubicBezTo>
                  <a:cubicBezTo>
                    <a:pt x="25" y="60"/>
                    <a:pt x="27" y="64"/>
                    <a:pt x="29" y="68"/>
                  </a:cubicBezTo>
                  <a:cubicBezTo>
                    <a:pt x="31" y="71"/>
                    <a:pt x="33" y="75"/>
                    <a:pt x="34" y="78"/>
                  </a:cubicBezTo>
                  <a:cubicBezTo>
                    <a:pt x="34" y="79"/>
                    <a:pt x="35" y="80"/>
                    <a:pt x="35" y="81"/>
                  </a:cubicBezTo>
                  <a:cubicBezTo>
                    <a:pt x="35" y="81"/>
                    <a:pt x="35" y="82"/>
                    <a:pt x="35" y="82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35" y="84"/>
                    <a:pt x="35" y="85"/>
                    <a:pt x="35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35" y="85"/>
                    <a:pt x="35" y="85"/>
                    <a:pt x="35" y="85"/>
                  </a:cubicBezTo>
                  <a:cubicBezTo>
                    <a:pt x="35" y="85"/>
                    <a:pt x="35" y="85"/>
                    <a:pt x="35" y="85"/>
                  </a:cubicBezTo>
                  <a:cubicBezTo>
                    <a:pt x="35" y="85"/>
                    <a:pt x="35" y="85"/>
                    <a:pt x="35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35" y="87"/>
                    <a:pt x="35" y="87"/>
                    <a:pt x="35" y="87"/>
                  </a:cubicBezTo>
                  <a:cubicBezTo>
                    <a:pt x="35" y="88"/>
                    <a:pt x="35" y="88"/>
                    <a:pt x="35" y="88"/>
                  </a:cubicBezTo>
                  <a:cubicBezTo>
                    <a:pt x="35" y="89"/>
                    <a:pt x="34" y="89"/>
                    <a:pt x="34" y="90"/>
                  </a:cubicBezTo>
                  <a:cubicBezTo>
                    <a:pt x="34" y="91"/>
                    <a:pt x="34" y="91"/>
                    <a:pt x="34" y="91"/>
                  </a:cubicBezTo>
                  <a:cubicBezTo>
                    <a:pt x="34" y="92"/>
                    <a:pt x="34" y="93"/>
                    <a:pt x="34" y="93"/>
                  </a:cubicBezTo>
                  <a:cubicBezTo>
                    <a:pt x="33" y="95"/>
                    <a:pt x="33" y="97"/>
                    <a:pt x="32" y="98"/>
                  </a:cubicBezTo>
                  <a:cubicBezTo>
                    <a:pt x="31" y="102"/>
                    <a:pt x="29" y="105"/>
                    <a:pt x="27" y="107"/>
                  </a:cubicBezTo>
                  <a:cubicBezTo>
                    <a:pt x="26" y="110"/>
                    <a:pt x="24" y="112"/>
                    <a:pt x="22" y="114"/>
                  </a:cubicBezTo>
                  <a:cubicBezTo>
                    <a:pt x="21" y="115"/>
                    <a:pt x="20" y="116"/>
                    <a:pt x="20" y="117"/>
                  </a:cubicBezTo>
                  <a:cubicBezTo>
                    <a:pt x="19" y="118"/>
                    <a:pt x="18" y="119"/>
                    <a:pt x="18" y="120"/>
                  </a:cubicBezTo>
                  <a:cubicBezTo>
                    <a:pt x="16" y="121"/>
                    <a:pt x="15" y="122"/>
                    <a:pt x="14" y="123"/>
                  </a:cubicBezTo>
                  <a:cubicBezTo>
                    <a:pt x="14" y="124"/>
                    <a:pt x="13" y="124"/>
                    <a:pt x="13" y="124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15" y="126"/>
                    <a:pt x="16" y="126"/>
                    <a:pt x="16" y="126"/>
                  </a:cubicBezTo>
                  <a:cubicBezTo>
                    <a:pt x="17" y="126"/>
                    <a:pt x="19" y="125"/>
                    <a:pt x="21" y="124"/>
                  </a:cubicBezTo>
                  <a:cubicBezTo>
                    <a:pt x="23" y="123"/>
                    <a:pt x="25" y="122"/>
                    <a:pt x="27" y="120"/>
                  </a:cubicBezTo>
                  <a:cubicBezTo>
                    <a:pt x="29" y="119"/>
                    <a:pt x="30" y="118"/>
                    <a:pt x="31" y="117"/>
                  </a:cubicBezTo>
                  <a:cubicBezTo>
                    <a:pt x="32" y="116"/>
                    <a:pt x="34" y="115"/>
                    <a:pt x="35" y="114"/>
                  </a:cubicBezTo>
                  <a:cubicBezTo>
                    <a:pt x="38" y="111"/>
                    <a:pt x="40" y="108"/>
                    <a:pt x="43" y="104"/>
                  </a:cubicBezTo>
                  <a:cubicBezTo>
                    <a:pt x="44" y="102"/>
                    <a:pt x="45" y="100"/>
                    <a:pt x="46" y="98"/>
                  </a:cubicBezTo>
                  <a:cubicBezTo>
                    <a:pt x="46" y="97"/>
                    <a:pt x="47" y="96"/>
                    <a:pt x="47" y="94"/>
                  </a:cubicBezTo>
                  <a:cubicBezTo>
                    <a:pt x="47" y="94"/>
                    <a:pt x="48" y="93"/>
                    <a:pt x="48" y="93"/>
                  </a:cubicBezTo>
                  <a:cubicBezTo>
                    <a:pt x="48" y="92"/>
                    <a:pt x="48" y="92"/>
                    <a:pt x="48" y="91"/>
                  </a:cubicBezTo>
                  <a:cubicBezTo>
                    <a:pt x="49" y="89"/>
                    <a:pt x="49" y="89"/>
                    <a:pt x="49" y="89"/>
                  </a:cubicBezTo>
                  <a:cubicBezTo>
                    <a:pt x="49" y="89"/>
                    <a:pt x="49" y="89"/>
                    <a:pt x="49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9" y="86"/>
                    <a:pt x="50" y="85"/>
                    <a:pt x="50" y="83"/>
                  </a:cubicBezTo>
                  <a:cubicBezTo>
                    <a:pt x="50" y="82"/>
                    <a:pt x="50" y="82"/>
                    <a:pt x="50" y="81"/>
                  </a:cubicBezTo>
                  <a:cubicBezTo>
                    <a:pt x="49" y="80"/>
                    <a:pt x="49" y="80"/>
                    <a:pt x="49" y="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Poppins ExtraLight" pitchFamily="2" charset="77"/>
              </a:endParaRPr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7A102EF-A46F-F64B-BD11-A0E194F2D534}"/>
              </a:ext>
            </a:extLst>
          </p:cNvPr>
          <p:cNvCxnSpPr>
            <a:cxnSpLocks/>
          </p:cNvCxnSpPr>
          <p:nvPr/>
        </p:nvCxnSpPr>
        <p:spPr>
          <a:xfrm flipV="1">
            <a:off x="15889951" y="11171761"/>
            <a:ext cx="2502112" cy="5"/>
          </a:xfrm>
          <a:prstGeom prst="line">
            <a:avLst/>
          </a:prstGeom>
          <a:ln w="38100">
            <a:solidFill>
              <a:schemeClr val="accent6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50DC5C8-2CCE-AB48-A0B7-0427B8ABFDA5}"/>
              </a:ext>
            </a:extLst>
          </p:cNvPr>
          <p:cNvCxnSpPr>
            <a:cxnSpLocks/>
          </p:cNvCxnSpPr>
          <p:nvPr/>
        </p:nvCxnSpPr>
        <p:spPr>
          <a:xfrm flipH="1" flipV="1">
            <a:off x="5283200" y="11091731"/>
            <a:ext cx="7334082" cy="15901"/>
          </a:xfrm>
          <a:prstGeom prst="line">
            <a:avLst/>
          </a:prstGeom>
          <a:ln w="38100">
            <a:solidFill>
              <a:schemeClr val="accent6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9AB6867-A535-7F4B-B5E1-7B22CD8664F1}"/>
              </a:ext>
            </a:extLst>
          </p:cNvPr>
          <p:cNvCxnSpPr>
            <a:cxnSpLocks/>
          </p:cNvCxnSpPr>
          <p:nvPr/>
        </p:nvCxnSpPr>
        <p:spPr>
          <a:xfrm flipV="1">
            <a:off x="16120843" y="6796725"/>
            <a:ext cx="2271221" cy="5"/>
          </a:xfrm>
          <a:prstGeom prst="line">
            <a:avLst/>
          </a:prstGeom>
          <a:ln w="38100">
            <a:solidFill>
              <a:schemeClr val="accent6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2969CC9-498B-D844-AC44-797C602902E2}"/>
              </a:ext>
            </a:extLst>
          </p:cNvPr>
          <p:cNvCxnSpPr>
            <a:cxnSpLocks/>
          </p:cNvCxnSpPr>
          <p:nvPr/>
        </p:nvCxnSpPr>
        <p:spPr>
          <a:xfrm>
            <a:off x="12028367" y="9014589"/>
            <a:ext cx="6363697" cy="1"/>
          </a:xfrm>
          <a:prstGeom prst="line">
            <a:avLst/>
          </a:prstGeom>
          <a:ln w="38100">
            <a:solidFill>
              <a:schemeClr val="accent6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98894CD-941C-E84C-9445-12426397CF64}"/>
              </a:ext>
            </a:extLst>
          </p:cNvPr>
          <p:cNvCxnSpPr>
            <a:cxnSpLocks/>
          </p:cNvCxnSpPr>
          <p:nvPr/>
        </p:nvCxnSpPr>
        <p:spPr>
          <a:xfrm flipV="1">
            <a:off x="13007228" y="4709819"/>
            <a:ext cx="5384835" cy="5"/>
          </a:xfrm>
          <a:prstGeom prst="line">
            <a:avLst/>
          </a:prstGeom>
          <a:ln w="38100">
            <a:solidFill>
              <a:schemeClr val="accent6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658C344-C90C-3649-A2E9-5CBACE02052A}"/>
              </a:ext>
            </a:extLst>
          </p:cNvPr>
          <p:cNvCxnSpPr>
            <a:cxnSpLocks/>
          </p:cNvCxnSpPr>
          <p:nvPr/>
        </p:nvCxnSpPr>
        <p:spPr>
          <a:xfrm flipH="1" flipV="1">
            <a:off x="5246336" y="6268221"/>
            <a:ext cx="2739397" cy="1"/>
          </a:xfrm>
          <a:prstGeom prst="line">
            <a:avLst/>
          </a:prstGeom>
          <a:ln w="38100">
            <a:solidFill>
              <a:schemeClr val="accent6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D9E6CFE-551A-AD4E-8CEA-1FB0D1D14A31}"/>
              </a:ext>
            </a:extLst>
          </p:cNvPr>
          <p:cNvSpPr txBox="1"/>
          <p:nvPr/>
        </p:nvSpPr>
        <p:spPr>
          <a:xfrm>
            <a:off x="8150707" y="612372"/>
            <a:ext cx="80762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BRAIN INFOGRAPHIC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06CC1CA-1D86-AD4D-80F5-2F4B944FEF4F}"/>
              </a:ext>
            </a:extLst>
          </p:cNvPr>
          <p:cNvSpPr txBox="1"/>
          <p:nvPr/>
        </p:nvSpPr>
        <p:spPr>
          <a:xfrm>
            <a:off x="9706414" y="14989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1F9EBCF-1386-224C-87D9-CCEA78679B40}"/>
              </a:ext>
            </a:extLst>
          </p:cNvPr>
          <p:cNvSpPr txBox="1"/>
          <p:nvPr/>
        </p:nvSpPr>
        <p:spPr>
          <a:xfrm>
            <a:off x="18593788" y="4035985"/>
            <a:ext cx="217880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Structure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E9D4C165-A65B-9C42-814B-A588220908D9}"/>
              </a:ext>
            </a:extLst>
          </p:cNvPr>
          <p:cNvSpPr txBox="1">
            <a:spLocks/>
          </p:cNvSpPr>
          <p:nvPr/>
        </p:nvSpPr>
        <p:spPr>
          <a:xfrm>
            <a:off x="18483243" y="4656171"/>
            <a:ext cx="4576782" cy="109741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Poppins ExtraLight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 an executive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048C47C-5FEC-1F4B-AB9D-033F6BAFCCDD}"/>
              </a:ext>
            </a:extLst>
          </p:cNvPr>
          <p:cNvSpPr txBox="1"/>
          <p:nvPr/>
        </p:nvSpPr>
        <p:spPr>
          <a:xfrm>
            <a:off x="18593788" y="6176073"/>
            <a:ext cx="217880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Structure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39C17508-8BEE-0048-95AB-E7556419847C}"/>
              </a:ext>
            </a:extLst>
          </p:cNvPr>
          <p:cNvSpPr txBox="1">
            <a:spLocks/>
          </p:cNvSpPr>
          <p:nvPr/>
        </p:nvSpPr>
        <p:spPr>
          <a:xfrm>
            <a:off x="18483243" y="6796259"/>
            <a:ext cx="4576782" cy="109741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Poppins ExtraLight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 an executive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4F76A0D-438B-0C49-B136-0E91EB2D9E22}"/>
              </a:ext>
            </a:extLst>
          </p:cNvPr>
          <p:cNvSpPr txBox="1"/>
          <p:nvPr/>
        </p:nvSpPr>
        <p:spPr>
          <a:xfrm>
            <a:off x="18593788" y="10551575"/>
            <a:ext cx="217880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Structure</a:t>
            </a: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07F16465-9371-524D-9B3F-BFFF9AD820C6}"/>
              </a:ext>
            </a:extLst>
          </p:cNvPr>
          <p:cNvSpPr txBox="1">
            <a:spLocks/>
          </p:cNvSpPr>
          <p:nvPr/>
        </p:nvSpPr>
        <p:spPr>
          <a:xfrm>
            <a:off x="18483243" y="11171761"/>
            <a:ext cx="4576782" cy="109741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Poppins ExtraLight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 an executive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DA1CC39-7647-FB45-AE81-05464A9B06D3}"/>
              </a:ext>
            </a:extLst>
          </p:cNvPr>
          <p:cNvSpPr txBox="1"/>
          <p:nvPr/>
        </p:nvSpPr>
        <p:spPr>
          <a:xfrm>
            <a:off x="18593788" y="8385525"/>
            <a:ext cx="217880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Structure</a:t>
            </a: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7A980E7A-9001-E74F-A9BE-11B5DF56B8F8}"/>
              </a:ext>
            </a:extLst>
          </p:cNvPr>
          <p:cNvSpPr txBox="1">
            <a:spLocks/>
          </p:cNvSpPr>
          <p:nvPr/>
        </p:nvSpPr>
        <p:spPr>
          <a:xfrm>
            <a:off x="18483243" y="9005711"/>
            <a:ext cx="4576782" cy="109741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Poppins ExtraLight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 an executive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4D1D364C-40A3-AD45-A5B8-542C2D734002}"/>
              </a:ext>
            </a:extLst>
          </p:cNvPr>
          <p:cNvSpPr txBox="1">
            <a:spLocks/>
          </p:cNvSpPr>
          <p:nvPr/>
        </p:nvSpPr>
        <p:spPr>
          <a:xfrm>
            <a:off x="914554" y="6247550"/>
            <a:ext cx="4300008" cy="109741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Poppins ExtraLight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 an executive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A8CF4CD-1B02-7C41-8840-ED93C6B45716}"/>
              </a:ext>
            </a:extLst>
          </p:cNvPr>
          <p:cNvSpPr txBox="1"/>
          <p:nvPr/>
        </p:nvSpPr>
        <p:spPr>
          <a:xfrm>
            <a:off x="2890884" y="5627364"/>
            <a:ext cx="217880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Structure</a:t>
            </a:r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BEA43038-9B4A-BA41-B61D-34CA5E4BC48E}"/>
              </a:ext>
            </a:extLst>
          </p:cNvPr>
          <p:cNvSpPr txBox="1">
            <a:spLocks/>
          </p:cNvSpPr>
          <p:nvPr/>
        </p:nvSpPr>
        <p:spPr>
          <a:xfrm>
            <a:off x="914554" y="11125328"/>
            <a:ext cx="4300008" cy="109741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Poppins ExtraLight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 an executive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1C16324-85BF-874D-AA29-901516881ABC}"/>
              </a:ext>
            </a:extLst>
          </p:cNvPr>
          <p:cNvSpPr txBox="1"/>
          <p:nvPr/>
        </p:nvSpPr>
        <p:spPr>
          <a:xfrm>
            <a:off x="2890884" y="10505142"/>
            <a:ext cx="217880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Structure</a:t>
            </a:r>
          </a:p>
        </p:txBody>
      </p:sp>
    </p:spTree>
    <p:extLst>
      <p:ext uri="{BB962C8B-B14F-4D97-AF65-F5344CB8AC3E}">
        <p14:creationId xmlns:p14="http://schemas.microsoft.com/office/powerpoint/2010/main" val="3955213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3">
            <a:extLst>
              <a:ext uri="{FF2B5EF4-FFF2-40B4-BE49-F238E27FC236}">
                <a16:creationId xmlns:a16="http://schemas.microsoft.com/office/drawing/2014/main" id="{2C6FB621-6E3F-714E-BA73-ED1483034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5254" y="5648446"/>
            <a:ext cx="6400801" cy="2986264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endParaRPr lang="en-US" sz="6398" dirty="0">
              <a:latin typeface="Poppins ExtraLight" pitchFamily="2" charset="77"/>
              <a:cs typeface="Poppins ExtraLight" pitchFamily="2" charset="77"/>
            </a:endParaRPr>
          </a:p>
        </p:txBody>
      </p:sp>
      <p:sp useBgFill="1">
        <p:nvSpPr>
          <p:cNvPr id="27" name="Freeform 26">
            <a:extLst>
              <a:ext uri="{FF2B5EF4-FFF2-40B4-BE49-F238E27FC236}">
                <a16:creationId xmlns:a16="http://schemas.microsoft.com/office/drawing/2014/main" id="{63E45C9B-3945-6B46-878C-53D673B4A5F1}"/>
              </a:ext>
            </a:extLst>
          </p:cNvPr>
          <p:cNvSpPr>
            <a:spLocks/>
          </p:cNvSpPr>
          <p:nvPr/>
        </p:nvSpPr>
        <p:spPr bwMode="auto">
          <a:xfrm>
            <a:off x="2133600" y="2948683"/>
            <a:ext cx="9439431" cy="10767317"/>
          </a:xfrm>
          <a:custGeom>
            <a:avLst/>
            <a:gdLst>
              <a:gd name="connsiteX0" fmla="*/ 1445623 w 9439431"/>
              <a:gd name="connsiteY0" fmla="*/ 0 h 10767317"/>
              <a:gd name="connsiteX1" fmla="*/ 1667837 w 9439431"/>
              <a:gd name="connsiteY1" fmla="*/ 0 h 10767317"/>
              <a:gd name="connsiteX2" fmla="*/ 2255520 w 9439431"/>
              <a:gd name="connsiteY2" fmla="*/ 0 h 10767317"/>
              <a:gd name="connsiteX3" fmla="*/ 8082454 w 9439431"/>
              <a:gd name="connsiteY3" fmla="*/ 0 h 10767317"/>
              <a:gd name="connsiteX4" fmla="*/ 8082454 w 9439431"/>
              <a:gd name="connsiteY4" fmla="*/ 113016 h 10767317"/>
              <a:gd name="connsiteX5" fmla="*/ 8171380 w 9439431"/>
              <a:gd name="connsiteY5" fmla="*/ 113016 h 10767317"/>
              <a:gd name="connsiteX6" fmla="*/ 8171380 w 9439431"/>
              <a:gd name="connsiteY6" fmla="*/ 248600 h 10767317"/>
              <a:gd name="connsiteX7" fmla="*/ 9416436 w 9439431"/>
              <a:gd name="connsiteY7" fmla="*/ 248600 h 10767317"/>
              <a:gd name="connsiteX8" fmla="*/ 9439431 w 9439431"/>
              <a:gd name="connsiteY8" fmla="*/ 10767317 h 10767317"/>
              <a:gd name="connsiteX9" fmla="*/ 7943147 w 9439431"/>
              <a:gd name="connsiteY9" fmla="*/ 10767317 h 10767317"/>
              <a:gd name="connsiteX10" fmla="*/ 7643192 w 9439431"/>
              <a:gd name="connsiteY10" fmla="*/ 9746779 h 10767317"/>
              <a:gd name="connsiteX11" fmla="*/ 6706264 w 9439431"/>
              <a:gd name="connsiteY11" fmla="*/ 7772315 h 10767317"/>
              <a:gd name="connsiteX12" fmla="*/ 6325834 w 9439431"/>
              <a:gd name="connsiteY12" fmla="*/ 6693905 h 10767317"/>
              <a:gd name="connsiteX13" fmla="*/ 6605655 w 9439431"/>
              <a:gd name="connsiteY13" fmla="*/ 5807283 h 10767317"/>
              <a:gd name="connsiteX14" fmla="*/ 7375947 w 9439431"/>
              <a:gd name="connsiteY14" fmla="*/ 4621977 h 10767317"/>
              <a:gd name="connsiteX15" fmla="*/ 7913580 w 9439431"/>
              <a:gd name="connsiteY15" fmla="*/ 3930284 h 10767317"/>
              <a:gd name="connsiteX16" fmla="*/ 8099079 w 9439431"/>
              <a:gd name="connsiteY16" fmla="*/ 3137983 h 10767317"/>
              <a:gd name="connsiteX17" fmla="*/ 7957597 w 9439431"/>
              <a:gd name="connsiteY17" fmla="*/ 2182192 h 10767317"/>
              <a:gd name="connsiteX18" fmla="*/ 7643192 w 9439431"/>
              <a:gd name="connsiteY18" fmla="*/ 1518798 h 10767317"/>
              <a:gd name="connsiteX19" fmla="*/ 7215601 w 9439431"/>
              <a:gd name="connsiteY19" fmla="*/ 893131 h 10767317"/>
              <a:gd name="connsiteX20" fmla="*/ 6536485 w 9439431"/>
              <a:gd name="connsiteY20" fmla="*/ 528421 h 10767317"/>
              <a:gd name="connsiteX21" fmla="*/ 6660915 w 9439431"/>
              <a:gd name="connsiteY21" fmla="*/ 287677 h 10767317"/>
              <a:gd name="connsiteX22" fmla="*/ 6332306 w 9439431"/>
              <a:gd name="connsiteY22" fmla="*/ 287677 h 10767317"/>
              <a:gd name="connsiteX23" fmla="*/ 6332306 w 9439431"/>
              <a:gd name="connsiteY23" fmla="*/ 185288 h 10767317"/>
              <a:gd name="connsiteX24" fmla="*/ 4051444 w 9439431"/>
              <a:gd name="connsiteY24" fmla="*/ 185288 h 10767317"/>
              <a:gd name="connsiteX25" fmla="*/ 4051444 w 9439431"/>
              <a:gd name="connsiteY25" fmla="*/ 461665 h 10767317"/>
              <a:gd name="connsiteX26" fmla="*/ 3270607 w 9439431"/>
              <a:gd name="connsiteY26" fmla="*/ 461665 h 10767317"/>
              <a:gd name="connsiteX27" fmla="*/ 3270607 w 9439431"/>
              <a:gd name="connsiteY27" fmla="*/ 791110 h 10767317"/>
              <a:gd name="connsiteX28" fmla="*/ 2700536 w 9439431"/>
              <a:gd name="connsiteY28" fmla="*/ 791110 h 10767317"/>
              <a:gd name="connsiteX29" fmla="*/ 1971320 w 9439431"/>
              <a:gd name="connsiteY29" fmla="*/ 1320723 h 10767317"/>
              <a:gd name="connsiteX30" fmla="*/ 1499713 w 9439431"/>
              <a:gd name="connsiteY30" fmla="*/ 2169617 h 10767317"/>
              <a:gd name="connsiteX31" fmla="*/ 1499713 w 9439431"/>
              <a:gd name="connsiteY31" fmla="*/ 3235450 h 10767317"/>
              <a:gd name="connsiteX32" fmla="*/ 1911583 w 9439431"/>
              <a:gd name="connsiteY32" fmla="*/ 4269843 h 10767317"/>
              <a:gd name="connsiteX33" fmla="*/ 2169395 w 9439431"/>
              <a:gd name="connsiteY33" fmla="*/ 6074527 h 10767317"/>
              <a:gd name="connsiteX34" fmla="*/ 3697404 w 9439431"/>
              <a:gd name="connsiteY34" fmla="*/ 6184569 h 10767317"/>
              <a:gd name="connsiteX35" fmla="*/ 4395384 w 9439431"/>
              <a:gd name="connsiteY35" fmla="*/ 8385405 h 10767317"/>
              <a:gd name="connsiteX36" fmla="*/ 3276102 w 9439431"/>
              <a:gd name="connsiteY36" fmla="*/ 10127209 h 10767317"/>
              <a:gd name="connsiteX37" fmla="*/ 2974245 w 9439431"/>
              <a:gd name="connsiteY37" fmla="*/ 10767317 h 10767317"/>
              <a:gd name="connsiteX38" fmla="*/ 0 w 9439431"/>
              <a:gd name="connsiteY38" fmla="*/ 10767317 h 10767317"/>
              <a:gd name="connsiteX39" fmla="*/ 0 w 9439431"/>
              <a:gd name="connsiteY39" fmla="*/ 248600 h 10767317"/>
              <a:gd name="connsiteX40" fmla="*/ 1445623 w 9439431"/>
              <a:gd name="connsiteY40" fmla="*/ 248600 h 10767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439431" h="10767317">
                <a:moveTo>
                  <a:pt x="1445623" y="0"/>
                </a:moveTo>
                <a:lnTo>
                  <a:pt x="1667837" y="0"/>
                </a:lnTo>
                <a:lnTo>
                  <a:pt x="2255520" y="0"/>
                </a:lnTo>
                <a:lnTo>
                  <a:pt x="8082454" y="0"/>
                </a:lnTo>
                <a:lnTo>
                  <a:pt x="8082454" y="113016"/>
                </a:lnTo>
                <a:lnTo>
                  <a:pt x="8171380" y="113016"/>
                </a:lnTo>
                <a:lnTo>
                  <a:pt x="8171380" y="248600"/>
                </a:lnTo>
                <a:lnTo>
                  <a:pt x="9416436" y="248600"/>
                </a:lnTo>
                <a:lnTo>
                  <a:pt x="9439431" y="10767317"/>
                </a:lnTo>
                <a:lnTo>
                  <a:pt x="7943147" y="10767317"/>
                </a:lnTo>
                <a:lnTo>
                  <a:pt x="7643192" y="9746779"/>
                </a:lnTo>
                <a:lnTo>
                  <a:pt x="6706264" y="7772315"/>
                </a:lnTo>
                <a:lnTo>
                  <a:pt x="6325834" y="6693905"/>
                </a:lnTo>
                <a:lnTo>
                  <a:pt x="6605655" y="5807283"/>
                </a:lnTo>
                <a:lnTo>
                  <a:pt x="7375947" y="4621977"/>
                </a:lnTo>
                <a:lnTo>
                  <a:pt x="7913580" y="3930284"/>
                </a:lnTo>
                <a:lnTo>
                  <a:pt x="8099079" y="3137983"/>
                </a:lnTo>
                <a:lnTo>
                  <a:pt x="7957597" y="2182192"/>
                </a:lnTo>
                <a:lnTo>
                  <a:pt x="7643192" y="1518798"/>
                </a:lnTo>
                <a:lnTo>
                  <a:pt x="7215601" y="893131"/>
                </a:lnTo>
                <a:lnTo>
                  <a:pt x="6536485" y="528421"/>
                </a:lnTo>
                <a:lnTo>
                  <a:pt x="6660915" y="287677"/>
                </a:lnTo>
                <a:lnTo>
                  <a:pt x="6332306" y="287677"/>
                </a:lnTo>
                <a:lnTo>
                  <a:pt x="6332306" y="185288"/>
                </a:lnTo>
                <a:lnTo>
                  <a:pt x="4051444" y="185288"/>
                </a:lnTo>
                <a:lnTo>
                  <a:pt x="4051444" y="461665"/>
                </a:lnTo>
                <a:lnTo>
                  <a:pt x="3270607" y="461665"/>
                </a:lnTo>
                <a:lnTo>
                  <a:pt x="3270607" y="791110"/>
                </a:lnTo>
                <a:lnTo>
                  <a:pt x="2700536" y="791110"/>
                </a:lnTo>
                <a:lnTo>
                  <a:pt x="1971320" y="1320723"/>
                </a:lnTo>
                <a:lnTo>
                  <a:pt x="1499713" y="2169617"/>
                </a:lnTo>
                <a:lnTo>
                  <a:pt x="1499713" y="3235450"/>
                </a:lnTo>
                <a:lnTo>
                  <a:pt x="1911583" y="4269843"/>
                </a:lnTo>
                <a:lnTo>
                  <a:pt x="2169395" y="6074527"/>
                </a:lnTo>
                <a:lnTo>
                  <a:pt x="3697404" y="6184569"/>
                </a:lnTo>
                <a:lnTo>
                  <a:pt x="4395384" y="8385405"/>
                </a:lnTo>
                <a:lnTo>
                  <a:pt x="3276102" y="10127209"/>
                </a:lnTo>
                <a:lnTo>
                  <a:pt x="2974245" y="10767317"/>
                </a:lnTo>
                <a:lnTo>
                  <a:pt x="0" y="10767317"/>
                </a:lnTo>
                <a:lnTo>
                  <a:pt x="0" y="248600"/>
                </a:lnTo>
                <a:lnTo>
                  <a:pt x="1445623" y="24860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6398" dirty="0">
              <a:latin typeface="Poppins ExtraLight" pitchFamily="2" charset="77"/>
              <a:cs typeface="Poppins ExtraLight" pitchFamily="2" charset="77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E28E4CD-7B9B-6D48-96CB-9BD8A2DD262A}"/>
              </a:ext>
            </a:extLst>
          </p:cNvPr>
          <p:cNvGrpSpPr/>
          <p:nvPr/>
        </p:nvGrpSpPr>
        <p:grpSpPr>
          <a:xfrm>
            <a:off x="3130624" y="2801355"/>
            <a:ext cx="7508617" cy="10914645"/>
            <a:chOff x="3130624" y="2801355"/>
            <a:chExt cx="7508617" cy="10914645"/>
          </a:xfrm>
        </p:grpSpPr>
        <p:sp>
          <p:nvSpPr>
            <p:cNvPr id="6" name="Freeform 36">
              <a:extLst>
                <a:ext uri="{FF2B5EF4-FFF2-40B4-BE49-F238E27FC236}">
                  <a16:creationId xmlns:a16="http://schemas.microsoft.com/office/drawing/2014/main" id="{BAEE77BE-A574-5E41-865B-87CDEB9E76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30624" y="2801355"/>
              <a:ext cx="7319351" cy="9994940"/>
            </a:xfrm>
            <a:custGeom>
              <a:avLst/>
              <a:gdLst>
                <a:gd name="T0" fmla="*/ 913 w 1589"/>
                <a:gd name="T1" fmla="*/ 29 h 2169"/>
                <a:gd name="T2" fmla="*/ 126 w 1589"/>
                <a:gd name="T3" fmla="*/ 393 h 2169"/>
                <a:gd name="T4" fmla="*/ 89 w 1589"/>
                <a:gd name="T5" fmla="*/ 690 h 2169"/>
                <a:gd name="T6" fmla="*/ 103 w 1589"/>
                <a:gd name="T7" fmla="*/ 930 h 2169"/>
                <a:gd name="T8" fmla="*/ 20 w 1589"/>
                <a:gd name="T9" fmla="*/ 1132 h 2169"/>
                <a:gd name="T10" fmla="*/ 99 w 1589"/>
                <a:gd name="T11" fmla="*/ 1174 h 2169"/>
                <a:gd name="T12" fmla="*/ 69 w 1589"/>
                <a:gd name="T13" fmla="*/ 1255 h 2169"/>
                <a:gd name="T14" fmla="*/ 107 w 1589"/>
                <a:gd name="T15" fmla="*/ 1335 h 2169"/>
                <a:gd name="T16" fmla="*/ 90 w 1589"/>
                <a:gd name="T17" fmla="*/ 1427 h 2169"/>
                <a:gd name="T18" fmla="*/ 153 w 1589"/>
                <a:gd name="T19" fmla="*/ 1482 h 2169"/>
                <a:gd name="T20" fmla="*/ 229 w 1589"/>
                <a:gd name="T21" fmla="*/ 1642 h 2169"/>
                <a:gd name="T22" fmla="*/ 583 w 1589"/>
                <a:gd name="T23" fmla="*/ 1567 h 2169"/>
                <a:gd name="T24" fmla="*/ 675 w 1589"/>
                <a:gd name="T25" fmla="*/ 1816 h 2169"/>
                <a:gd name="T26" fmla="*/ 630 w 1589"/>
                <a:gd name="T27" fmla="*/ 2057 h 2169"/>
                <a:gd name="T28" fmla="*/ 696 w 1589"/>
                <a:gd name="T29" fmla="*/ 2163 h 2169"/>
                <a:gd name="T30" fmla="*/ 1299 w 1589"/>
                <a:gd name="T31" fmla="*/ 1653 h 2169"/>
                <a:gd name="T32" fmla="*/ 1589 w 1589"/>
                <a:gd name="T33" fmla="*/ 633 h 2169"/>
                <a:gd name="T34" fmla="*/ 1216 w 1589"/>
                <a:gd name="T35" fmla="*/ 1223 h 2169"/>
                <a:gd name="T36" fmla="*/ 1103 w 1589"/>
                <a:gd name="T37" fmla="*/ 1202 h 2169"/>
                <a:gd name="T38" fmla="*/ 1051 w 1589"/>
                <a:gd name="T39" fmla="*/ 1111 h 2169"/>
                <a:gd name="T40" fmla="*/ 975 w 1589"/>
                <a:gd name="T41" fmla="*/ 1004 h 2169"/>
                <a:gd name="T42" fmla="*/ 818 w 1589"/>
                <a:gd name="T43" fmla="*/ 995 h 2169"/>
                <a:gd name="T44" fmla="*/ 630 w 1589"/>
                <a:gd name="T45" fmla="*/ 887 h 2169"/>
                <a:gd name="T46" fmla="*/ 551 w 1589"/>
                <a:gd name="T47" fmla="*/ 808 h 2169"/>
                <a:gd name="T48" fmla="*/ 442 w 1589"/>
                <a:gd name="T49" fmla="*/ 755 h 2169"/>
                <a:gd name="T50" fmla="*/ 341 w 1589"/>
                <a:gd name="T51" fmla="*/ 708 h 2169"/>
                <a:gd name="T52" fmla="*/ 171 w 1589"/>
                <a:gd name="T53" fmla="*/ 590 h 2169"/>
                <a:gd name="T54" fmla="*/ 198 w 1589"/>
                <a:gd name="T55" fmla="*/ 482 h 2169"/>
                <a:gd name="T56" fmla="*/ 244 w 1589"/>
                <a:gd name="T57" fmla="*/ 409 h 2169"/>
                <a:gd name="T58" fmla="*/ 370 w 1589"/>
                <a:gd name="T59" fmla="*/ 283 h 2169"/>
                <a:gd name="T60" fmla="*/ 457 w 1589"/>
                <a:gd name="T61" fmla="*/ 211 h 2169"/>
                <a:gd name="T62" fmla="*/ 592 w 1589"/>
                <a:gd name="T63" fmla="*/ 147 h 2169"/>
                <a:gd name="T64" fmla="*/ 782 w 1589"/>
                <a:gd name="T65" fmla="*/ 96 h 2169"/>
                <a:gd name="T66" fmla="*/ 936 w 1589"/>
                <a:gd name="T67" fmla="*/ 87 h 2169"/>
                <a:gd name="T68" fmla="*/ 1105 w 1589"/>
                <a:gd name="T69" fmla="*/ 108 h 2169"/>
                <a:gd name="T70" fmla="*/ 1373 w 1589"/>
                <a:gd name="T71" fmla="*/ 309 h 2169"/>
                <a:gd name="T72" fmla="*/ 1523 w 1589"/>
                <a:gd name="T73" fmla="*/ 620 h 2169"/>
                <a:gd name="T74" fmla="*/ 1529 w 1589"/>
                <a:gd name="T75" fmla="*/ 754 h 2169"/>
                <a:gd name="T76" fmla="*/ 1439 w 1589"/>
                <a:gd name="T77" fmla="*/ 910 h 2169"/>
                <a:gd name="T78" fmla="*/ 1297 w 1589"/>
                <a:gd name="T79" fmla="*/ 1105 h 2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89" h="2169">
                  <a:moveTo>
                    <a:pt x="1589" y="633"/>
                  </a:moveTo>
                  <a:cubicBezTo>
                    <a:pt x="1589" y="257"/>
                    <a:pt x="1275" y="0"/>
                    <a:pt x="913" y="29"/>
                  </a:cubicBezTo>
                  <a:cubicBezTo>
                    <a:pt x="552" y="57"/>
                    <a:pt x="378" y="162"/>
                    <a:pt x="302" y="210"/>
                  </a:cubicBezTo>
                  <a:cubicBezTo>
                    <a:pt x="226" y="257"/>
                    <a:pt x="152" y="341"/>
                    <a:pt x="126" y="393"/>
                  </a:cubicBezTo>
                  <a:cubicBezTo>
                    <a:pt x="99" y="445"/>
                    <a:pt x="83" y="542"/>
                    <a:pt x="80" y="587"/>
                  </a:cubicBezTo>
                  <a:cubicBezTo>
                    <a:pt x="77" y="632"/>
                    <a:pt x="82" y="660"/>
                    <a:pt x="89" y="690"/>
                  </a:cubicBezTo>
                  <a:cubicBezTo>
                    <a:pt x="96" y="720"/>
                    <a:pt x="126" y="769"/>
                    <a:pt x="135" y="806"/>
                  </a:cubicBezTo>
                  <a:cubicBezTo>
                    <a:pt x="143" y="842"/>
                    <a:pt x="120" y="904"/>
                    <a:pt x="103" y="930"/>
                  </a:cubicBezTo>
                  <a:cubicBezTo>
                    <a:pt x="87" y="955"/>
                    <a:pt x="29" y="1039"/>
                    <a:pt x="15" y="1060"/>
                  </a:cubicBezTo>
                  <a:cubicBezTo>
                    <a:pt x="0" y="1081"/>
                    <a:pt x="10" y="1109"/>
                    <a:pt x="20" y="1132"/>
                  </a:cubicBezTo>
                  <a:cubicBezTo>
                    <a:pt x="30" y="1156"/>
                    <a:pt x="67" y="1165"/>
                    <a:pt x="75" y="1168"/>
                  </a:cubicBezTo>
                  <a:cubicBezTo>
                    <a:pt x="83" y="1171"/>
                    <a:pt x="96" y="1171"/>
                    <a:pt x="99" y="1174"/>
                  </a:cubicBezTo>
                  <a:cubicBezTo>
                    <a:pt x="101" y="1177"/>
                    <a:pt x="97" y="1202"/>
                    <a:pt x="92" y="1217"/>
                  </a:cubicBezTo>
                  <a:cubicBezTo>
                    <a:pt x="88" y="1231"/>
                    <a:pt x="74" y="1247"/>
                    <a:pt x="69" y="1255"/>
                  </a:cubicBezTo>
                  <a:cubicBezTo>
                    <a:pt x="64" y="1264"/>
                    <a:pt x="72" y="1292"/>
                    <a:pt x="80" y="1309"/>
                  </a:cubicBezTo>
                  <a:cubicBezTo>
                    <a:pt x="87" y="1326"/>
                    <a:pt x="107" y="1335"/>
                    <a:pt x="107" y="1335"/>
                  </a:cubicBezTo>
                  <a:cubicBezTo>
                    <a:pt x="107" y="1335"/>
                    <a:pt x="79" y="1358"/>
                    <a:pt x="80" y="1384"/>
                  </a:cubicBezTo>
                  <a:cubicBezTo>
                    <a:pt x="80" y="1410"/>
                    <a:pt x="84" y="1423"/>
                    <a:pt x="90" y="1427"/>
                  </a:cubicBezTo>
                  <a:cubicBezTo>
                    <a:pt x="95" y="1431"/>
                    <a:pt x="127" y="1439"/>
                    <a:pt x="135" y="1451"/>
                  </a:cubicBezTo>
                  <a:cubicBezTo>
                    <a:pt x="143" y="1462"/>
                    <a:pt x="151" y="1473"/>
                    <a:pt x="153" y="1482"/>
                  </a:cubicBezTo>
                  <a:cubicBezTo>
                    <a:pt x="154" y="1488"/>
                    <a:pt x="150" y="1502"/>
                    <a:pt x="149" y="1511"/>
                  </a:cubicBezTo>
                  <a:cubicBezTo>
                    <a:pt x="145" y="1553"/>
                    <a:pt x="162" y="1638"/>
                    <a:pt x="229" y="1642"/>
                  </a:cubicBezTo>
                  <a:cubicBezTo>
                    <a:pt x="282" y="1645"/>
                    <a:pt x="365" y="1614"/>
                    <a:pt x="396" y="1607"/>
                  </a:cubicBezTo>
                  <a:cubicBezTo>
                    <a:pt x="426" y="1601"/>
                    <a:pt x="559" y="1551"/>
                    <a:pt x="583" y="1567"/>
                  </a:cubicBezTo>
                  <a:cubicBezTo>
                    <a:pt x="608" y="1584"/>
                    <a:pt x="612" y="1609"/>
                    <a:pt x="619" y="1632"/>
                  </a:cubicBezTo>
                  <a:cubicBezTo>
                    <a:pt x="627" y="1656"/>
                    <a:pt x="665" y="1773"/>
                    <a:pt x="675" y="1816"/>
                  </a:cubicBezTo>
                  <a:cubicBezTo>
                    <a:pt x="685" y="1858"/>
                    <a:pt x="708" y="1934"/>
                    <a:pt x="714" y="1957"/>
                  </a:cubicBezTo>
                  <a:cubicBezTo>
                    <a:pt x="675" y="1967"/>
                    <a:pt x="635" y="2046"/>
                    <a:pt x="630" y="2057"/>
                  </a:cubicBezTo>
                  <a:cubicBezTo>
                    <a:pt x="609" y="2163"/>
                    <a:pt x="609" y="2163"/>
                    <a:pt x="609" y="2163"/>
                  </a:cubicBezTo>
                  <a:cubicBezTo>
                    <a:pt x="609" y="2163"/>
                    <a:pt x="697" y="2169"/>
                    <a:pt x="696" y="2163"/>
                  </a:cubicBezTo>
                  <a:cubicBezTo>
                    <a:pt x="695" y="2158"/>
                    <a:pt x="1263" y="1721"/>
                    <a:pt x="1263" y="1721"/>
                  </a:cubicBezTo>
                  <a:cubicBezTo>
                    <a:pt x="1299" y="1653"/>
                    <a:pt x="1299" y="1653"/>
                    <a:pt x="1299" y="1653"/>
                  </a:cubicBezTo>
                  <a:cubicBezTo>
                    <a:pt x="1219" y="1406"/>
                    <a:pt x="1279" y="1307"/>
                    <a:pt x="1355" y="1193"/>
                  </a:cubicBezTo>
                  <a:cubicBezTo>
                    <a:pt x="1426" y="1087"/>
                    <a:pt x="1589" y="1008"/>
                    <a:pt x="1589" y="633"/>
                  </a:cubicBezTo>
                  <a:close/>
                  <a:moveTo>
                    <a:pt x="1297" y="1119"/>
                  </a:moveTo>
                  <a:cubicBezTo>
                    <a:pt x="1297" y="1169"/>
                    <a:pt x="1263" y="1211"/>
                    <a:pt x="1216" y="1223"/>
                  </a:cubicBezTo>
                  <a:cubicBezTo>
                    <a:pt x="1208" y="1245"/>
                    <a:pt x="1187" y="1261"/>
                    <a:pt x="1162" y="1261"/>
                  </a:cubicBezTo>
                  <a:cubicBezTo>
                    <a:pt x="1129" y="1261"/>
                    <a:pt x="1103" y="1234"/>
                    <a:pt x="1103" y="1202"/>
                  </a:cubicBezTo>
                  <a:cubicBezTo>
                    <a:pt x="1103" y="1197"/>
                    <a:pt x="1104" y="1191"/>
                    <a:pt x="1106" y="1186"/>
                  </a:cubicBezTo>
                  <a:cubicBezTo>
                    <a:pt x="1074" y="1176"/>
                    <a:pt x="1051" y="1146"/>
                    <a:pt x="1051" y="1111"/>
                  </a:cubicBezTo>
                  <a:cubicBezTo>
                    <a:pt x="1051" y="1107"/>
                    <a:pt x="1052" y="1103"/>
                    <a:pt x="1052" y="1099"/>
                  </a:cubicBezTo>
                  <a:cubicBezTo>
                    <a:pt x="1010" y="1087"/>
                    <a:pt x="978" y="1050"/>
                    <a:pt x="975" y="1004"/>
                  </a:cubicBezTo>
                  <a:cubicBezTo>
                    <a:pt x="946" y="1001"/>
                    <a:pt x="920" y="993"/>
                    <a:pt x="895" y="981"/>
                  </a:cubicBezTo>
                  <a:cubicBezTo>
                    <a:pt x="871" y="990"/>
                    <a:pt x="845" y="995"/>
                    <a:pt x="818" y="995"/>
                  </a:cubicBezTo>
                  <a:cubicBezTo>
                    <a:pt x="738" y="995"/>
                    <a:pt x="668" y="952"/>
                    <a:pt x="631" y="887"/>
                  </a:cubicBezTo>
                  <a:cubicBezTo>
                    <a:pt x="631" y="887"/>
                    <a:pt x="630" y="887"/>
                    <a:pt x="630" y="887"/>
                  </a:cubicBezTo>
                  <a:cubicBezTo>
                    <a:pt x="586" y="887"/>
                    <a:pt x="551" y="852"/>
                    <a:pt x="551" y="809"/>
                  </a:cubicBezTo>
                  <a:cubicBezTo>
                    <a:pt x="551" y="809"/>
                    <a:pt x="551" y="809"/>
                    <a:pt x="551" y="808"/>
                  </a:cubicBezTo>
                  <a:cubicBezTo>
                    <a:pt x="549" y="809"/>
                    <a:pt x="547" y="809"/>
                    <a:pt x="545" y="809"/>
                  </a:cubicBezTo>
                  <a:cubicBezTo>
                    <a:pt x="502" y="809"/>
                    <a:pt x="465" y="787"/>
                    <a:pt x="442" y="755"/>
                  </a:cubicBezTo>
                  <a:cubicBezTo>
                    <a:pt x="433" y="758"/>
                    <a:pt x="424" y="760"/>
                    <a:pt x="414" y="760"/>
                  </a:cubicBezTo>
                  <a:cubicBezTo>
                    <a:pt x="380" y="760"/>
                    <a:pt x="352" y="738"/>
                    <a:pt x="341" y="708"/>
                  </a:cubicBezTo>
                  <a:cubicBezTo>
                    <a:pt x="327" y="713"/>
                    <a:pt x="312" y="716"/>
                    <a:pt x="297" y="716"/>
                  </a:cubicBezTo>
                  <a:cubicBezTo>
                    <a:pt x="227" y="716"/>
                    <a:pt x="171" y="660"/>
                    <a:pt x="171" y="590"/>
                  </a:cubicBezTo>
                  <a:cubicBezTo>
                    <a:pt x="171" y="559"/>
                    <a:pt x="183" y="530"/>
                    <a:pt x="202" y="508"/>
                  </a:cubicBezTo>
                  <a:cubicBezTo>
                    <a:pt x="199" y="500"/>
                    <a:pt x="198" y="491"/>
                    <a:pt x="198" y="482"/>
                  </a:cubicBezTo>
                  <a:cubicBezTo>
                    <a:pt x="198" y="450"/>
                    <a:pt x="217" y="422"/>
                    <a:pt x="244" y="410"/>
                  </a:cubicBezTo>
                  <a:cubicBezTo>
                    <a:pt x="244" y="410"/>
                    <a:pt x="244" y="409"/>
                    <a:pt x="244" y="409"/>
                  </a:cubicBezTo>
                  <a:cubicBezTo>
                    <a:pt x="244" y="340"/>
                    <a:pt x="300" y="283"/>
                    <a:pt x="370" y="283"/>
                  </a:cubicBezTo>
                  <a:cubicBezTo>
                    <a:pt x="370" y="283"/>
                    <a:pt x="370" y="283"/>
                    <a:pt x="370" y="283"/>
                  </a:cubicBezTo>
                  <a:cubicBezTo>
                    <a:pt x="370" y="282"/>
                    <a:pt x="370" y="281"/>
                    <a:pt x="370" y="280"/>
                  </a:cubicBezTo>
                  <a:cubicBezTo>
                    <a:pt x="370" y="236"/>
                    <a:pt x="414" y="211"/>
                    <a:pt x="457" y="211"/>
                  </a:cubicBezTo>
                  <a:cubicBezTo>
                    <a:pt x="470" y="211"/>
                    <a:pt x="481" y="214"/>
                    <a:pt x="492" y="219"/>
                  </a:cubicBezTo>
                  <a:cubicBezTo>
                    <a:pt x="514" y="181"/>
                    <a:pt x="545" y="147"/>
                    <a:pt x="592" y="147"/>
                  </a:cubicBezTo>
                  <a:cubicBezTo>
                    <a:pt x="609" y="147"/>
                    <a:pt x="626" y="151"/>
                    <a:pt x="641" y="157"/>
                  </a:cubicBezTo>
                  <a:cubicBezTo>
                    <a:pt x="679" y="125"/>
                    <a:pt x="728" y="96"/>
                    <a:pt x="782" y="96"/>
                  </a:cubicBezTo>
                  <a:cubicBezTo>
                    <a:pt x="817" y="96"/>
                    <a:pt x="841" y="99"/>
                    <a:pt x="871" y="114"/>
                  </a:cubicBezTo>
                  <a:cubicBezTo>
                    <a:pt x="888" y="105"/>
                    <a:pt x="916" y="87"/>
                    <a:pt x="936" y="87"/>
                  </a:cubicBezTo>
                  <a:cubicBezTo>
                    <a:pt x="980" y="87"/>
                    <a:pt x="1011" y="86"/>
                    <a:pt x="1033" y="120"/>
                  </a:cubicBezTo>
                  <a:cubicBezTo>
                    <a:pt x="1046" y="111"/>
                    <a:pt x="1088" y="108"/>
                    <a:pt x="1105" y="108"/>
                  </a:cubicBezTo>
                  <a:cubicBezTo>
                    <a:pt x="1139" y="108"/>
                    <a:pt x="1188" y="156"/>
                    <a:pt x="1199" y="186"/>
                  </a:cubicBezTo>
                  <a:cubicBezTo>
                    <a:pt x="1279" y="152"/>
                    <a:pt x="1357" y="225"/>
                    <a:pt x="1373" y="309"/>
                  </a:cubicBezTo>
                  <a:cubicBezTo>
                    <a:pt x="1432" y="305"/>
                    <a:pt x="1485" y="391"/>
                    <a:pt x="1462" y="442"/>
                  </a:cubicBezTo>
                  <a:cubicBezTo>
                    <a:pt x="1513" y="483"/>
                    <a:pt x="1523" y="549"/>
                    <a:pt x="1523" y="620"/>
                  </a:cubicBezTo>
                  <a:cubicBezTo>
                    <a:pt x="1523" y="645"/>
                    <a:pt x="1519" y="669"/>
                    <a:pt x="1512" y="692"/>
                  </a:cubicBezTo>
                  <a:cubicBezTo>
                    <a:pt x="1522" y="710"/>
                    <a:pt x="1529" y="731"/>
                    <a:pt x="1529" y="754"/>
                  </a:cubicBezTo>
                  <a:cubicBezTo>
                    <a:pt x="1529" y="814"/>
                    <a:pt x="1487" y="864"/>
                    <a:pt x="1432" y="877"/>
                  </a:cubicBezTo>
                  <a:cubicBezTo>
                    <a:pt x="1437" y="887"/>
                    <a:pt x="1439" y="898"/>
                    <a:pt x="1439" y="910"/>
                  </a:cubicBezTo>
                  <a:cubicBezTo>
                    <a:pt x="1439" y="946"/>
                    <a:pt x="1415" y="976"/>
                    <a:pt x="1383" y="985"/>
                  </a:cubicBezTo>
                  <a:cubicBezTo>
                    <a:pt x="1381" y="1040"/>
                    <a:pt x="1346" y="1087"/>
                    <a:pt x="1297" y="1105"/>
                  </a:cubicBezTo>
                  <a:cubicBezTo>
                    <a:pt x="1297" y="1110"/>
                    <a:pt x="1297" y="1114"/>
                    <a:pt x="1297" y="111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</a:ln>
          </p:spPr>
          <p:txBody>
            <a:bodyPr vert="horz" wrap="square" lIns="243777" tIns="121888" rIns="243777" bIns="121888" numCol="1" anchor="t" anchorCtr="0" compatLnSpc="1">
              <a:prstTxWarp prst="textNoShape">
                <a:avLst/>
              </a:prstTxWarp>
            </a:bodyPr>
            <a:lstStyle/>
            <a:p>
              <a:endParaRPr lang="en-US" sz="6398" dirty="0">
                <a:ln>
                  <a:solidFill>
                    <a:schemeClr val="accent2"/>
                  </a:solidFill>
                </a:ln>
                <a:latin typeface="Poppins ExtraLight" pitchFamily="2" charset="77"/>
                <a:cs typeface="Poppins ExtraLight" pitchFamily="2" charset="77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415A3E7B-35FD-074E-8B55-55189F301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3847" y="10419392"/>
              <a:ext cx="5825394" cy="3296608"/>
            </a:xfrm>
            <a:custGeom>
              <a:avLst/>
              <a:gdLst>
                <a:gd name="connsiteX0" fmla="*/ 4329188 w 5825394"/>
                <a:gd name="connsiteY0" fmla="*/ 0 h 3296608"/>
                <a:gd name="connsiteX1" fmla="*/ 4430583 w 5825394"/>
                <a:gd name="connsiteY1" fmla="*/ 119802 h 3296608"/>
                <a:gd name="connsiteX2" fmla="*/ 4462845 w 5825394"/>
                <a:gd name="connsiteY2" fmla="*/ 271859 h 3296608"/>
                <a:gd name="connsiteX3" fmla="*/ 4753201 w 5825394"/>
                <a:gd name="connsiteY3" fmla="*/ 373230 h 3296608"/>
                <a:gd name="connsiteX4" fmla="*/ 4734767 w 5825394"/>
                <a:gd name="connsiteY4" fmla="*/ 668128 h 3296608"/>
                <a:gd name="connsiteX5" fmla="*/ 4771637 w 5825394"/>
                <a:gd name="connsiteY5" fmla="*/ 834008 h 3296608"/>
                <a:gd name="connsiteX6" fmla="*/ 5089647 w 5825394"/>
                <a:gd name="connsiteY6" fmla="*/ 1322433 h 3296608"/>
                <a:gd name="connsiteX7" fmla="*/ 5264784 w 5825394"/>
                <a:gd name="connsiteY7" fmla="*/ 1654193 h 3296608"/>
                <a:gd name="connsiteX8" fmla="*/ 5412267 w 5825394"/>
                <a:gd name="connsiteY8" fmla="*/ 2064285 h 3296608"/>
                <a:gd name="connsiteX9" fmla="*/ 5509053 w 5825394"/>
                <a:gd name="connsiteY9" fmla="*/ 2280851 h 3296608"/>
                <a:gd name="connsiteX10" fmla="*/ 5481399 w 5825394"/>
                <a:gd name="connsiteY10" fmla="*/ 2534279 h 3296608"/>
                <a:gd name="connsiteX11" fmla="*/ 5610447 w 5825394"/>
                <a:gd name="connsiteY11" fmla="*/ 2644866 h 3296608"/>
                <a:gd name="connsiteX12" fmla="*/ 5799410 w 5825394"/>
                <a:gd name="connsiteY12" fmla="*/ 3101036 h 3296608"/>
                <a:gd name="connsiteX13" fmla="*/ 5824686 w 5825394"/>
                <a:gd name="connsiteY13" fmla="*/ 3261084 h 3296608"/>
                <a:gd name="connsiteX14" fmla="*/ 5818305 w 5825394"/>
                <a:gd name="connsiteY14" fmla="*/ 3296608 h 3296608"/>
                <a:gd name="connsiteX15" fmla="*/ 0 w 5825394"/>
                <a:gd name="connsiteY15" fmla="*/ 3296608 h 3296608"/>
                <a:gd name="connsiteX16" fmla="*/ 19916 w 5825394"/>
                <a:gd name="connsiteY16" fmla="*/ 3211622 h 3296608"/>
                <a:gd name="connsiteX17" fmla="*/ 245749 w 5825394"/>
                <a:gd name="connsiteY17" fmla="*/ 2677120 h 3296608"/>
                <a:gd name="connsiteX18" fmla="*/ 780375 w 5825394"/>
                <a:gd name="connsiteY18" fmla="*/ 1829288 h 3296608"/>
                <a:gd name="connsiteX19" fmla="*/ 904814 w 5825394"/>
                <a:gd name="connsiteY19" fmla="*/ 1253316 h 3296608"/>
                <a:gd name="connsiteX20" fmla="*/ 1448659 w 5825394"/>
                <a:gd name="connsiteY20" fmla="*/ 834008 h 3296608"/>
                <a:gd name="connsiteX21" fmla="*/ 1605359 w 5825394"/>
                <a:gd name="connsiteY21" fmla="*/ 1400765 h 3296608"/>
                <a:gd name="connsiteX22" fmla="*/ 1467094 w 5825394"/>
                <a:gd name="connsiteY22" fmla="*/ 1686447 h 3296608"/>
                <a:gd name="connsiteX23" fmla="*/ 1195172 w 5825394"/>
                <a:gd name="connsiteY23" fmla="*/ 2207126 h 3296608"/>
                <a:gd name="connsiteX24" fmla="*/ 1347264 w 5825394"/>
                <a:gd name="connsiteY24" fmla="*/ 2045854 h 3296608"/>
                <a:gd name="connsiteX25" fmla="*/ 1536227 w 5825394"/>
                <a:gd name="connsiteY25" fmla="*/ 1861543 h 3296608"/>
                <a:gd name="connsiteX26" fmla="*/ 1831193 w 5825394"/>
                <a:gd name="connsiteY26" fmla="*/ 1621938 h 3296608"/>
                <a:gd name="connsiteX27" fmla="*/ 2043200 w 5825394"/>
                <a:gd name="connsiteY27" fmla="*/ 1359295 h 3296608"/>
                <a:gd name="connsiteX28" fmla="*/ 2522520 w 5825394"/>
                <a:gd name="connsiteY28" fmla="*/ 963026 h 3296608"/>
                <a:gd name="connsiteX29" fmla="*/ 3015666 w 5825394"/>
                <a:gd name="connsiteY29" fmla="*/ 543718 h 3296608"/>
                <a:gd name="connsiteX30" fmla="*/ 3190803 w 5825394"/>
                <a:gd name="connsiteY30" fmla="*/ 451562 h 3296608"/>
                <a:gd name="connsiteX31" fmla="*/ 3458116 w 5825394"/>
                <a:gd name="connsiteY31" fmla="*/ 271859 h 3296608"/>
                <a:gd name="connsiteX32" fmla="*/ 3817605 w 5825394"/>
                <a:gd name="connsiteY32" fmla="*/ 110587 h 3296608"/>
                <a:gd name="connsiteX33" fmla="*/ 4034221 w 5825394"/>
                <a:gd name="connsiteY33" fmla="*/ 36862 h 3296608"/>
                <a:gd name="connsiteX34" fmla="*/ 4195531 w 5825394"/>
                <a:gd name="connsiteY34" fmla="*/ 32254 h 3296608"/>
                <a:gd name="connsiteX35" fmla="*/ 4329188 w 5825394"/>
                <a:gd name="connsiteY35" fmla="*/ 0 h 329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825394" h="3296608">
                  <a:moveTo>
                    <a:pt x="4329188" y="0"/>
                  </a:moveTo>
                  <a:cubicBezTo>
                    <a:pt x="4407538" y="0"/>
                    <a:pt x="4412147" y="73724"/>
                    <a:pt x="4430583" y="119802"/>
                  </a:cubicBezTo>
                  <a:cubicBezTo>
                    <a:pt x="4453627" y="165880"/>
                    <a:pt x="4462845" y="271859"/>
                    <a:pt x="4462845" y="271859"/>
                  </a:cubicBezTo>
                  <a:cubicBezTo>
                    <a:pt x="4550413" y="271859"/>
                    <a:pt x="4693287" y="294898"/>
                    <a:pt x="4753201" y="373230"/>
                  </a:cubicBezTo>
                  <a:cubicBezTo>
                    <a:pt x="4817725" y="451562"/>
                    <a:pt x="4753201" y="599011"/>
                    <a:pt x="4734767" y="668128"/>
                  </a:cubicBezTo>
                  <a:cubicBezTo>
                    <a:pt x="4716331" y="741852"/>
                    <a:pt x="4743984" y="741852"/>
                    <a:pt x="4771637" y="834008"/>
                  </a:cubicBezTo>
                  <a:cubicBezTo>
                    <a:pt x="4799290" y="926164"/>
                    <a:pt x="5066603" y="1207238"/>
                    <a:pt x="5089647" y="1322433"/>
                  </a:cubicBezTo>
                  <a:cubicBezTo>
                    <a:pt x="5112692" y="1433020"/>
                    <a:pt x="5264784" y="1575861"/>
                    <a:pt x="5264784" y="1654193"/>
                  </a:cubicBezTo>
                  <a:cubicBezTo>
                    <a:pt x="5260175" y="1727917"/>
                    <a:pt x="5343134" y="1893797"/>
                    <a:pt x="5412267" y="2064285"/>
                  </a:cubicBezTo>
                  <a:cubicBezTo>
                    <a:pt x="5444529" y="2156441"/>
                    <a:pt x="5495226" y="2197911"/>
                    <a:pt x="5509053" y="2280851"/>
                  </a:cubicBezTo>
                  <a:cubicBezTo>
                    <a:pt x="5527488" y="2363791"/>
                    <a:pt x="5458355" y="2492809"/>
                    <a:pt x="5481399" y="2534279"/>
                  </a:cubicBezTo>
                  <a:cubicBezTo>
                    <a:pt x="5509053" y="2575749"/>
                    <a:pt x="5578185" y="2603396"/>
                    <a:pt x="5610447" y="2644866"/>
                  </a:cubicBezTo>
                  <a:cubicBezTo>
                    <a:pt x="5642709" y="2690943"/>
                    <a:pt x="5767148" y="3008880"/>
                    <a:pt x="5799410" y="3101036"/>
                  </a:cubicBezTo>
                  <a:cubicBezTo>
                    <a:pt x="5820150" y="3166697"/>
                    <a:pt x="5827927" y="3219398"/>
                    <a:pt x="5824686" y="3261084"/>
                  </a:cubicBezTo>
                  <a:lnTo>
                    <a:pt x="5818305" y="3296608"/>
                  </a:lnTo>
                  <a:lnTo>
                    <a:pt x="0" y="3296608"/>
                  </a:lnTo>
                  <a:lnTo>
                    <a:pt x="19916" y="3211622"/>
                  </a:lnTo>
                  <a:cubicBezTo>
                    <a:pt x="42960" y="3004272"/>
                    <a:pt x="204270" y="2806138"/>
                    <a:pt x="245749" y="2677120"/>
                  </a:cubicBezTo>
                  <a:cubicBezTo>
                    <a:pt x="287229" y="2543494"/>
                    <a:pt x="623675" y="1916836"/>
                    <a:pt x="780375" y="1829288"/>
                  </a:cubicBezTo>
                  <a:cubicBezTo>
                    <a:pt x="794203" y="1718702"/>
                    <a:pt x="849509" y="1359295"/>
                    <a:pt x="904814" y="1253316"/>
                  </a:cubicBezTo>
                  <a:cubicBezTo>
                    <a:pt x="960120" y="1142729"/>
                    <a:pt x="1259696" y="935379"/>
                    <a:pt x="1448659" y="834008"/>
                  </a:cubicBezTo>
                  <a:cubicBezTo>
                    <a:pt x="1494747" y="995280"/>
                    <a:pt x="1577706" y="1285570"/>
                    <a:pt x="1605359" y="1400765"/>
                  </a:cubicBezTo>
                  <a:cubicBezTo>
                    <a:pt x="1550053" y="1446843"/>
                    <a:pt x="1527009" y="1603507"/>
                    <a:pt x="1467094" y="1686447"/>
                  </a:cubicBezTo>
                  <a:cubicBezTo>
                    <a:pt x="1402570" y="1773995"/>
                    <a:pt x="1195172" y="2207126"/>
                    <a:pt x="1195172" y="2207126"/>
                  </a:cubicBezTo>
                  <a:cubicBezTo>
                    <a:pt x="1195172" y="2207126"/>
                    <a:pt x="1291957" y="2119578"/>
                    <a:pt x="1347264" y="2045854"/>
                  </a:cubicBezTo>
                  <a:cubicBezTo>
                    <a:pt x="1397961" y="1972130"/>
                    <a:pt x="1503964" y="1930660"/>
                    <a:pt x="1536227" y="1861543"/>
                  </a:cubicBezTo>
                  <a:cubicBezTo>
                    <a:pt x="1573098" y="1787818"/>
                    <a:pt x="1734408" y="1654193"/>
                    <a:pt x="1831193" y="1621938"/>
                  </a:cubicBezTo>
                  <a:cubicBezTo>
                    <a:pt x="1923370" y="1589684"/>
                    <a:pt x="1997111" y="1488313"/>
                    <a:pt x="2043200" y="1359295"/>
                  </a:cubicBezTo>
                  <a:cubicBezTo>
                    <a:pt x="2089288" y="1234885"/>
                    <a:pt x="2416516" y="1059789"/>
                    <a:pt x="2522520" y="963026"/>
                  </a:cubicBezTo>
                  <a:cubicBezTo>
                    <a:pt x="2623914" y="861655"/>
                    <a:pt x="2960360" y="612835"/>
                    <a:pt x="3015666" y="543718"/>
                  </a:cubicBezTo>
                  <a:cubicBezTo>
                    <a:pt x="3066364" y="479209"/>
                    <a:pt x="3135496" y="497640"/>
                    <a:pt x="3190803" y="451562"/>
                  </a:cubicBezTo>
                  <a:cubicBezTo>
                    <a:pt x="3246109" y="405485"/>
                    <a:pt x="3384374" y="327152"/>
                    <a:pt x="3458116" y="271859"/>
                  </a:cubicBezTo>
                  <a:cubicBezTo>
                    <a:pt x="3527249" y="211958"/>
                    <a:pt x="3693167" y="129018"/>
                    <a:pt x="3817605" y="110587"/>
                  </a:cubicBezTo>
                  <a:cubicBezTo>
                    <a:pt x="3942045" y="87548"/>
                    <a:pt x="3965089" y="41470"/>
                    <a:pt x="4034221" y="36862"/>
                  </a:cubicBezTo>
                  <a:cubicBezTo>
                    <a:pt x="4098745" y="32254"/>
                    <a:pt x="4163269" y="36862"/>
                    <a:pt x="4195531" y="32254"/>
                  </a:cubicBezTo>
                  <a:cubicBezTo>
                    <a:pt x="4223185" y="27647"/>
                    <a:pt x="4250837" y="0"/>
                    <a:pt x="432918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</a:ln>
          </p:spPr>
          <p:txBody>
            <a:bodyPr vert="horz" wrap="square" lIns="243777" tIns="121888" rIns="243777" bIns="121888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6398" dirty="0">
                <a:ln>
                  <a:solidFill>
                    <a:schemeClr val="accent2"/>
                  </a:solidFill>
                </a:ln>
                <a:latin typeface="Poppins ExtraLight" pitchFamily="2" charset="77"/>
                <a:cs typeface="Poppins ExtraLight" pitchFamily="2" charset="7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A9269D9-399A-4B43-ABD2-98B47ECBD838}"/>
              </a:ext>
            </a:extLst>
          </p:cNvPr>
          <p:cNvSpPr txBox="1"/>
          <p:nvPr/>
        </p:nvSpPr>
        <p:spPr>
          <a:xfrm>
            <a:off x="8150703" y="612372"/>
            <a:ext cx="80762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BRAIN INFOGRAPHIC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473836-AB70-514D-BD68-8A337997B0FD}"/>
              </a:ext>
            </a:extLst>
          </p:cNvPr>
          <p:cNvSpPr txBox="1"/>
          <p:nvPr/>
        </p:nvSpPr>
        <p:spPr>
          <a:xfrm>
            <a:off x="9706414" y="14989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024F4E6-C95A-9749-BD6D-4DC22563125D}"/>
              </a:ext>
            </a:extLst>
          </p:cNvPr>
          <p:cNvCxnSpPr>
            <a:cxnSpLocks/>
          </p:cNvCxnSpPr>
          <p:nvPr/>
        </p:nvCxnSpPr>
        <p:spPr>
          <a:xfrm>
            <a:off x="10449975" y="5662434"/>
            <a:ext cx="1162293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C8F69CE-F2A5-8846-8293-14EA20271AC8}"/>
              </a:ext>
            </a:extLst>
          </p:cNvPr>
          <p:cNvSpPr txBox="1"/>
          <p:nvPr/>
        </p:nvSpPr>
        <p:spPr>
          <a:xfrm>
            <a:off x="11991372" y="3692217"/>
            <a:ext cx="3387466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>
                <a:latin typeface="Poppins" pitchFamily="2" charset="77"/>
                <a:cs typeface="Poppins" pitchFamily="2" charset="77"/>
              </a:rPr>
              <a:t>50%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0CDF5A7-3745-B840-B1E1-BB17C3FFC2FF}"/>
              </a:ext>
            </a:extLst>
          </p:cNvPr>
          <p:cNvSpPr txBox="1"/>
          <p:nvPr/>
        </p:nvSpPr>
        <p:spPr>
          <a:xfrm>
            <a:off x="12107809" y="5948285"/>
            <a:ext cx="10136241" cy="133754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just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Of your brain is a good business plan starts with an executive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EB959B56-742F-484C-AF82-7BC81E054335}"/>
              </a:ext>
            </a:extLst>
          </p:cNvPr>
          <p:cNvSpPr txBox="1">
            <a:spLocks/>
          </p:cNvSpPr>
          <p:nvPr/>
        </p:nvSpPr>
        <p:spPr>
          <a:xfrm>
            <a:off x="11991372" y="7571681"/>
            <a:ext cx="10081540" cy="154625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Poppi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 how a business, usually a new one, is going to achieve its goals. A business plan lays out a written plan</a:t>
            </a:r>
          </a:p>
        </p:txBody>
      </p:sp>
    </p:spTree>
    <p:extLst>
      <p:ext uri="{BB962C8B-B14F-4D97-AF65-F5344CB8AC3E}">
        <p14:creationId xmlns:p14="http://schemas.microsoft.com/office/powerpoint/2010/main" val="1392929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BC3CBC-A287-BF4F-9DF8-4D5BA0F571BA}"/>
              </a:ext>
            </a:extLst>
          </p:cNvPr>
          <p:cNvSpPr txBox="1"/>
          <p:nvPr/>
        </p:nvSpPr>
        <p:spPr>
          <a:xfrm>
            <a:off x="8150703" y="612372"/>
            <a:ext cx="80762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BRAIN INFOGRAPHIC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DD2EDE-8A6A-9640-AEA8-91F9E72509A4}"/>
              </a:ext>
            </a:extLst>
          </p:cNvPr>
          <p:cNvSpPr txBox="1"/>
          <p:nvPr/>
        </p:nvSpPr>
        <p:spPr>
          <a:xfrm>
            <a:off x="9706414" y="14989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1D846DF-7722-9944-A4CD-B7270596FE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9371782"/>
              </p:ext>
            </p:extLst>
          </p:nvPr>
        </p:nvGraphicFramePr>
        <p:xfrm>
          <a:off x="7084483" y="3802809"/>
          <a:ext cx="10881360" cy="71007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 useBgFill="1">
        <p:nvSpPr>
          <p:cNvPr id="27" name="Freeform 26">
            <a:extLst>
              <a:ext uri="{FF2B5EF4-FFF2-40B4-BE49-F238E27FC236}">
                <a16:creationId xmlns:a16="http://schemas.microsoft.com/office/drawing/2014/main" id="{881659D8-A652-2847-A512-389962EE427D}"/>
              </a:ext>
            </a:extLst>
          </p:cNvPr>
          <p:cNvSpPr>
            <a:spLocks/>
          </p:cNvSpPr>
          <p:nvPr/>
        </p:nvSpPr>
        <p:spPr bwMode="white">
          <a:xfrm>
            <a:off x="8170329" y="3289642"/>
            <a:ext cx="8233637" cy="9721077"/>
          </a:xfrm>
          <a:custGeom>
            <a:avLst/>
            <a:gdLst>
              <a:gd name="connsiteX0" fmla="*/ 4729523 w 8233637"/>
              <a:gd name="connsiteY0" fmla="*/ 570 h 9721077"/>
              <a:gd name="connsiteX1" fmla="*/ 4897702 w 8233637"/>
              <a:gd name="connsiteY1" fmla="*/ 78085 h 9721077"/>
              <a:gd name="connsiteX2" fmla="*/ 4949657 w 8233637"/>
              <a:gd name="connsiteY2" fmla="*/ 112761 h 9721077"/>
              <a:gd name="connsiteX3" fmla="*/ 5028781 w 8233637"/>
              <a:gd name="connsiteY3" fmla="*/ 110024 h 9721077"/>
              <a:gd name="connsiteX4" fmla="*/ 7233928 w 8233637"/>
              <a:gd name="connsiteY4" fmla="*/ 129640 h 9721077"/>
              <a:gd name="connsiteX5" fmla="*/ 7993213 w 8233637"/>
              <a:gd name="connsiteY5" fmla="*/ 2495153 h 9721077"/>
              <a:gd name="connsiteX6" fmla="*/ 8233637 w 8233637"/>
              <a:gd name="connsiteY6" fmla="*/ 6054494 h 9721077"/>
              <a:gd name="connsiteX7" fmla="*/ 6277457 w 8233637"/>
              <a:gd name="connsiteY7" fmla="*/ 9016036 h 9721077"/>
              <a:gd name="connsiteX8" fmla="*/ 5872157 w 8233637"/>
              <a:gd name="connsiteY8" fmla="*/ 7866490 h 9721077"/>
              <a:gd name="connsiteX9" fmla="*/ 6170074 w 8233637"/>
              <a:gd name="connsiteY9" fmla="*/ 6923296 h 9721077"/>
              <a:gd name="connsiteX10" fmla="*/ 6990653 w 8233637"/>
              <a:gd name="connsiteY10" fmla="*/ 5662161 h 9721077"/>
              <a:gd name="connsiteX11" fmla="*/ 7563205 w 8233637"/>
              <a:gd name="connsiteY11" fmla="*/ 4924432 h 9721077"/>
              <a:gd name="connsiteX12" fmla="*/ 7888205 w 8233637"/>
              <a:gd name="connsiteY12" fmla="*/ 4272610 h 9721077"/>
              <a:gd name="connsiteX13" fmla="*/ 7834039 w 8233637"/>
              <a:gd name="connsiteY13" fmla="*/ 3298418 h 9721077"/>
              <a:gd name="connsiteX14" fmla="*/ 7806480 w 8233637"/>
              <a:gd name="connsiteY14" fmla="*/ 3074354 h 9721077"/>
              <a:gd name="connsiteX15" fmla="*/ 7488607 w 8233637"/>
              <a:gd name="connsiteY15" fmla="*/ 2303858 h 9721077"/>
              <a:gd name="connsiteX16" fmla="*/ 6820075 w 8233637"/>
              <a:gd name="connsiteY16" fmla="*/ 1691003 h 9721077"/>
              <a:gd name="connsiteX17" fmla="*/ 6021828 w 8233637"/>
              <a:gd name="connsiteY17" fmla="*/ 1068406 h 9721077"/>
              <a:gd name="connsiteX18" fmla="*/ 4959332 w 8233637"/>
              <a:gd name="connsiteY18" fmla="*/ 839241 h 9721077"/>
              <a:gd name="connsiteX19" fmla="*/ 4925250 w 8233637"/>
              <a:gd name="connsiteY19" fmla="*/ 835240 h 9721077"/>
              <a:gd name="connsiteX20" fmla="*/ 4910793 w 8233637"/>
              <a:gd name="connsiteY20" fmla="*/ 842358 h 9721077"/>
              <a:gd name="connsiteX21" fmla="*/ 4797459 w 8233637"/>
              <a:gd name="connsiteY21" fmla="*/ 881176 h 9721077"/>
              <a:gd name="connsiteX22" fmla="*/ 1235050 w 8233637"/>
              <a:gd name="connsiteY22" fmla="*/ 2197314 h 9721077"/>
              <a:gd name="connsiteX23" fmla="*/ 733168 w 8233637"/>
              <a:gd name="connsiteY23" fmla="*/ 3102213 h 9721077"/>
              <a:gd name="connsiteX24" fmla="*/ 733168 w 8233637"/>
              <a:gd name="connsiteY24" fmla="*/ 4237024 h 9721077"/>
              <a:gd name="connsiteX25" fmla="*/ 1171694 w 8233637"/>
              <a:gd name="connsiteY25" fmla="*/ 5339734 h 9721077"/>
              <a:gd name="connsiteX26" fmla="*/ 1446489 w 8233637"/>
              <a:gd name="connsiteY26" fmla="*/ 7259717 h 9721077"/>
              <a:gd name="connsiteX27" fmla="*/ 3073121 w 8233637"/>
              <a:gd name="connsiteY27" fmla="*/ 7376842 h 9721077"/>
              <a:gd name="connsiteX28" fmla="*/ 3816594 w 8233637"/>
              <a:gd name="connsiteY28" fmla="*/ 9721077 h 9721077"/>
              <a:gd name="connsiteX29" fmla="*/ 2913206 w 8233637"/>
              <a:gd name="connsiteY29" fmla="*/ 8942846 h 9721077"/>
              <a:gd name="connsiteX30" fmla="*/ 1693804 w 8233637"/>
              <a:gd name="connsiteY30" fmla="*/ 9281208 h 9721077"/>
              <a:gd name="connsiteX31" fmla="*/ 795760 w 8233637"/>
              <a:gd name="connsiteY31" fmla="*/ 8804032 h 9721077"/>
              <a:gd name="connsiteX32" fmla="*/ 0 w 8233637"/>
              <a:gd name="connsiteY32" fmla="*/ 6190842 h 9721077"/>
              <a:gd name="connsiteX33" fmla="*/ 479746 w 8233637"/>
              <a:gd name="connsiteY33" fmla="*/ 1045151 h 9721077"/>
              <a:gd name="connsiteX34" fmla="*/ 4729523 w 8233637"/>
              <a:gd name="connsiteY34" fmla="*/ 570 h 9721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8233637" h="9721077">
                <a:moveTo>
                  <a:pt x="4729523" y="570"/>
                </a:moveTo>
                <a:cubicBezTo>
                  <a:pt x="4789682" y="21175"/>
                  <a:pt x="4846180" y="47474"/>
                  <a:pt x="4897702" y="78085"/>
                </a:cubicBezTo>
                <a:lnTo>
                  <a:pt x="4949657" y="112761"/>
                </a:lnTo>
                <a:lnTo>
                  <a:pt x="5028781" y="110024"/>
                </a:lnTo>
                <a:cubicBezTo>
                  <a:pt x="5843083" y="85081"/>
                  <a:pt x="6599012" y="80376"/>
                  <a:pt x="7233928" y="129640"/>
                </a:cubicBezTo>
                <a:cubicBezTo>
                  <a:pt x="7895333" y="1112687"/>
                  <a:pt x="7826436" y="1507678"/>
                  <a:pt x="7993213" y="2495153"/>
                </a:cubicBezTo>
                <a:cubicBezTo>
                  <a:pt x="8159989" y="3482629"/>
                  <a:pt x="8199901" y="4601178"/>
                  <a:pt x="8233637" y="6054494"/>
                </a:cubicBezTo>
                <a:lnTo>
                  <a:pt x="6277457" y="9016036"/>
                </a:lnTo>
                <a:lnTo>
                  <a:pt x="5872157" y="7866490"/>
                </a:lnTo>
                <a:lnTo>
                  <a:pt x="6170074" y="6923296"/>
                </a:lnTo>
                <a:lnTo>
                  <a:pt x="6990653" y="5662161"/>
                </a:lnTo>
                <a:lnTo>
                  <a:pt x="7563205" y="4924432"/>
                </a:lnTo>
                <a:lnTo>
                  <a:pt x="7888205" y="4272610"/>
                </a:lnTo>
                <a:cubicBezTo>
                  <a:pt x="7838315" y="3933414"/>
                  <a:pt x="7883929" y="3637614"/>
                  <a:pt x="7834039" y="3298418"/>
                </a:cubicBezTo>
                <a:cubicBezTo>
                  <a:pt x="7809806" y="3113322"/>
                  <a:pt x="7826911" y="3200999"/>
                  <a:pt x="7806480" y="3074354"/>
                </a:cubicBezTo>
                <a:cubicBezTo>
                  <a:pt x="7786049" y="2947709"/>
                  <a:pt x="7621173" y="2516408"/>
                  <a:pt x="7488607" y="2303858"/>
                </a:cubicBezTo>
                <a:lnTo>
                  <a:pt x="6820075" y="1691003"/>
                </a:lnTo>
                <a:lnTo>
                  <a:pt x="6021828" y="1068406"/>
                </a:lnTo>
                <a:cubicBezTo>
                  <a:pt x="5600729" y="957149"/>
                  <a:pt x="5342034" y="887751"/>
                  <a:pt x="4959332" y="839241"/>
                </a:cubicBezTo>
                <a:lnTo>
                  <a:pt x="4925250" y="835240"/>
                </a:lnTo>
                <a:lnTo>
                  <a:pt x="4910793" y="842358"/>
                </a:lnTo>
                <a:cubicBezTo>
                  <a:pt x="4876449" y="856521"/>
                  <a:pt x="4838726" y="869518"/>
                  <a:pt x="4797459" y="881176"/>
                </a:cubicBezTo>
                <a:cubicBezTo>
                  <a:pt x="2148743" y="1267255"/>
                  <a:pt x="1963638" y="1609086"/>
                  <a:pt x="1235050" y="2197314"/>
                </a:cubicBezTo>
                <a:lnTo>
                  <a:pt x="733168" y="3102213"/>
                </a:lnTo>
                <a:lnTo>
                  <a:pt x="733168" y="4237024"/>
                </a:lnTo>
                <a:lnTo>
                  <a:pt x="1171694" y="5339734"/>
                </a:lnTo>
                <a:lnTo>
                  <a:pt x="1446489" y="7259717"/>
                </a:lnTo>
                <a:lnTo>
                  <a:pt x="3073121" y="7376842"/>
                </a:lnTo>
                <a:lnTo>
                  <a:pt x="3816594" y="9721077"/>
                </a:lnTo>
                <a:lnTo>
                  <a:pt x="2913206" y="8942846"/>
                </a:lnTo>
                <a:lnTo>
                  <a:pt x="1693804" y="9281208"/>
                </a:lnTo>
                <a:lnTo>
                  <a:pt x="795760" y="8804032"/>
                </a:lnTo>
                <a:lnTo>
                  <a:pt x="0" y="6190842"/>
                </a:lnTo>
                <a:lnTo>
                  <a:pt x="479746" y="1045151"/>
                </a:lnTo>
                <a:cubicBezTo>
                  <a:pt x="829728" y="1031270"/>
                  <a:pt x="3025033" y="-28061"/>
                  <a:pt x="4729523" y="5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6398" dirty="0">
              <a:latin typeface="Poppins ExtraLight" pitchFamily="2" charset="77"/>
              <a:cs typeface="Poppins ExtraLight" pitchFamily="2" charset="77"/>
            </a:endParaRPr>
          </a:p>
        </p:txBody>
      </p:sp>
      <p:sp>
        <p:nvSpPr>
          <p:cNvPr id="7" name="Freeform 36">
            <a:extLst>
              <a:ext uri="{FF2B5EF4-FFF2-40B4-BE49-F238E27FC236}">
                <a16:creationId xmlns:a16="http://schemas.microsoft.com/office/drawing/2014/main" id="{FEBA4B4F-A4D2-D441-8C7C-5106BA37276C}"/>
              </a:ext>
            </a:extLst>
          </p:cNvPr>
          <p:cNvSpPr>
            <a:spLocks noEditPoints="1"/>
          </p:cNvSpPr>
          <p:nvPr/>
        </p:nvSpPr>
        <p:spPr bwMode="auto">
          <a:xfrm>
            <a:off x="8368013" y="3924203"/>
            <a:ext cx="7794368" cy="10643599"/>
          </a:xfrm>
          <a:custGeom>
            <a:avLst/>
            <a:gdLst>
              <a:gd name="T0" fmla="*/ 913 w 1589"/>
              <a:gd name="T1" fmla="*/ 29 h 2169"/>
              <a:gd name="T2" fmla="*/ 126 w 1589"/>
              <a:gd name="T3" fmla="*/ 393 h 2169"/>
              <a:gd name="T4" fmla="*/ 89 w 1589"/>
              <a:gd name="T5" fmla="*/ 690 h 2169"/>
              <a:gd name="T6" fmla="*/ 103 w 1589"/>
              <a:gd name="T7" fmla="*/ 930 h 2169"/>
              <a:gd name="T8" fmla="*/ 20 w 1589"/>
              <a:gd name="T9" fmla="*/ 1132 h 2169"/>
              <a:gd name="T10" fmla="*/ 99 w 1589"/>
              <a:gd name="T11" fmla="*/ 1174 h 2169"/>
              <a:gd name="T12" fmla="*/ 69 w 1589"/>
              <a:gd name="T13" fmla="*/ 1255 h 2169"/>
              <a:gd name="T14" fmla="*/ 107 w 1589"/>
              <a:gd name="T15" fmla="*/ 1335 h 2169"/>
              <a:gd name="T16" fmla="*/ 90 w 1589"/>
              <a:gd name="T17" fmla="*/ 1427 h 2169"/>
              <a:gd name="T18" fmla="*/ 153 w 1589"/>
              <a:gd name="T19" fmla="*/ 1482 h 2169"/>
              <a:gd name="T20" fmla="*/ 229 w 1589"/>
              <a:gd name="T21" fmla="*/ 1642 h 2169"/>
              <a:gd name="T22" fmla="*/ 583 w 1589"/>
              <a:gd name="T23" fmla="*/ 1567 h 2169"/>
              <a:gd name="T24" fmla="*/ 675 w 1589"/>
              <a:gd name="T25" fmla="*/ 1816 h 2169"/>
              <a:gd name="T26" fmla="*/ 630 w 1589"/>
              <a:gd name="T27" fmla="*/ 2057 h 2169"/>
              <a:gd name="T28" fmla="*/ 696 w 1589"/>
              <a:gd name="T29" fmla="*/ 2163 h 2169"/>
              <a:gd name="T30" fmla="*/ 1299 w 1589"/>
              <a:gd name="T31" fmla="*/ 1653 h 2169"/>
              <a:gd name="T32" fmla="*/ 1589 w 1589"/>
              <a:gd name="T33" fmla="*/ 633 h 2169"/>
              <a:gd name="T34" fmla="*/ 1216 w 1589"/>
              <a:gd name="T35" fmla="*/ 1223 h 2169"/>
              <a:gd name="T36" fmla="*/ 1103 w 1589"/>
              <a:gd name="T37" fmla="*/ 1202 h 2169"/>
              <a:gd name="T38" fmla="*/ 1051 w 1589"/>
              <a:gd name="T39" fmla="*/ 1111 h 2169"/>
              <a:gd name="T40" fmla="*/ 975 w 1589"/>
              <a:gd name="T41" fmla="*/ 1004 h 2169"/>
              <a:gd name="T42" fmla="*/ 818 w 1589"/>
              <a:gd name="T43" fmla="*/ 995 h 2169"/>
              <a:gd name="T44" fmla="*/ 630 w 1589"/>
              <a:gd name="T45" fmla="*/ 887 h 2169"/>
              <a:gd name="T46" fmla="*/ 551 w 1589"/>
              <a:gd name="T47" fmla="*/ 808 h 2169"/>
              <a:gd name="T48" fmla="*/ 442 w 1589"/>
              <a:gd name="T49" fmla="*/ 755 h 2169"/>
              <a:gd name="T50" fmla="*/ 341 w 1589"/>
              <a:gd name="T51" fmla="*/ 708 h 2169"/>
              <a:gd name="T52" fmla="*/ 171 w 1589"/>
              <a:gd name="T53" fmla="*/ 590 h 2169"/>
              <a:gd name="T54" fmla="*/ 198 w 1589"/>
              <a:gd name="T55" fmla="*/ 482 h 2169"/>
              <a:gd name="T56" fmla="*/ 244 w 1589"/>
              <a:gd name="T57" fmla="*/ 409 h 2169"/>
              <a:gd name="T58" fmla="*/ 370 w 1589"/>
              <a:gd name="T59" fmla="*/ 283 h 2169"/>
              <a:gd name="T60" fmla="*/ 457 w 1589"/>
              <a:gd name="T61" fmla="*/ 211 h 2169"/>
              <a:gd name="T62" fmla="*/ 592 w 1589"/>
              <a:gd name="T63" fmla="*/ 147 h 2169"/>
              <a:gd name="T64" fmla="*/ 782 w 1589"/>
              <a:gd name="T65" fmla="*/ 96 h 2169"/>
              <a:gd name="T66" fmla="*/ 936 w 1589"/>
              <a:gd name="T67" fmla="*/ 87 h 2169"/>
              <a:gd name="T68" fmla="*/ 1105 w 1589"/>
              <a:gd name="T69" fmla="*/ 108 h 2169"/>
              <a:gd name="T70" fmla="*/ 1373 w 1589"/>
              <a:gd name="T71" fmla="*/ 309 h 2169"/>
              <a:gd name="T72" fmla="*/ 1523 w 1589"/>
              <a:gd name="T73" fmla="*/ 620 h 2169"/>
              <a:gd name="T74" fmla="*/ 1529 w 1589"/>
              <a:gd name="T75" fmla="*/ 754 h 2169"/>
              <a:gd name="T76" fmla="*/ 1439 w 1589"/>
              <a:gd name="T77" fmla="*/ 910 h 2169"/>
              <a:gd name="T78" fmla="*/ 1297 w 1589"/>
              <a:gd name="T79" fmla="*/ 110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589" h="2169">
                <a:moveTo>
                  <a:pt x="1589" y="633"/>
                </a:moveTo>
                <a:cubicBezTo>
                  <a:pt x="1589" y="257"/>
                  <a:pt x="1275" y="0"/>
                  <a:pt x="913" y="29"/>
                </a:cubicBezTo>
                <a:cubicBezTo>
                  <a:pt x="552" y="57"/>
                  <a:pt x="378" y="162"/>
                  <a:pt x="302" y="210"/>
                </a:cubicBezTo>
                <a:cubicBezTo>
                  <a:pt x="226" y="257"/>
                  <a:pt x="152" y="341"/>
                  <a:pt x="126" y="393"/>
                </a:cubicBezTo>
                <a:cubicBezTo>
                  <a:pt x="99" y="445"/>
                  <a:pt x="83" y="542"/>
                  <a:pt x="80" y="587"/>
                </a:cubicBezTo>
                <a:cubicBezTo>
                  <a:pt x="77" y="632"/>
                  <a:pt x="82" y="660"/>
                  <a:pt x="89" y="690"/>
                </a:cubicBezTo>
                <a:cubicBezTo>
                  <a:pt x="96" y="720"/>
                  <a:pt x="126" y="769"/>
                  <a:pt x="135" y="806"/>
                </a:cubicBezTo>
                <a:cubicBezTo>
                  <a:pt x="143" y="842"/>
                  <a:pt x="120" y="904"/>
                  <a:pt x="103" y="930"/>
                </a:cubicBezTo>
                <a:cubicBezTo>
                  <a:pt x="87" y="955"/>
                  <a:pt x="29" y="1039"/>
                  <a:pt x="15" y="1060"/>
                </a:cubicBezTo>
                <a:cubicBezTo>
                  <a:pt x="0" y="1081"/>
                  <a:pt x="10" y="1109"/>
                  <a:pt x="20" y="1132"/>
                </a:cubicBezTo>
                <a:cubicBezTo>
                  <a:pt x="30" y="1156"/>
                  <a:pt x="67" y="1165"/>
                  <a:pt x="75" y="1168"/>
                </a:cubicBezTo>
                <a:cubicBezTo>
                  <a:pt x="83" y="1171"/>
                  <a:pt x="96" y="1171"/>
                  <a:pt x="99" y="1174"/>
                </a:cubicBezTo>
                <a:cubicBezTo>
                  <a:pt x="101" y="1177"/>
                  <a:pt x="97" y="1202"/>
                  <a:pt x="92" y="1217"/>
                </a:cubicBezTo>
                <a:cubicBezTo>
                  <a:pt x="88" y="1231"/>
                  <a:pt x="74" y="1247"/>
                  <a:pt x="69" y="1255"/>
                </a:cubicBezTo>
                <a:cubicBezTo>
                  <a:pt x="64" y="1264"/>
                  <a:pt x="72" y="1292"/>
                  <a:pt x="80" y="1309"/>
                </a:cubicBezTo>
                <a:cubicBezTo>
                  <a:pt x="87" y="1326"/>
                  <a:pt x="107" y="1335"/>
                  <a:pt x="107" y="1335"/>
                </a:cubicBezTo>
                <a:cubicBezTo>
                  <a:pt x="107" y="1335"/>
                  <a:pt x="79" y="1358"/>
                  <a:pt x="80" y="1384"/>
                </a:cubicBezTo>
                <a:cubicBezTo>
                  <a:pt x="80" y="1410"/>
                  <a:pt x="84" y="1423"/>
                  <a:pt x="90" y="1427"/>
                </a:cubicBezTo>
                <a:cubicBezTo>
                  <a:pt x="95" y="1431"/>
                  <a:pt x="127" y="1439"/>
                  <a:pt x="135" y="1451"/>
                </a:cubicBezTo>
                <a:cubicBezTo>
                  <a:pt x="143" y="1462"/>
                  <a:pt x="151" y="1473"/>
                  <a:pt x="153" y="1482"/>
                </a:cubicBezTo>
                <a:cubicBezTo>
                  <a:pt x="154" y="1488"/>
                  <a:pt x="150" y="1502"/>
                  <a:pt x="149" y="1511"/>
                </a:cubicBezTo>
                <a:cubicBezTo>
                  <a:pt x="145" y="1553"/>
                  <a:pt x="162" y="1638"/>
                  <a:pt x="229" y="1642"/>
                </a:cubicBezTo>
                <a:cubicBezTo>
                  <a:pt x="282" y="1645"/>
                  <a:pt x="365" y="1614"/>
                  <a:pt x="396" y="1607"/>
                </a:cubicBezTo>
                <a:cubicBezTo>
                  <a:pt x="426" y="1601"/>
                  <a:pt x="559" y="1551"/>
                  <a:pt x="583" y="1567"/>
                </a:cubicBezTo>
                <a:cubicBezTo>
                  <a:pt x="608" y="1584"/>
                  <a:pt x="612" y="1609"/>
                  <a:pt x="619" y="1632"/>
                </a:cubicBezTo>
                <a:cubicBezTo>
                  <a:pt x="627" y="1656"/>
                  <a:pt x="665" y="1773"/>
                  <a:pt x="675" y="1816"/>
                </a:cubicBezTo>
                <a:cubicBezTo>
                  <a:pt x="685" y="1858"/>
                  <a:pt x="708" y="1934"/>
                  <a:pt x="714" y="1957"/>
                </a:cubicBezTo>
                <a:cubicBezTo>
                  <a:pt x="675" y="1967"/>
                  <a:pt x="635" y="2046"/>
                  <a:pt x="630" y="2057"/>
                </a:cubicBezTo>
                <a:cubicBezTo>
                  <a:pt x="609" y="2163"/>
                  <a:pt x="609" y="2163"/>
                  <a:pt x="609" y="2163"/>
                </a:cubicBezTo>
                <a:cubicBezTo>
                  <a:pt x="609" y="2163"/>
                  <a:pt x="697" y="2169"/>
                  <a:pt x="696" y="2163"/>
                </a:cubicBezTo>
                <a:cubicBezTo>
                  <a:pt x="695" y="2158"/>
                  <a:pt x="1263" y="1721"/>
                  <a:pt x="1263" y="1721"/>
                </a:cubicBezTo>
                <a:cubicBezTo>
                  <a:pt x="1299" y="1653"/>
                  <a:pt x="1299" y="1653"/>
                  <a:pt x="1299" y="1653"/>
                </a:cubicBezTo>
                <a:cubicBezTo>
                  <a:pt x="1219" y="1406"/>
                  <a:pt x="1279" y="1307"/>
                  <a:pt x="1355" y="1193"/>
                </a:cubicBezTo>
                <a:cubicBezTo>
                  <a:pt x="1426" y="1087"/>
                  <a:pt x="1589" y="1008"/>
                  <a:pt x="1589" y="633"/>
                </a:cubicBezTo>
                <a:close/>
                <a:moveTo>
                  <a:pt x="1297" y="1119"/>
                </a:moveTo>
                <a:cubicBezTo>
                  <a:pt x="1297" y="1169"/>
                  <a:pt x="1263" y="1211"/>
                  <a:pt x="1216" y="1223"/>
                </a:cubicBezTo>
                <a:cubicBezTo>
                  <a:pt x="1208" y="1245"/>
                  <a:pt x="1187" y="1261"/>
                  <a:pt x="1162" y="1261"/>
                </a:cubicBezTo>
                <a:cubicBezTo>
                  <a:pt x="1129" y="1261"/>
                  <a:pt x="1103" y="1234"/>
                  <a:pt x="1103" y="1202"/>
                </a:cubicBezTo>
                <a:cubicBezTo>
                  <a:pt x="1103" y="1197"/>
                  <a:pt x="1104" y="1191"/>
                  <a:pt x="1106" y="1186"/>
                </a:cubicBezTo>
                <a:cubicBezTo>
                  <a:pt x="1074" y="1176"/>
                  <a:pt x="1051" y="1146"/>
                  <a:pt x="1051" y="1111"/>
                </a:cubicBezTo>
                <a:cubicBezTo>
                  <a:pt x="1051" y="1107"/>
                  <a:pt x="1052" y="1103"/>
                  <a:pt x="1052" y="1099"/>
                </a:cubicBezTo>
                <a:cubicBezTo>
                  <a:pt x="1010" y="1087"/>
                  <a:pt x="978" y="1050"/>
                  <a:pt x="975" y="1004"/>
                </a:cubicBezTo>
                <a:cubicBezTo>
                  <a:pt x="946" y="1001"/>
                  <a:pt x="920" y="993"/>
                  <a:pt x="895" y="981"/>
                </a:cubicBezTo>
                <a:cubicBezTo>
                  <a:pt x="871" y="990"/>
                  <a:pt x="845" y="995"/>
                  <a:pt x="818" y="995"/>
                </a:cubicBezTo>
                <a:cubicBezTo>
                  <a:pt x="738" y="995"/>
                  <a:pt x="668" y="952"/>
                  <a:pt x="631" y="887"/>
                </a:cubicBezTo>
                <a:cubicBezTo>
                  <a:pt x="631" y="887"/>
                  <a:pt x="630" y="887"/>
                  <a:pt x="630" y="887"/>
                </a:cubicBezTo>
                <a:cubicBezTo>
                  <a:pt x="586" y="887"/>
                  <a:pt x="551" y="852"/>
                  <a:pt x="551" y="809"/>
                </a:cubicBezTo>
                <a:cubicBezTo>
                  <a:pt x="551" y="809"/>
                  <a:pt x="551" y="809"/>
                  <a:pt x="551" y="808"/>
                </a:cubicBezTo>
                <a:cubicBezTo>
                  <a:pt x="549" y="809"/>
                  <a:pt x="547" y="809"/>
                  <a:pt x="545" y="809"/>
                </a:cubicBezTo>
                <a:cubicBezTo>
                  <a:pt x="502" y="809"/>
                  <a:pt x="465" y="787"/>
                  <a:pt x="442" y="755"/>
                </a:cubicBezTo>
                <a:cubicBezTo>
                  <a:pt x="433" y="758"/>
                  <a:pt x="424" y="760"/>
                  <a:pt x="414" y="760"/>
                </a:cubicBezTo>
                <a:cubicBezTo>
                  <a:pt x="380" y="760"/>
                  <a:pt x="352" y="738"/>
                  <a:pt x="341" y="708"/>
                </a:cubicBezTo>
                <a:cubicBezTo>
                  <a:pt x="327" y="713"/>
                  <a:pt x="312" y="716"/>
                  <a:pt x="297" y="716"/>
                </a:cubicBezTo>
                <a:cubicBezTo>
                  <a:pt x="227" y="716"/>
                  <a:pt x="171" y="660"/>
                  <a:pt x="171" y="590"/>
                </a:cubicBezTo>
                <a:cubicBezTo>
                  <a:pt x="171" y="559"/>
                  <a:pt x="183" y="530"/>
                  <a:pt x="202" y="508"/>
                </a:cubicBezTo>
                <a:cubicBezTo>
                  <a:pt x="199" y="500"/>
                  <a:pt x="198" y="491"/>
                  <a:pt x="198" y="482"/>
                </a:cubicBezTo>
                <a:cubicBezTo>
                  <a:pt x="198" y="450"/>
                  <a:pt x="217" y="422"/>
                  <a:pt x="244" y="410"/>
                </a:cubicBezTo>
                <a:cubicBezTo>
                  <a:pt x="244" y="410"/>
                  <a:pt x="244" y="409"/>
                  <a:pt x="244" y="409"/>
                </a:cubicBezTo>
                <a:cubicBezTo>
                  <a:pt x="244" y="340"/>
                  <a:pt x="300" y="283"/>
                  <a:pt x="370" y="283"/>
                </a:cubicBezTo>
                <a:cubicBezTo>
                  <a:pt x="370" y="283"/>
                  <a:pt x="370" y="283"/>
                  <a:pt x="370" y="283"/>
                </a:cubicBezTo>
                <a:cubicBezTo>
                  <a:pt x="370" y="282"/>
                  <a:pt x="370" y="281"/>
                  <a:pt x="370" y="280"/>
                </a:cubicBezTo>
                <a:cubicBezTo>
                  <a:pt x="370" y="236"/>
                  <a:pt x="414" y="211"/>
                  <a:pt x="457" y="211"/>
                </a:cubicBezTo>
                <a:cubicBezTo>
                  <a:pt x="470" y="211"/>
                  <a:pt x="481" y="214"/>
                  <a:pt x="492" y="219"/>
                </a:cubicBezTo>
                <a:cubicBezTo>
                  <a:pt x="514" y="181"/>
                  <a:pt x="545" y="147"/>
                  <a:pt x="592" y="147"/>
                </a:cubicBezTo>
                <a:cubicBezTo>
                  <a:pt x="609" y="147"/>
                  <a:pt x="626" y="151"/>
                  <a:pt x="641" y="157"/>
                </a:cubicBezTo>
                <a:cubicBezTo>
                  <a:pt x="679" y="125"/>
                  <a:pt x="728" y="96"/>
                  <a:pt x="782" y="96"/>
                </a:cubicBezTo>
                <a:cubicBezTo>
                  <a:pt x="817" y="96"/>
                  <a:pt x="841" y="99"/>
                  <a:pt x="871" y="114"/>
                </a:cubicBezTo>
                <a:cubicBezTo>
                  <a:pt x="888" y="105"/>
                  <a:pt x="916" y="87"/>
                  <a:pt x="936" y="87"/>
                </a:cubicBezTo>
                <a:cubicBezTo>
                  <a:pt x="980" y="87"/>
                  <a:pt x="1011" y="86"/>
                  <a:pt x="1033" y="120"/>
                </a:cubicBezTo>
                <a:cubicBezTo>
                  <a:pt x="1046" y="111"/>
                  <a:pt x="1088" y="108"/>
                  <a:pt x="1105" y="108"/>
                </a:cubicBezTo>
                <a:cubicBezTo>
                  <a:pt x="1139" y="108"/>
                  <a:pt x="1188" y="156"/>
                  <a:pt x="1199" y="186"/>
                </a:cubicBezTo>
                <a:cubicBezTo>
                  <a:pt x="1279" y="152"/>
                  <a:pt x="1357" y="225"/>
                  <a:pt x="1373" y="309"/>
                </a:cubicBezTo>
                <a:cubicBezTo>
                  <a:pt x="1432" y="305"/>
                  <a:pt x="1485" y="391"/>
                  <a:pt x="1462" y="442"/>
                </a:cubicBezTo>
                <a:cubicBezTo>
                  <a:pt x="1513" y="483"/>
                  <a:pt x="1523" y="549"/>
                  <a:pt x="1523" y="620"/>
                </a:cubicBezTo>
                <a:cubicBezTo>
                  <a:pt x="1523" y="645"/>
                  <a:pt x="1519" y="669"/>
                  <a:pt x="1512" y="692"/>
                </a:cubicBezTo>
                <a:cubicBezTo>
                  <a:pt x="1522" y="710"/>
                  <a:pt x="1529" y="731"/>
                  <a:pt x="1529" y="754"/>
                </a:cubicBezTo>
                <a:cubicBezTo>
                  <a:pt x="1529" y="814"/>
                  <a:pt x="1487" y="864"/>
                  <a:pt x="1432" y="877"/>
                </a:cubicBezTo>
                <a:cubicBezTo>
                  <a:pt x="1437" y="887"/>
                  <a:pt x="1439" y="898"/>
                  <a:pt x="1439" y="910"/>
                </a:cubicBezTo>
                <a:cubicBezTo>
                  <a:pt x="1439" y="946"/>
                  <a:pt x="1415" y="976"/>
                  <a:pt x="1383" y="985"/>
                </a:cubicBezTo>
                <a:cubicBezTo>
                  <a:pt x="1381" y="1040"/>
                  <a:pt x="1346" y="1087"/>
                  <a:pt x="1297" y="1105"/>
                </a:cubicBezTo>
                <a:cubicBezTo>
                  <a:pt x="1297" y="1110"/>
                  <a:pt x="1297" y="1114"/>
                  <a:pt x="1297" y="111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noFill/>
          </a:ln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endParaRPr lang="en-US" sz="6398" dirty="0">
              <a:ln>
                <a:solidFill>
                  <a:schemeClr val="accent2"/>
                </a:solidFill>
              </a:ln>
              <a:latin typeface="Poppins ExtraLight" pitchFamily="2" charset="77"/>
              <a:cs typeface="Poppins ExtraLight" pitchFamily="2" charset="77"/>
            </a:endParaRP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8B61F35B-2102-6046-B301-427C0994D875}"/>
              </a:ext>
            </a:extLst>
          </p:cNvPr>
          <p:cNvSpPr>
            <a:spLocks/>
          </p:cNvSpPr>
          <p:nvPr/>
        </p:nvSpPr>
        <p:spPr bwMode="auto">
          <a:xfrm>
            <a:off x="11033933" y="12036643"/>
            <a:ext cx="4702160" cy="1679357"/>
          </a:xfrm>
          <a:custGeom>
            <a:avLst/>
            <a:gdLst>
              <a:gd name="connsiteX0" fmla="*/ 669215 w 4702160"/>
              <a:gd name="connsiteY0" fmla="*/ 888134 h 1679357"/>
              <a:gd name="connsiteX1" fmla="*/ 836085 w 4702160"/>
              <a:gd name="connsiteY1" fmla="*/ 1491673 h 1679357"/>
              <a:gd name="connsiteX2" fmla="*/ 764307 w 4702160"/>
              <a:gd name="connsiteY2" fmla="*/ 1629064 h 1679357"/>
              <a:gd name="connsiteX3" fmla="*/ 745182 w 4702160"/>
              <a:gd name="connsiteY3" fmla="*/ 1679357 h 1679357"/>
              <a:gd name="connsiteX4" fmla="*/ 0 w 4702160"/>
              <a:gd name="connsiteY4" fmla="*/ 1679357 h 1679357"/>
              <a:gd name="connsiteX5" fmla="*/ 7255 w 4702160"/>
              <a:gd name="connsiteY5" fmla="*/ 1639491 h 1679357"/>
              <a:gd name="connsiteX6" fmla="*/ 90076 w 4702160"/>
              <a:gd name="connsiteY6" fmla="*/ 1334655 h 1679357"/>
              <a:gd name="connsiteX7" fmla="*/ 669215 w 4702160"/>
              <a:gd name="connsiteY7" fmla="*/ 888134 h 1679357"/>
              <a:gd name="connsiteX8" fmla="*/ 3736687 w 4702160"/>
              <a:gd name="connsiteY8" fmla="*/ 0 h 1679357"/>
              <a:gd name="connsiteX9" fmla="*/ 3844663 w 4702160"/>
              <a:gd name="connsiteY9" fmla="*/ 127577 h 1679357"/>
              <a:gd name="connsiteX10" fmla="*/ 3879019 w 4702160"/>
              <a:gd name="connsiteY10" fmla="*/ 289502 h 1679357"/>
              <a:gd name="connsiteX11" fmla="*/ 4188219 w 4702160"/>
              <a:gd name="connsiteY11" fmla="*/ 397452 h 1679357"/>
              <a:gd name="connsiteX12" fmla="*/ 4168588 w 4702160"/>
              <a:gd name="connsiteY12" fmla="*/ 711489 h 1679357"/>
              <a:gd name="connsiteX13" fmla="*/ 4207851 w 4702160"/>
              <a:gd name="connsiteY13" fmla="*/ 888134 h 1679357"/>
              <a:gd name="connsiteX14" fmla="*/ 4546501 w 4702160"/>
              <a:gd name="connsiteY14" fmla="*/ 1408257 h 1679357"/>
              <a:gd name="connsiteX15" fmla="*/ 4680463 w 4702160"/>
              <a:gd name="connsiteY15" fmla="*/ 1644158 h 1679357"/>
              <a:gd name="connsiteX16" fmla="*/ 4702160 w 4702160"/>
              <a:gd name="connsiteY16" fmla="*/ 1679357 h 1679357"/>
              <a:gd name="connsiteX17" fmla="*/ 1155214 w 4702160"/>
              <a:gd name="connsiteY17" fmla="*/ 1679357 h 1679357"/>
              <a:gd name="connsiteX18" fmla="*/ 1207864 w 4702160"/>
              <a:gd name="connsiteY18" fmla="*/ 1625997 h 1679357"/>
              <a:gd name="connsiteX19" fmla="*/ 1302341 w 4702160"/>
              <a:gd name="connsiteY19" fmla="*/ 1447511 h 1679357"/>
              <a:gd name="connsiteX20" fmla="*/ 1812769 w 4702160"/>
              <a:gd name="connsiteY20" fmla="*/ 1025525 h 1679357"/>
              <a:gd name="connsiteX21" fmla="*/ 2337920 w 4702160"/>
              <a:gd name="connsiteY21" fmla="*/ 579005 h 1679357"/>
              <a:gd name="connsiteX22" fmla="*/ 2524423 w 4702160"/>
              <a:gd name="connsiteY22" fmla="*/ 480868 h 1679357"/>
              <a:gd name="connsiteX23" fmla="*/ 2809084 w 4702160"/>
              <a:gd name="connsiteY23" fmla="*/ 289502 h 1679357"/>
              <a:gd name="connsiteX24" fmla="*/ 3191905 w 4702160"/>
              <a:gd name="connsiteY24" fmla="*/ 117764 h 1679357"/>
              <a:gd name="connsiteX25" fmla="*/ 3422579 w 4702160"/>
              <a:gd name="connsiteY25" fmla="*/ 39255 h 1679357"/>
              <a:gd name="connsiteX26" fmla="*/ 3594357 w 4702160"/>
              <a:gd name="connsiteY26" fmla="*/ 34348 h 1679357"/>
              <a:gd name="connsiteX27" fmla="*/ 3736687 w 4702160"/>
              <a:gd name="connsiteY27" fmla="*/ 0 h 1679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702160" h="1679357">
                <a:moveTo>
                  <a:pt x="669215" y="888134"/>
                </a:moveTo>
                <a:cubicBezTo>
                  <a:pt x="718295" y="1059873"/>
                  <a:pt x="806638" y="1369002"/>
                  <a:pt x="836085" y="1491673"/>
                </a:cubicBezTo>
                <a:cubicBezTo>
                  <a:pt x="806638" y="1516207"/>
                  <a:pt x="785779" y="1570182"/>
                  <a:pt x="764307" y="1629064"/>
                </a:cubicBezTo>
                <a:lnTo>
                  <a:pt x="745182" y="1679357"/>
                </a:lnTo>
                <a:lnTo>
                  <a:pt x="0" y="1679357"/>
                </a:lnTo>
                <a:lnTo>
                  <a:pt x="7255" y="1639491"/>
                </a:lnTo>
                <a:cubicBezTo>
                  <a:pt x="31181" y="1514980"/>
                  <a:pt x="60629" y="1391083"/>
                  <a:pt x="90076" y="1334655"/>
                </a:cubicBezTo>
                <a:cubicBezTo>
                  <a:pt x="148972" y="1216891"/>
                  <a:pt x="467989" y="996084"/>
                  <a:pt x="669215" y="888134"/>
                </a:cubicBezTo>
                <a:close/>
                <a:moveTo>
                  <a:pt x="3736687" y="0"/>
                </a:moveTo>
                <a:cubicBezTo>
                  <a:pt x="3820123" y="0"/>
                  <a:pt x="3825031" y="78509"/>
                  <a:pt x="3844663" y="127577"/>
                </a:cubicBezTo>
                <a:cubicBezTo>
                  <a:pt x="3869203" y="176645"/>
                  <a:pt x="3879019" y="289502"/>
                  <a:pt x="3879019" y="289502"/>
                </a:cubicBezTo>
                <a:cubicBezTo>
                  <a:pt x="3972269" y="289502"/>
                  <a:pt x="4124417" y="314036"/>
                  <a:pt x="4188219" y="397452"/>
                </a:cubicBezTo>
                <a:cubicBezTo>
                  <a:pt x="4256931" y="480868"/>
                  <a:pt x="4188219" y="637886"/>
                  <a:pt x="4168588" y="711489"/>
                </a:cubicBezTo>
                <a:cubicBezTo>
                  <a:pt x="4148956" y="789998"/>
                  <a:pt x="4178404" y="789998"/>
                  <a:pt x="4207851" y="888134"/>
                </a:cubicBezTo>
                <a:cubicBezTo>
                  <a:pt x="4237299" y="986271"/>
                  <a:pt x="4521961" y="1285587"/>
                  <a:pt x="4546501" y="1408257"/>
                </a:cubicBezTo>
                <a:cubicBezTo>
                  <a:pt x="4561839" y="1481859"/>
                  <a:pt x="4630856" y="1568879"/>
                  <a:pt x="4680463" y="1644158"/>
                </a:cubicBezTo>
                <a:lnTo>
                  <a:pt x="4702160" y="1679357"/>
                </a:lnTo>
                <a:lnTo>
                  <a:pt x="1155214" y="1679357"/>
                </a:lnTo>
                <a:lnTo>
                  <a:pt x="1207864" y="1625997"/>
                </a:lnTo>
                <a:cubicBezTo>
                  <a:pt x="1245900" y="1577542"/>
                  <a:pt x="1277802" y="1516207"/>
                  <a:pt x="1302341" y="1447511"/>
                </a:cubicBezTo>
                <a:cubicBezTo>
                  <a:pt x="1351421" y="1315027"/>
                  <a:pt x="1699886" y="1128568"/>
                  <a:pt x="1812769" y="1025525"/>
                </a:cubicBezTo>
                <a:cubicBezTo>
                  <a:pt x="1920744" y="917575"/>
                  <a:pt x="2279025" y="652607"/>
                  <a:pt x="2337920" y="579005"/>
                </a:cubicBezTo>
                <a:cubicBezTo>
                  <a:pt x="2391907" y="510309"/>
                  <a:pt x="2465527" y="529936"/>
                  <a:pt x="2524423" y="480868"/>
                </a:cubicBezTo>
                <a:cubicBezTo>
                  <a:pt x="2583318" y="431800"/>
                  <a:pt x="2730557" y="348384"/>
                  <a:pt x="2809084" y="289502"/>
                </a:cubicBezTo>
                <a:cubicBezTo>
                  <a:pt x="2882703" y="225714"/>
                  <a:pt x="3059390" y="137391"/>
                  <a:pt x="3191905" y="117764"/>
                </a:cubicBezTo>
                <a:cubicBezTo>
                  <a:pt x="3324419" y="93230"/>
                  <a:pt x="3348959" y="44161"/>
                  <a:pt x="3422579" y="39255"/>
                </a:cubicBezTo>
                <a:cubicBezTo>
                  <a:pt x="3491290" y="34348"/>
                  <a:pt x="3560001" y="39255"/>
                  <a:pt x="3594357" y="34348"/>
                </a:cubicBezTo>
                <a:cubicBezTo>
                  <a:pt x="3623805" y="29441"/>
                  <a:pt x="3653253" y="0"/>
                  <a:pt x="3736687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noFill/>
          </a:ln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6398" dirty="0">
              <a:ln>
                <a:solidFill>
                  <a:schemeClr val="accent2"/>
                </a:solidFill>
              </a:ln>
              <a:latin typeface="Poppins ExtraLight" pitchFamily="2" charset="77"/>
              <a:cs typeface="Poppins ExtraLight" pitchFamily="2" charset="77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718E45D0-6C10-B142-B77A-510C8316B498}"/>
              </a:ext>
            </a:extLst>
          </p:cNvPr>
          <p:cNvSpPr/>
          <p:nvPr/>
        </p:nvSpPr>
        <p:spPr>
          <a:xfrm>
            <a:off x="9062632" y="3407987"/>
            <a:ext cx="2986453" cy="1855818"/>
          </a:xfrm>
          <a:custGeom>
            <a:avLst/>
            <a:gdLst>
              <a:gd name="connsiteX0" fmla="*/ 0 w 1744869"/>
              <a:gd name="connsiteY0" fmla="*/ 0 h 768626"/>
              <a:gd name="connsiteX1" fmla="*/ 1501913 w 1744869"/>
              <a:gd name="connsiteY1" fmla="*/ 0 h 768626"/>
              <a:gd name="connsiteX2" fmla="*/ 1744869 w 1744869"/>
              <a:gd name="connsiteY2" fmla="*/ 768626 h 768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4869" h="768626">
                <a:moveTo>
                  <a:pt x="0" y="0"/>
                </a:moveTo>
                <a:lnTo>
                  <a:pt x="1501913" y="0"/>
                </a:lnTo>
                <a:lnTo>
                  <a:pt x="1744869" y="768626"/>
                </a:lnTo>
              </a:path>
            </a:pathLst>
          </a:custGeom>
          <a:noFill/>
          <a:ln>
            <a:solidFill>
              <a:schemeClr val="tx1"/>
            </a:solidFill>
            <a:tail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98" dirty="0">
              <a:latin typeface="Poppins ExtraLight" pitchFamily="2" charset="77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FA3FDBD0-7718-D64F-AA8A-1809511D2236}"/>
              </a:ext>
            </a:extLst>
          </p:cNvPr>
          <p:cNvSpPr/>
          <p:nvPr/>
        </p:nvSpPr>
        <p:spPr>
          <a:xfrm>
            <a:off x="14302200" y="4407061"/>
            <a:ext cx="2446299" cy="1624668"/>
          </a:xfrm>
          <a:custGeom>
            <a:avLst/>
            <a:gdLst>
              <a:gd name="connsiteX0" fmla="*/ 1197113 w 1197113"/>
              <a:gd name="connsiteY0" fmla="*/ 0 h 658191"/>
              <a:gd name="connsiteX1" fmla="*/ 454991 w 1197113"/>
              <a:gd name="connsiteY1" fmla="*/ 0 h 658191"/>
              <a:gd name="connsiteX2" fmla="*/ 0 w 1197113"/>
              <a:gd name="connsiteY2" fmla="*/ 658191 h 658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7113" h="658191">
                <a:moveTo>
                  <a:pt x="1197113" y="0"/>
                </a:moveTo>
                <a:lnTo>
                  <a:pt x="454991" y="0"/>
                </a:lnTo>
                <a:lnTo>
                  <a:pt x="0" y="658191"/>
                </a:lnTo>
              </a:path>
            </a:pathLst>
          </a:custGeom>
          <a:noFill/>
          <a:ln>
            <a:solidFill>
              <a:schemeClr val="tx1"/>
            </a:solidFill>
            <a:tail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98" dirty="0">
              <a:latin typeface="Poppins ExtraLight" pitchFamily="2" charset="77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43274A8F-BF89-E641-AAA1-3F7C912D268E}"/>
              </a:ext>
            </a:extLst>
          </p:cNvPr>
          <p:cNvSpPr/>
          <p:nvPr/>
        </p:nvSpPr>
        <p:spPr>
          <a:xfrm>
            <a:off x="7604587" y="6575677"/>
            <a:ext cx="3284614" cy="607939"/>
          </a:xfrm>
          <a:custGeom>
            <a:avLst/>
            <a:gdLst>
              <a:gd name="connsiteX0" fmla="*/ 0 w 1258957"/>
              <a:gd name="connsiteY0" fmla="*/ 251791 h 251791"/>
              <a:gd name="connsiteX1" fmla="*/ 516835 w 1258957"/>
              <a:gd name="connsiteY1" fmla="*/ 251791 h 251791"/>
              <a:gd name="connsiteX2" fmla="*/ 1258957 w 1258957"/>
              <a:gd name="connsiteY2" fmla="*/ 0 h 251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8957" h="251791">
                <a:moveTo>
                  <a:pt x="0" y="251791"/>
                </a:moveTo>
                <a:lnTo>
                  <a:pt x="516835" y="251791"/>
                </a:lnTo>
                <a:lnTo>
                  <a:pt x="1258957" y="0"/>
                </a:lnTo>
              </a:path>
            </a:pathLst>
          </a:custGeom>
          <a:noFill/>
          <a:ln>
            <a:solidFill>
              <a:schemeClr val="tx1"/>
            </a:solidFill>
            <a:tail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98" dirty="0">
              <a:latin typeface="Poppins ExtraLight" pitchFamily="2" charset="77"/>
            </a:endParaRPr>
          </a:p>
        </p:txBody>
      </p:sp>
      <p:sp>
        <p:nvSpPr>
          <p:cNvPr id="16" name="Oval 12">
            <a:extLst>
              <a:ext uri="{FF2B5EF4-FFF2-40B4-BE49-F238E27FC236}">
                <a16:creationId xmlns:a16="http://schemas.microsoft.com/office/drawing/2014/main" id="{ED7010ED-A7B8-3F41-8A8C-D8B5C6340E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78754" y="3366064"/>
            <a:ext cx="2079392" cy="2079375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endParaRPr lang="en-US" sz="6398" dirty="0">
              <a:latin typeface="Poppins ExtraLight" pitchFamily="2" charset="77"/>
            </a:endParaRPr>
          </a:p>
        </p:txBody>
      </p:sp>
      <p:sp>
        <p:nvSpPr>
          <p:cNvPr id="19" name="Oval 12">
            <a:extLst>
              <a:ext uri="{FF2B5EF4-FFF2-40B4-BE49-F238E27FC236}">
                <a16:creationId xmlns:a16="http://schemas.microsoft.com/office/drawing/2014/main" id="{5B68C8AC-9329-144E-8915-4A4756FAE8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74370" y="2380840"/>
            <a:ext cx="2079394" cy="207937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endParaRPr lang="en-US" sz="6398" dirty="0">
              <a:latin typeface="Poppins ExtraLight" pitchFamily="2" charset="77"/>
            </a:endParaRPr>
          </a:p>
        </p:txBody>
      </p:sp>
      <p:sp>
        <p:nvSpPr>
          <p:cNvPr id="22" name="Oval 12">
            <a:extLst>
              <a:ext uri="{FF2B5EF4-FFF2-40B4-BE49-F238E27FC236}">
                <a16:creationId xmlns:a16="http://schemas.microsoft.com/office/drawing/2014/main" id="{69DBF435-B8F0-F549-B3A8-423FA1ECDC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20856" y="6146155"/>
            <a:ext cx="2079394" cy="2079373"/>
          </a:xfrm>
          <a:prstGeom prst="ellipse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endParaRPr lang="en-US" sz="6398" dirty="0">
              <a:latin typeface="Poppins ExtraLight" pitchFamily="2" charset="7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88B93C-DC4D-A748-A7A9-C3C4999D8FC6}"/>
              </a:ext>
            </a:extLst>
          </p:cNvPr>
          <p:cNvSpPr txBox="1"/>
          <p:nvPr/>
        </p:nvSpPr>
        <p:spPr>
          <a:xfrm>
            <a:off x="19162234" y="3331000"/>
            <a:ext cx="1305165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64%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C6A16E57-8028-4142-8B7E-9F6D2470A7B0}"/>
              </a:ext>
            </a:extLst>
          </p:cNvPr>
          <p:cNvSpPr txBox="1">
            <a:spLocks/>
          </p:cNvSpPr>
          <p:nvPr/>
        </p:nvSpPr>
        <p:spPr>
          <a:xfrm>
            <a:off x="19051689" y="3951781"/>
            <a:ext cx="3805136" cy="154625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Poppins ExtraLight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 an executive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E4E6F2-1CB4-344E-96DC-49BFEE253B05}"/>
              </a:ext>
            </a:extLst>
          </p:cNvPr>
          <p:cNvSpPr txBox="1"/>
          <p:nvPr/>
        </p:nvSpPr>
        <p:spPr>
          <a:xfrm>
            <a:off x="5620036" y="2317458"/>
            <a:ext cx="1015022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40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11%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A530E905-9D58-0D40-B671-6A2D23F23F49}"/>
              </a:ext>
            </a:extLst>
          </p:cNvPr>
          <p:cNvSpPr txBox="1">
            <a:spLocks/>
          </p:cNvSpPr>
          <p:nvPr/>
        </p:nvSpPr>
        <p:spPr>
          <a:xfrm>
            <a:off x="2994308" y="2938239"/>
            <a:ext cx="3805136" cy="154625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Poppins ExtraLight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 an executive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93724A-2BF5-0045-B9FE-1D62297A950A}"/>
              </a:ext>
            </a:extLst>
          </p:cNvPr>
          <p:cNvSpPr txBox="1"/>
          <p:nvPr/>
        </p:nvSpPr>
        <p:spPr>
          <a:xfrm>
            <a:off x="3990600" y="6156286"/>
            <a:ext cx="1257075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40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25%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C4551FBD-EF75-064D-BF47-0C4B997CC1B4}"/>
              </a:ext>
            </a:extLst>
          </p:cNvPr>
          <p:cNvSpPr txBox="1">
            <a:spLocks/>
          </p:cNvSpPr>
          <p:nvPr/>
        </p:nvSpPr>
        <p:spPr>
          <a:xfrm>
            <a:off x="1606925" y="6777067"/>
            <a:ext cx="3805136" cy="154625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Poppins ExtraLight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 an executive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D653C534-1DF0-AF43-BFBC-23BCBE719B98}"/>
              </a:ext>
            </a:extLst>
          </p:cNvPr>
          <p:cNvSpPr txBox="1">
            <a:spLocks/>
          </p:cNvSpPr>
          <p:nvPr/>
        </p:nvSpPr>
        <p:spPr>
          <a:xfrm>
            <a:off x="16223340" y="9843940"/>
            <a:ext cx="6874001" cy="199510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Poppi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 how a business, usually a new one, is going to achieve its goals. A business plan lays out a written plan</a:t>
            </a:r>
          </a:p>
        </p:txBody>
      </p:sp>
      <p:sp>
        <p:nvSpPr>
          <p:cNvPr id="35" name="Freeform 742">
            <a:extLst>
              <a:ext uri="{FF2B5EF4-FFF2-40B4-BE49-F238E27FC236}">
                <a16:creationId xmlns:a16="http://schemas.microsoft.com/office/drawing/2014/main" id="{40681959-EFFA-1141-86EC-9FB99FE78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26559" y="3813858"/>
            <a:ext cx="1183781" cy="1183785"/>
          </a:xfrm>
          <a:custGeom>
            <a:avLst/>
            <a:gdLst>
              <a:gd name="T0" fmla="*/ 175121 w 302852"/>
              <a:gd name="T1" fmla="*/ 168836 h 302853"/>
              <a:gd name="T2" fmla="*/ 147668 w 302852"/>
              <a:gd name="T3" fmla="*/ 173532 h 302853"/>
              <a:gd name="T4" fmla="*/ 170425 w 302852"/>
              <a:gd name="T5" fmla="*/ 194844 h 302853"/>
              <a:gd name="T6" fmla="*/ 175121 w 302852"/>
              <a:gd name="T7" fmla="*/ 222658 h 302853"/>
              <a:gd name="T8" fmla="*/ 196433 w 302852"/>
              <a:gd name="T9" fmla="*/ 199540 h 302853"/>
              <a:gd name="T10" fmla="*/ 224248 w 302852"/>
              <a:gd name="T11" fmla="*/ 194844 h 302853"/>
              <a:gd name="T12" fmla="*/ 201130 w 302852"/>
              <a:gd name="T13" fmla="*/ 173532 h 302853"/>
              <a:gd name="T14" fmla="*/ 196433 w 302852"/>
              <a:gd name="T15" fmla="*/ 146079 h 302853"/>
              <a:gd name="T16" fmla="*/ 170425 w 302852"/>
              <a:gd name="T17" fmla="*/ 136687 h 302853"/>
              <a:gd name="T18" fmla="*/ 205464 w 302852"/>
              <a:gd name="T19" fmla="*/ 141383 h 302853"/>
              <a:gd name="T20" fmla="*/ 228582 w 302852"/>
              <a:gd name="T21" fmla="*/ 164141 h 302853"/>
              <a:gd name="T22" fmla="*/ 233278 w 302852"/>
              <a:gd name="T23" fmla="*/ 199540 h 302853"/>
              <a:gd name="T24" fmla="*/ 205464 w 302852"/>
              <a:gd name="T25" fmla="*/ 204236 h 302853"/>
              <a:gd name="T26" fmla="*/ 201130 w 302852"/>
              <a:gd name="T27" fmla="*/ 231689 h 302853"/>
              <a:gd name="T28" fmla="*/ 166090 w 302852"/>
              <a:gd name="T29" fmla="*/ 226994 h 302853"/>
              <a:gd name="T30" fmla="*/ 142611 w 302852"/>
              <a:gd name="T31" fmla="*/ 204236 h 302853"/>
              <a:gd name="T32" fmla="*/ 138276 w 302852"/>
              <a:gd name="T33" fmla="*/ 168836 h 302853"/>
              <a:gd name="T34" fmla="*/ 166090 w 302852"/>
              <a:gd name="T35" fmla="*/ 164141 h 302853"/>
              <a:gd name="T36" fmla="*/ 170425 w 302852"/>
              <a:gd name="T37" fmla="*/ 136687 h 302853"/>
              <a:gd name="T38" fmla="*/ 112316 w 302852"/>
              <a:gd name="T39" fmla="*/ 184190 h 302853"/>
              <a:gd name="T40" fmla="*/ 256061 w 302852"/>
              <a:gd name="T41" fmla="*/ 184190 h 302853"/>
              <a:gd name="T42" fmla="*/ 184008 w 302852"/>
              <a:gd name="T43" fmla="*/ 103311 h 302853"/>
              <a:gd name="T44" fmla="*/ 184008 w 302852"/>
              <a:gd name="T45" fmla="*/ 265069 h 302853"/>
              <a:gd name="T46" fmla="*/ 184008 w 302852"/>
              <a:gd name="T47" fmla="*/ 103311 h 302853"/>
              <a:gd name="T48" fmla="*/ 75803 w 302852"/>
              <a:gd name="T49" fmla="*/ 293828 h 302853"/>
              <a:gd name="T50" fmla="*/ 293827 w 302852"/>
              <a:gd name="T51" fmla="*/ 76164 h 302853"/>
              <a:gd name="T52" fmla="*/ 49091 w 302852"/>
              <a:gd name="T53" fmla="*/ 42955 h 302853"/>
              <a:gd name="T54" fmla="*/ 287329 w 302852"/>
              <a:gd name="T55" fmla="*/ 66779 h 302853"/>
              <a:gd name="T56" fmla="*/ 49091 w 302852"/>
              <a:gd name="T57" fmla="*/ 42955 h 302853"/>
              <a:gd name="T58" fmla="*/ 9024 w 302852"/>
              <a:gd name="T59" fmla="*/ 229936 h 302853"/>
              <a:gd name="T60" fmla="*/ 66778 w 302852"/>
              <a:gd name="T61" fmla="*/ 73637 h 302853"/>
              <a:gd name="T62" fmla="*/ 15882 w 302852"/>
              <a:gd name="T63" fmla="*/ 9385 h 302853"/>
              <a:gd name="T64" fmla="*/ 254121 w 302852"/>
              <a:gd name="T65" fmla="*/ 33209 h 302853"/>
              <a:gd name="T66" fmla="*/ 15882 w 302852"/>
              <a:gd name="T67" fmla="*/ 9385 h 302853"/>
              <a:gd name="T68" fmla="*/ 231740 w 302852"/>
              <a:gd name="T69" fmla="*/ 0 h 302853"/>
              <a:gd name="T70" fmla="*/ 301768 w 302852"/>
              <a:gd name="T71" fmla="*/ 68223 h 302853"/>
              <a:gd name="T72" fmla="*/ 303212 w 302852"/>
              <a:gd name="T73" fmla="*/ 298520 h 302853"/>
              <a:gd name="T74" fmla="*/ 71471 w 302852"/>
              <a:gd name="T75" fmla="*/ 303213 h 302853"/>
              <a:gd name="T76" fmla="*/ 1444 w 302852"/>
              <a:gd name="T77" fmla="*/ 234990 h 302853"/>
              <a:gd name="T78" fmla="*/ 0 w 302852"/>
              <a:gd name="T79" fmla="*/ 4693 h 302853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302852" h="302853">
                <a:moveTo>
                  <a:pt x="174913" y="145906"/>
                </a:moveTo>
                <a:lnTo>
                  <a:pt x="174913" y="168636"/>
                </a:lnTo>
                <a:cubicBezTo>
                  <a:pt x="174913" y="171161"/>
                  <a:pt x="172749" y="173326"/>
                  <a:pt x="170223" y="173326"/>
                </a:cubicBezTo>
                <a:lnTo>
                  <a:pt x="147493" y="173326"/>
                </a:lnTo>
                <a:lnTo>
                  <a:pt x="147493" y="194613"/>
                </a:lnTo>
                <a:lnTo>
                  <a:pt x="170223" y="194613"/>
                </a:lnTo>
                <a:cubicBezTo>
                  <a:pt x="172749" y="194613"/>
                  <a:pt x="174913" y="196778"/>
                  <a:pt x="174913" y="199303"/>
                </a:cubicBezTo>
                <a:lnTo>
                  <a:pt x="174913" y="222394"/>
                </a:lnTo>
                <a:lnTo>
                  <a:pt x="196200" y="222394"/>
                </a:lnTo>
                <a:lnTo>
                  <a:pt x="196200" y="199303"/>
                </a:lnTo>
                <a:cubicBezTo>
                  <a:pt x="196200" y="196778"/>
                  <a:pt x="198365" y="194613"/>
                  <a:pt x="200891" y="194613"/>
                </a:cubicBezTo>
                <a:lnTo>
                  <a:pt x="223982" y="194613"/>
                </a:lnTo>
                <a:lnTo>
                  <a:pt x="223982" y="173326"/>
                </a:lnTo>
                <a:lnTo>
                  <a:pt x="200891" y="173326"/>
                </a:lnTo>
                <a:cubicBezTo>
                  <a:pt x="198365" y="173326"/>
                  <a:pt x="196200" y="171161"/>
                  <a:pt x="196200" y="168636"/>
                </a:cubicBezTo>
                <a:lnTo>
                  <a:pt x="196200" y="145906"/>
                </a:lnTo>
                <a:lnTo>
                  <a:pt x="174913" y="145906"/>
                </a:lnTo>
                <a:close/>
                <a:moveTo>
                  <a:pt x="170223" y="136525"/>
                </a:moveTo>
                <a:lnTo>
                  <a:pt x="200891" y="136525"/>
                </a:lnTo>
                <a:cubicBezTo>
                  <a:pt x="203416" y="136525"/>
                  <a:pt x="205220" y="138690"/>
                  <a:pt x="205220" y="141215"/>
                </a:cubicBezTo>
                <a:lnTo>
                  <a:pt x="205220" y="163946"/>
                </a:lnTo>
                <a:lnTo>
                  <a:pt x="228311" y="163946"/>
                </a:lnTo>
                <a:cubicBezTo>
                  <a:pt x="230837" y="163946"/>
                  <a:pt x="233001" y="166110"/>
                  <a:pt x="233001" y="168636"/>
                </a:cubicBezTo>
                <a:lnTo>
                  <a:pt x="233001" y="199303"/>
                </a:lnTo>
                <a:cubicBezTo>
                  <a:pt x="233001" y="201829"/>
                  <a:pt x="230837" y="203994"/>
                  <a:pt x="228311" y="203994"/>
                </a:cubicBezTo>
                <a:lnTo>
                  <a:pt x="205220" y="203994"/>
                </a:lnTo>
                <a:lnTo>
                  <a:pt x="205220" y="226724"/>
                </a:lnTo>
                <a:cubicBezTo>
                  <a:pt x="205220" y="229249"/>
                  <a:pt x="203416" y="231414"/>
                  <a:pt x="200891" y="231414"/>
                </a:cubicBezTo>
                <a:lnTo>
                  <a:pt x="170223" y="231414"/>
                </a:lnTo>
                <a:cubicBezTo>
                  <a:pt x="167697" y="231414"/>
                  <a:pt x="165893" y="229249"/>
                  <a:pt x="165893" y="226724"/>
                </a:cubicBezTo>
                <a:lnTo>
                  <a:pt x="165893" y="203994"/>
                </a:lnTo>
                <a:lnTo>
                  <a:pt x="142442" y="203994"/>
                </a:lnTo>
                <a:cubicBezTo>
                  <a:pt x="140277" y="203994"/>
                  <a:pt x="138112" y="201829"/>
                  <a:pt x="138112" y="199303"/>
                </a:cubicBezTo>
                <a:lnTo>
                  <a:pt x="138112" y="168636"/>
                </a:lnTo>
                <a:cubicBezTo>
                  <a:pt x="138112" y="166110"/>
                  <a:pt x="140277" y="163946"/>
                  <a:pt x="142442" y="163946"/>
                </a:cubicBezTo>
                <a:lnTo>
                  <a:pt x="165893" y="163946"/>
                </a:lnTo>
                <a:lnTo>
                  <a:pt x="165893" y="141215"/>
                </a:lnTo>
                <a:cubicBezTo>
                  <a:pt x="165893" y="138690"/>
                  <a:pt x="167697" y="136525"/>
                  <a:pt x="170223" y="136525"/>
                </a:cubicBezTo>
                <a:close/>
                <a:moveTo>
                  <a:pt x="183790" y="112164"/>
                </a:moveTo>
                <a:cubicBezTo>
                  <a:pt x="144208" y="112164"/>
                  <a:pt x="112183" y="144477"/>
                  <a:pt x="112183" y="183971"/>
                </a:cubicBezTo>
                <a:cubicBezTo>
                  <a:pt x="112183" y="223106"/>
                  <a:pt x="144208" y="255419"/>
                  <a:pt x="183790" y="255419"/>
                </a:cubicBezTo>
                <a:cubicBezTo>
                  <a:pt x="223731" y="255419"/>
                  <a:pt x="255757" y="223106"/>
                  <a:pt x="255757" y="183971"/>
                </a:cubicBezTo>
                <a:cubicBezTo>
                  <a:pt x="255757" y="144477"/>
                  <a:pt x="223731" y="112164"/>
                  <a:pt x="183790" y="112164"/>
                </a:cubicBezTo>
                <a:close/>
                <a:moveTo>
                  <a:pt x="183790" y="103188"/>
                </a:moveTo>
                <a:cubicBezTo>
                  <a:pt x="228409" y="103188"/>
                  <a:pt x="264752" y="139092"/>
                  <a:pt x="264752" y="183971"/>
                </a:cubicBezTo>
                <a:cubicBezTo>
                  <a:pt x="264752" y="228491"/>
                  <a:pt x="228409" y="264754"/>
                  <a:pt x="183790" y="264754"/>
                </a:cubicBezTo>
                <a:cubicBezTo>
                  <a:pt x="139171" y="264754"/>
                  <a:pt x="103187" y="228491"/>
                  <a:pt x="103187" y="183971"/>
                </a:cubicBezTo>
                <a:cubicBezTo>
                  <a:pt x="103187" y="139092"/>
                  <a:pt x="139171" y="103188"/>
                  <a:pt x="183790" y="103188"/>
                </a:cubicBezTo>
                <a:close/>
                <a:moveTo>
                  <a:pt x="75713" y="76074"/>
                </a:moveTo>
                <a:lnTo>
                  <a:pt x="75713" y="293479"/>
                </a:lnTo>
                <a:lnTo>
                  <a:pt x="293478" y="293479"/>
                </a:lnTo>
                <a:lnTo>
                  <a:pt x="293478" y="76074"/>
                </a:lnTo>
                <a:lnTo>
                  <a:pt x="75713" y="76074"/>
                </a:lnTo>
                <a:close/>
                <a:moveTo>
                  <a:pt x="49033" y="42904"/>
                </a:moveTo>
                <a:lnTo>
                  <a:pt x="73189" y="66700"/>
                </a:lnTo>
                <a:lnTo>
                  <a:pt x="286988" y="66700"/>
                </a:lnTo>
                <a:lnTo>
                  <a:pt x="262832" y="42904"/>
                </a:lnTo>
                <a:lnTo>
                  <a:pt x="49033" y="42904"/>
                </a:lnTo>
                <a:close/>
                <a:moveTo>
                  <a:pt x="9013" y="15864"/>
                </a:moveTo>
                <a:lnTo>
                  <a:pt x="9013" y="229663"/>
                </a:lnTo>
                <a:lnTo>
                  <a:pt x="66699" y="287349"/>
                </a:lnTo>
                <a:lnTo>
                  <a:pt x="66699" y="73550"/>
                </a:lnTo>
                <a:lnTo>
                  <a:pt x="9013" y="15864"/>
                </a:lnTo>
                <a:close/>
                <a:moveTo>
                  <a:pt x="15863" y="9374"/>
                </a:moveTo>
                <a:lnTo>
                  <a:pt x="39659" y="33170"/>
                </a:lnTo>
                <a:lnTo>
                  <a:pt x="253819" y="33170"/>
                </a:lnTo>
                <a:lnTo>
                  <a:pt x="229663" y="9374"/>
                </a:lnTo>
                <a:lnTo>
                  <a:pt x="15863" y="9374"/>
                </a:lnTo>
                <a:close/>
                <a:moveTo>
                  <a:pt x="4687" y="0"/>
                </a:moveTo>
                <a:lnTo>
                  <a:pt x="231465" y="0"/>
                </a:lnTo>
                <a:cubicBezTo>
                  <a:pt x="232547" y="0"/>
                  <a:pt x="233629" y="361"/>
                  <a:pt x="234710" y="1442"/>
                </a:cubicBezTo>
                <a:lnTo>
                  <a:pt x="301410" y="68142"/>
                </a:lnTo>
                <a:cubicBezTo>
                  <a:pt x="302131" y="68863"/>
                  <a:pt x="302852" y="70305"/>
                  <a:pt x="302852" y="71387"/>
                </a:cubicBezTo>
                <a:lnTo>
                  <a:pt x="302852" y="298166"/>
                </a:lnTo>
                <a:cubicBezTo>
                  <a:pt x="302852" y="300689"/>
                  <a:pt x="300688" y="302853"/>
                  <a:pt x="298165" y="302853"/>
                </a:cubicBezTo>
                <a:lnTo>
                  <a:pt x="71386" y="302853"/>
                </a:lnTo>
                <a:cubicBezTo>
                  <a:pt x="70305" y="302853"/>
                  <a:pt x="68862" y="302492"/>
                  <a:pt x="67781" y="301410"/>
                </a:cubicBezTo>
                <a:lnTo>
                  <a:pt x="1442" y="234711"/>
                </a:lnTo>
                <a:cubicBezTo>
                  <a:pt x="360" y="233990"/>
                  <a:pt x="0" y="232908"/>
                  <a:pt x="0" y="231466"/>
                </a:cubicBezTo>
                <a:lnTo>
                  <a:pt x="0" y="4687"/>
                </a:lnTo>
                <a:cubicBezTo>
                  <a:pt x="0" y="2163"/>
                  <a:pt x="2163" y="0"/>
                  <a:pt x="46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Poppins ExtraLight" pitchFamily="2" charset="77"/>
            </a:endParaRPr>
          </a:p>
        </p:txBody>
      </p:sp>
      <p:sp>
        <p:nvSpPr>
          <p:cNvPr id="36" name="Freeform 765">
            <a:extLst>
              <a:ext uri="{FF2B5EF4-FFF2-40B4-BE49-F238E27FC236}">
                <a16:creationId xmlns:a16="http://schemas.microsoft.com/office/drawing/2014/main" id="{3D5C0D04-7745-074E-A33A-89D74D3C5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2301" y="2924699"/>
            <a:ext cx="1183781" cy="991651"/>
          </a:xfrm>
          <a:custGeom>
            <a:avLst/>
            <a:gdLst>
              <a:gd name="T0" fmla="*/ 228519 w 302851"/>
              <a:gd name="T1" fmla="*/ 219210 h 253640"/>
              <a:gd name="T2" fmla="*/ 219336 w 302851"/>
              <a:gd name="T3" fmla="*/ 219210 h 253640"/>
              <a:gd name="T4" fmla="*/ 77704 w 302851"/>
              <a:gd name="T5" fmla="*/ 214617 h 253640"/>
              <a:gd name="T6" fmla="*/ 77704 w 302851"/>
              <a:gd name="T7" fmla="*/ 223802 h 253640"/>
              <a:gd name="T8" fmla="*/ 77704 w 302851"/>
              <a:gd name="T9" fmla="*/ 214617 h 253640"/>
              <a:gd name="T10" fmla="*/ 198893 w 302851"/>
              <a:gd name="T11" fmla="*/ 218642 h 253640"/>
              <a:gd name="T12" fmla="*/ 251233 w 302851"/>
              <a:gd name="T13" fmla="*/ 218642 h 253640"/>
              <a:gd name="T14" fmla="*/ 77969 w 302851"/>
              <a:gd name="T15" fmla="*/ 192665 h 253640"/>
              <a:gd name="T16" fmla="*/ 77969 w 302851"/>
              <a:gd name="T17" fmla="*/ 244980 h 253640"/>
              <a:gd name="T18" fmla="*/ 77969 w 302851"/>
              <a:gd name="T19" fmla="*/ 192665 h 253640"/>
              <a:gd name="T20" fmla="*/ 90662 w 302851"/>
              <a:gd name="T21" fmla="*/ 75319 h 253640"/>
              <a:gd name="T22" fmla="*/ 63104 w 302851"/>
              <a:gd name="T23" fmla="*/ 79998 h 253640"/>
              <a:gd name="T24" fmla="*/ 86311 w 302851"/>
              <a:gd name="T25" fmla="*/ 101234 h 253640"/>
              <a:gd name="T26" fmla="*/ 90662 w 302851"/>
              <a:gd name="T27" fmla="*/ 128590 h 253640"/>
              <a:gd name="T28" fmla="*/ 112418 w 302851"/>
              <a:gd name="T29" fmla="*/ 105555 h 253640"/>
              <a:gd name="T30" fmla="*/ 139976 w 302851"/>
              <a:gd name="T31" fmla="*/ 101234 h 253640"/>
              <a:gd name="T32" fmla="*/ 117131 w 302851"/>
              <a:gd name="T33" fmla="*/ 79998 h 253640"/>
              <a:gd name="T34" fmla="*/ 112418 w 302851"/>
              <a:gd name="T35" fmla="*/ 52282 h 253640"/>
              <a:gd name="T36" fmla="*/ 198893 w 302851"/>
              <a:gd name="T37" fmla="*/ 45821 h 253640"/>
              <a:gd name="T38" fmla="*/ 267116 w 302851"/>
              <a:gd name="T39" fmla="*/ 122309 h 253640"/>
              <a:gd name="T40" fmla="*/ 217303 w 302851"/>
              <a:gd name="T41" fmla="*/ 45821 h 253640"/>
              <a:gd name="T42" fmla="*/ 86311 w 302851"/>
              <a:gd name="T43" fmla="*/ 42924 h 253640"/>
              <a:gd name="T44" fmla="*/ 121483 w 302851"/>
              <a:gd name="T45" fmla="*/ 47603 h 253640"/>
              <a:gd name="T46" fmla="*/ 144689 w 302851"/>
              <a:gd name="T47" fmla="*/ 70640 h 253640"/>
              <a:gd name="T48" fmla="*/ 149040 w 302851"/>
              <a:gd name="T49" fmla="*/ 105555 h 253640"/>
              <a:gd name="T50" fmla="*/ 121483 w 302851"/>
              <a:gd name="T51" fmla="*/ 110233 h 253640"/>
              <a:gd name="T52" fmla="*/ 117131 w 302851"/>
              <a:gd name="T53" fmla="*/ 137950 h 253640"/>
              <a:gd name="T54" fmla="*/ 81597 w 302851"/>
              <a:gd name="T55" fmla="*/ 132910 h 253640"/>
              <a:gd name="T56" fmla="*/ 58391 w 302851"/>
              <a:gd name="T57" fmla="*/ 110233 h 253640"/>
              <a:gd name="T58" fmla="*/ 54039 w 302851"/>
              <a:gd name="T59" fmla="*/ 75319 h 253640"/>
              <a:gd name="T60" fmla="*/ 81597 w 302851"/>
              <a:gd name="T61" fmla="*/ 70640 h 253640"/>
              <a:gd name="T62" fmla="*/ 86311 w 302851"/>
              <a:gd name="T63" fmla="*/ 42924 h 253640"/>
              <a:gd name="T64" fmla="*/ 9024 w 302851"/>
              <a:gd name="T65" fmla="*/ 16957 h 253640"/>
              <a:gd name="T66" fmla="*/ 41511 w 302851"/>
              <a:gd name="T67" fmla="*/ 152977 h 253640"/>
              <a:gd name="T68" fmla="*/ 41511 w 302851"/>
              <a:gd name="T69" fmla="*/ 161998 h 253640"/>
              <a:gd name="T70" fmla="*/ 9024 w 302851"/>
              <a:gd name="T71" fmla="*/ 183645 h 253640"/>
              <a:gd name="T72" fmla="*/ 45843 w 302851"/>
              <a:gd name="T73" fmla="*/ 187974 h 253640"/>
              <a:gd name="T74" fmla="*/ 9024 w 302851"/>
              <a:gd name="T75" fmla="*/ 192665 h 253640"/>
              <a:gd name="T76" fmla="*/ 16965 w 302851"/>
              <a:gd name="T77" fmla="*/ 213951 h 253640"/>
              <a:gd name="T78" fmla="*/ 77969 w 302851"/>
              <a:gd name="T79" fmla="*/ 183645 h 253640"/>
              <a:gd name="T80" fmla="*/ 190229 w 302851"/>
              <a:gd name="T81" fmla="*/ 213951 h 253640"/>
              <a:gd name="T82" fmla="*/ 259896 w 302851"/>
              <a:gd name="T83" fmla="*/ 213951 h 253640"/>
              <a:gd name="T84" fmla="*/ 293827 w 302851"/>
              <a:gd name="T85" fmla="*/ 206374 h 253640"/>
              <a:gd name="T86" fmla="*/ 261702 w 302851"/>
              <a:gd name="T87" fmla="*/ 192665 h 253640"/>
              <a:gd name="T88" fmla="*/ 261702 w 302851"/>
              <a:gd name="T89" fmla="*/ 183645 h 253640"/>
              <a:gd name="T90" fmla="*/ 293827 w 302851"/>
              <a:gd name="T91" fmla="*/ 161998 h 253640"/>
              <a:gd name="T92" fmla="*/ 257009 w 302851"/>
              <a:gd name="T93" fmla="*/ 157667 h 253640"/>
              <a:gd name="T94" fmla="*/ 293827 w 302851"/>
              <a:gd name="T95" fmla="*/ 152977 h 253640"/>
              <a:gd name="T96" fmla="*/ 273974 w 302851"/>
              <a:gd name="T97" fmla="*/ 131329 h 253640"/>
              <a:gd name="T98" fmla="*/ 198893 w 302851"/>
              <a:gd name="T99" fmla="*/ 176069 h 253640"/>
              <a:gd name="T100" fmla="*/ 189869 w 302851"/>
              <a:gd name="T101" fmla="*/ 176069 h 253640"/>
              <a:gd name="T102" fmla="*/ 182288 w 302851"/>
              <a:gd name="T103" fmla="*/ 9020 h 253640"/>
              <a:gd name="T104" fmla="*/ 16965 w 302851"/>
              <a:gd name="T105" fmla="*/ 0 h 253640"/>
              <a:gd name="T106" fmla="*/ 198893 w 302851"/>
              <a:gd name="T107" fmla="*/ 16957 h 253640"/>
              <a:gd name="T108" fmla="*/ 217303 w 302851"/>
              <a:gd name="T109" fmla="*/ 36801 h 253640"/>
              <a:gd name="T110" fmla="*/ 277223 w 302851"/>
              <a:gd name="T111" fmla="*/ 122671 h 253640"/>
              <a:gd name="T112" fmla="*/ 303212 w 302851"/>
              <a:gd name="T113" fmla="*/ 206374 h 253640"/>
              <a:gd name="T114" fmla="*/ 259896 w 302851"/>
              <a:gd name="T115" fmla="*/ 223333 h 253640"/>
              <a:gd name="T116" fmla="*/ 190229 w 302851"/>
              <a:gd name="T117" fmla="*/ 223333 h 253640"/>
              <a:gd name="T118" fmla="*/ 77969 w 302851"/>
              <a:gd name="T119" fmla="*/ 254000 h 253640"/>
              <a:gd name="T120" fmla="*/ 16965 w 302851"/>
              <a:gd name="T121" fmla="*/ 223333 h 253640"/>
              <a:gd name="T122" fmla="*/ 0 w 302851"/>
              <a:gd name="T123" fmla="*/ 16957 h 253640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02851" h="253640">
                <a:moveTo>
                  <a:pt x="223661" y="214313"/>
                </a:moveTo>
                <a:cubicBezTo>
                  <a:pt x="226131" y="214313"/>
                  <a:pt x="228247" y="216430"/>
                  <a:pt x="228247" y="218899"/>
                </a:cubicBezTo>
                <a:cubicBezTo>
                  <a:pt x="228247" y="221369"/>
                  <a:pt x="226131" y="223485"/>
                  <a:pt x="223661" y="223485"/>
                </a:cubicBezTo>
                <a:cubicBezTo>
                  <a:pt x="221192" y="223485"/>
                  <a:pt x="219075" y="221369"/>
                  <a:pt x="219075" y="218899"/>
                </a:cubicBezTo>
                <a:cubicBezTo>
                  <a:pt x="219075" y="216430"/>
                  <a:pt x="221192" y="214313"/>
                  <a:pt x="223661" y="214313"/>
                </a:cubicBezTo>
                <a:close/>
                <a:moveTo>
                  <a:pt x="77611" y="214313"/>
                </a:moveTo>
                <a:cubicBezTo>
                  <a:pt x="80081" y="214313"/>
                  <a:pt x="82197" y="216430"/>
                  <a:pt x="82197" y="218899"/>
                </a:cubicBezTo>
                <a:cubicBezTo>
                  <a:pt x="82197" y="221369"/>
                  <a:pt x="80081" y="223485"/>
                  <a:pt x="77611" y="223485"/>
                </a:cubicBezTo>
                <a:cubicBezTo>
                  <a:pt x="75142" y="223485"/>
                  <a:pt x="73025" y="221369"/>
                  <a:pt x="73025" y="218899"/>
                </a:cubicBezTo>
                <a:cubicBezTo>
                  <a:pt x="73025" y="216430"/>
                  <a:pt x="75142" y="214313"/>
                  <a:pt x="77611" y="214313"/>
                </a:cubicBezTo>
                <a:close/>
                <a:moveTo>
                  <a:pt x="224615" y="192392"/>
                </a:moveTo>
                <a:cubicBezTo>
                  <a:pt x="210193" y="192392"/>
                  <a:pt x="198656" y="204281"/>
                  <a:pt x="198656" y="218332"/>
                </a:cubicBezTo>
                <a:cubicBezTo>
                  <a:pt x="198656" y="232743"/>
                  <a:pt x="210193" y="244633"/>
                  <a:pt x="224615" y="244633"/>
                </a:cubicBezTo>
                <a:cubicBezTo>
                  <a:pt x="239036" y="244633"/>
                  <a:pt x="250934" y="232743"/>
                  <a:pt x="250934" y="218332"/>
                </a:cubicBezTo>
                <a:cubicBezTo>
                  <a:pt x="250934" y="204281"/>
                  <a:pt x="239036" y="192392"/>
                  <a:pt x="224615" y="192392"/>
                </a:cubicBezTo>
                <a:close/>
                <a:moveTo>
                  <a:pt x="77876" y="192392"/>
                </a:moveTo>
                <a:cubicBezTo>
                  <a:pt x="63455" y="192392"/>
                  <a:pt x="51917" y="204281"/>
                  <a:pt x="51917" y="218332"/>
                </a:cubicBezTo>
                <a:cubicBezTo>
                  <a:pt x="51917" y="232743"/>
                  <a:pt x="63455" y="244633"/>
                  <a:pt x="77876" y="244633"/>
                </a:cubicBezTo>
                <a:cubicBezTo>
                  <a:pt x="92298" y="244633"/>
                  <a:pt x="104195" y="232743"/>
                  <a:pt x="104195" y="218332"/>
                </a:cubicBezTo>
                <a:cubicBezTo>
                  <a:pt x="104195" y="204281"/>
                  <a:pt x="92298" y="192392"/>
                  <a:pt x="77876" y="192392"/>
                </a:cubicBezTo>
                <a:close/>
                <a:moveTo>
                  <a:pt x="90554" y="52208"/>
                </a:moveTo>
                <a:lnTo>
                  <a:pt x="90554" y="75212"/>
                </a:lnTo>
                <a:cubicBezTo>
                  <a:pt x="90554" y="77728"/>
                  <a:pt x="88743" y="79885"/>
                  <a:pt x="86208" y="79885"/>
                </a:cubicBezTo>
                <a:lnTo>
                  <a:pt x="63029" y="79885"/>
                </a:lnTo>
                <a:lnTo>
                  <a:pt x="63029" y="101091"/>
                </a:lnTo>
                <a:lnTo>
                  <a:pt x="86208" y="101091"/>
                </a:lnTo>
                <a:cubicBezTo>
                  <a:pt x="88743" y="101091"/>
                  <a:pt x="90554" y="102889"/>
                  <a:pt x="90554" y="105405"/>
                </a:cubicBezTo>
                <a:lnTo>
                  <a:pt x="90554" y="128408"/>
                </a:lnTo>
                <a:lnTo>
                  <a:pt x="112284" y="128408"/>
                </a:lnTo>
                <a:lnTo>
                  <a:pt x="112284" y="105405"/>
                </a:lnTo>
                <a:cubicBezTo>
                  <a:pt x="112284" y="102889"/>
                  <a:pt x="114457" y="101091"/>
                  <a:pt x="116992" y="101091"/>
                </a:cubicBezTo>
                <a:lnTo>
                  <a:pt x="139809" y="101091"/>
                </a:lnTo>
                <a:lnTo>
                  <a:pt x="139809" y="79885"/>
                </a:lnTo>
                <a:lnTo>
                  <a:pt x="116992" y="79885"/>
                </a:lnTo>
                <a:cubicBezTo>
                  <a:pt x="114457" y="79885"/>
                  <a:pt x="112284" y="77728"/>
                  <a:pt x="112284" y="75212"/>
                </a:cubicBezTo>
                <a:lnTo>
                  <a:pt x="112284" y="52208"/>
                </a:lnTo>
                <a:lnTo>
                  <a:pt x="90554" y="52208"/>
                </a:lnTo>
                <a:close/>
                <a:moveTo>
                  <a:pt x="198656" y="45756"/>
                </a:moveTo>
                <a:lnTo>
                  <a:pt x="198656" y="122136"/>
                </a:lnTo>
                <a:lnTo>
                  <a:pt x="266798" y="122136"/>
                </a:lnTo>
                <a:lnTo>
                  <a:pt x="240478" y="61609"/>
                </a:lnTo>
                <a:cubicBezTo>
                  <a:pt x="236513" y="51881"/>
                  <a:pt x="227139" y="45756"/>
                  <a:pt x="217044" y="45756"/>
                </a:cubicBezTo>
                <a:lnTo>
                  <a:pt x="198656" y="45756"/>
                </a:lnTo>
                <a:close/>
                <a:moveTo>
                  <a:pt x="86208" y="42863"/>
                </a:moveTo>
                <a:lnTo>
                  <a:pt x="116992" y="42863"/>
                </a:lnTo>
                <a:cubicBezTo>
                  <a:pt x="119527" y="42863"/>
                  <a:pt x="121338" y="45020"/>
                  <a:pt x="121338" y="47536"/>
                </a:cubicBezTo>
                <a:lnTo>
                  <a:pt x="121338" y="70540"/>
                </a:lnTo>
                <a:lnTo>
                  <a:pt x="144517" y="70540"/>
                </a:lnTo>
                <a:cubicBezTo>
                  <a:pt x="147052" y="70540"/>
                  <a:pt x="148863" y="72696"/>
                  <a:pt x="148863" y="75212"/>
                </a:cubicBezTo>
                <a:lnTo>
                  <a:pt x="148863" y="105405"/>
                </a:lnTo>
                <a:cubicBezTo>
                  <a:pt x="148863" y="107921"/>
                  <a:pt x="147052" y="110077"/>
                  <a:pt x="144517" y="110077"/>
                </a:cubicBezTo>
                <a:lnTo>
                  <a:pt x="121338" y="110077"/>
                </a:lnTo>
                <a:lnTo>
                  <a:pt x="121338" y="132722"/>
                </a:lnTo>
                <a:cubicBezTo>
                  <a:pt x="121338" y="135597"/>
                  <a:pt x="119527" y="137754"/>
                  <a:pt x="116992" y="137754"/>
                </a:cubicBezTo>
                <a:lnTo>
                  <a:pt x="86208" y="137754"/>
                </a:lnTo>
                <a:cubicBezTo>
                  <a:pt x="83673" y="137754"/>
                  <a:pt x="81500" y="135597"/>
                  <a:pt x="81500" y="132722"/>
                </a:cubicBezTo>
                <a:lnTo>
                  <a:pt x="81500" y="110077"/>
                </a:lnTo>
                <a:lnTo>
                  <a:pt x="58321" y="110077"/>
                </a:lnTo>
                <a:cubicBezTo>
                  <a:pt x="55786" y="110077"/>
                  <a:pt x="53975" y="107921"/>
                  <a:pt x="53975" y="105405"/>
                </a:cubicBezTo>
                <a:lnTo>
                  <a:pt x="53975" y="75212"/>
                </a:lnTo>
                <a:cubicBezTo>
                  <a:pt x="53975" y="72696"/>
                  <a:pt x="55786" y="70540"/>
                  <a:pt x="58321" y="70540"/>
                </a:cubicBezTo>
                <a:lnTo>
                  <a:pt x="81500" y="70540"/>
                </a:lnTo>
                <a:lnTo>
                  <a:pt x="81500" y="47536"/>
                </a:lnTo>
                <a:cubicBezTo>
                  <a:pt x="81500" y="45020"/>
                  <a:pt x="83673" y="42863"/>
                  <a:pt x="86208" y="42863"/>
                </a:cubicBezTo>
                <a:close/>
                <a:moveTo>
                  <a:pt x="16945" y="9007"/>
                </a:moveTo>
                <a:cubicBezTo>
                  <a:pt x="12619" y="9007"/>
                  <a:pt x="9013" y="12610"/>
                  <a:pt x="9013" y="16933"/>
                </a:cubicBezTo>
                <a:lnTo>
                  <a:pt x="9013" y="152760"/>
                </a:lnTo>
                <a:lnTo>
                  <a:pt x="41462" y="152760"/>
                </a:lnTo>
                <a:cubicBezTo>
                  <a:pt x="43986" y="152760"/>
                  <a:pt x="45788" y="154922"/>
                  <a:pt x="45788" y="157444"/>
                </a:cubicBezTo>
                <a:cubicBezTo>
                  <a:pt x="45788" y="159966"/>
                  <a:pt x="43986" y="161768"/>
                  <a:pt x="41462" y="161768"/>
                </a:cubicBezTo>
                <a:lnTo>
                  <a:pt x="9013" y="161768"/>
                </a:lnTo>
                <a:lnTo>
                  <a:pt x="9013" y="183385"/>
                </a:lnTo>
                <a:lnTo>
                  <a:pt x="41462" y="183385"/>
                </a:lnTo>
                <a:cubicBezTo>
                  <a:pt x="43986" y="183385"/>
                  <a:pt x="45788" y="185186"/>
                  <a:pt x="45788" y="187708"/>
                </a:cubicBezTo>
                <a:cubicBezTo>
                  <a:pt x="45788" y="190230"/>
                  <a:pt x="43986" y="192392"/>
                  <a:pt x="41462" y="192392"/>
                </a:cubicBezTo>
                <a:lnTo>
                  <a:pt x="9013" y="192392"/>
                </a:lnTo>
                <a:lnTo>
                  <a:pt x="9013" y="206082"/>
                </a:lnTo>
                <a:cubicBezTo>
                  <a:pt x="9013" y="210406"/>
                  <a:pt x="12619" y="213648"/>
                  <a:pt x="16945" y="213648"/>
                </a:cubicBezTo>
                <a:lnTo>
                  <a:pt x="43264" y="213648"/>
                </a:lnTo>
                <a:cubicBezTo>
                  <a:pt x="45428" y="196715"/>
                  <a:pt x="60210" y="183385"/>
                  <a:pt x="77876" y="183385"/>
                </a:cubicBezTo>
                <a:cubicBezTo>
                  <a:pt x="95903" y="183385"/>
                  <a:pt x="110685" y="196715"/>
                  <a:pt x="112848" y="213648"/>
                </a:cubicBezTo>
                <a:lnTo>
                  <a:pt x="190003" y="213648"/>
                </a:lnTo>
                <a:cubicBezTo>
                  <a:pt x="192166" y="196715"/>
                  <a:pt x="206949" y="183385"/>
                  <a:pt x="224615" y="183385"/>
                </a:cubicBezTo>
                <a:cubicBezTo>
                  <a:pt x="242642" y="183385"/>
                  <a:pt x="257424" y="196715"/>
                  <a:pt x="259587" y="213648"/>
                </a:cubicBezTo>
                <a:lnTo>
                  <a:pt x="285906" y="213648"/>
                </a:lnTo>
                <a:cubicBezTo>
                  <a:pt x="290233" y="213648"/>
                  <a:pt x="293477" y="210406"/>
                  <a:pt x="293477" y="206082"/>
                </a:cubicBezTo>
                <a:lnTo>
                  <a:pt x="293477" y="192392"/>
                </a:lnTo>
                <a:lnTo>
                  <a:pt x="261390" y="192392"/>
                </a:lnTo>
                <a:cubicBezTo>
                  <a:pt x="258866" y="192392"/>
                  <a:pt x="256703" y="190230"/>
                  <a:pt x="256703" y="187708"/>
                </a:cubicBezTo>
                <a:cubicBezTo>
                  <a:pt x="256703" y="185186"/>
                  <a:pt x="258866" y="183385"/>
                  <a:pt x="261390" y="183385"/>
                </a:cubicBezTo>
                <a:lnTo>
                  <a:pt x="293477" y="183385"/>
                </a:lnTo>
                <a:lnTo>
                  <a:pt x="293477" y="161768"/>
                </a:lnTo>
                <a:lnTo>
                  <a:pt x="261390" y="161768"/>
                </a:lnTo>
                <a:cubicBezTo>
                  <a:pt x="258866" y="161768"/>
                  <a:pt x="256703" y="159966"/>
                  <a:pt x="256703" y="157444"/>
                </a:cubicBezTo>
                <a:cubicBezTo>
                  <a:pt x="256703" y="154922"/>
                  <a:pt x="258866" y="152760"/>
                  <a:pt x="261390" y="152760"/>
                </a:cubicBezTo>
                <a:lnTo>
                  <a:pt x="293477" y="152760"/>
                </a:lnTo>
                <a:lnTo>
                  <a:pt x="293477" y="151319"/>
                </a:lnTo>
                <a:cubicBezTo>
                  <a:pt x="293477" y="140150"/>
                  <a:pt x="284825" y="131143"/>
                  <a:pt x="273648" y="131143"/>
                </a:cubicBezTo>
                <a:lnTo>
                  <a:pt x="198656" y="131143"/>
                </a:lnTo>
                <a:lnTo>
                  <a:pt x="198656" y="175819"/>
                </a:lnTo>
                <a:cubicBezTo>
                  <a:pt x="198656" y="178341"/>
                  <a:pt x="196853" y="180142"/>
                  <a:pt x="194330" y="180142"/>
                </a:cubicBezTo>
                <a:cubicBezTo>
                  <a:pt x="191806" y="180142"/>
                  <a:pt x="189643" y="178341"/>
                  <a:pt x="189643" y="175819"/>
                </a:cubicBezTo>
                <a:lnTo>
                  <a:pt x="189643" y="16933"/>
                </a:lnTo>
                <a:cubicBezTo>
                  <a:pt x="189643" y="12610"/>
                  <a:pt x="186037" y="9007"/>
                  <a:pt x="182071" y="9007"/>
                </a:cubicBezTo>
                <a:lnTo>
                  <a:pt x="16945" y="9007"/>
                </a:lnTo>
                <a:close/>
                <a:moveTo>
                  <a:pt x="16945" y="0"/>
                </a:moveTo>
                <a:lnTo>
                  <a:pt x="182071" y="0"/>
                </a:lnTo>
                <a:cubicBezTo>
                  <a:pt x="191085" y="0"/>
                  <a:pt x="198656" y="7566"/>
                  <a:pt x="198656" y="16933"/>
                </a:cubicBezTo>
                <a:lnTo>
                  <a:pt x="198656" y="36749"/>
                </a:lnTo>
                <a:lnTo>
                  <a:pt x="217044" y="36749"/>
                </a:lnTo>
                <a:cubicBezTo>
                  <a:pt x="230744" y="36749"/>
                  <a:pt x="243723" y="45036"/>
                  <a:pt x="249131" y="58006"/>
                </a:cubicBezTo>
                <a:lnTo>
                  <a:pt x="276893" y="122497"/>
                </a:lnTo>
                <a:cubicBezTo>
                  <a:pt x="291314" y="123938"/>
                  <a:pt x="302851" y="136187"/>
                  <a:pt x="302851" y="151319"/>
                </a:cubicBezTo>
                <a:lnTo>
                  <a:pt x="302851" y="206082"/>
                </a:lnTo>
                <a:cubicBezTo>
                  <a:pt x="302851" y="215450"/>
                  <a:pt x="295280" y="223016"/>
                  <a:pt x="285906" y="223016"/>
                </a:cubicBezTo>
                <a:lnTo>
                  <a:pt x="259587" y="223016"/>
                </a:lnTo>
                <a:cubicBezTo>
                  <a:pt x="257424" y="240309"/>
                  <a:pt x="242642" y="253640"/>
                  <a:pt x="224615" y="253640"/>
                </a:cubicBezTo>
                <a:cubicBezTo>
                  <a:pt x="206949" y="253640"/>
                  <a:pt x="192166" y="240309"/>
                  <a:pt x="190003" y="223016"/>
                </a:cubicBezTo>
                <a:lnTo>
                  <a:pt x="112848" y="223016"/>
                </a:lnTo>
                <a:cubicBezTo>
                  <a:pt x="110685" y="240309"/>
                  <a:pt x="95903" y="253640"/>
                  <a:pt x="77876" y="253640"/>
                </a:cubicBezTo>
                <a:cubicBezTo>
                  <a:pt x="60210" y="253640"/>
                  <a:pt x="45428" y="240309"/>
                  <a:pt x="43264" y="223016"/>
                </a:cubicBezTo>
                <a:lnTo>
                  <a:pt x="16945" y="223016"/>
                </a:lnTo>
                <a:cubicBezTo>
                  <a:pt x="7571" y="223016"/>
                  <a:pt x="0" y="215450"/>
                  <a:pt x="0" y="206082"/>
                </a:cubicBezTo>
                <a:lnTo>
                  <a:pt x="0" y="16933"/>
                </a:lnTo>
                <a:cubicBezTo>
                  <a:pt x="0" y="7566"/>
                  <a:pt x="7571" y="0"/>
                  <a:pt x="1694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Poppins ExtraLight" pitchFamily="2" charset="77"/>
            </a:endParaRPr>
          </a:p>
        </p:txBody>
      </p:sp>
      <p:sp>
        <p:nvSpPr>
          <p:cNvPr id="37" name="Freeform 715">
            <a:extLst>
              <a:ext uri="{FF2B5EF4-FFF2-40B4-BE49-F238E27FC236}">
                <a16:creationId xmlns:a16="http://schemas.microsoft.com/office/drawing/2014/main" id="{F1CF53C9-5A6D-5944-B53D-5D7FF9422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3453" y="6594823"/>
            <a:ext cx="1134200" cy="1177586"/>
          </a:xfrm>
          <a:custGeom>
            <a:avLst/>
            <a:gdLst>
              <a:gd name="T0" fmla="*/ 106137 w 290152"/>
              <a:gd name="T1" fmla="*/ 217570 h 301266"/>
              <a:gd name="T2" fmla="*/ 36557 w 290152"/>
              <a:gd name="T3" fmla="*/ 217570 h 301266"/>
              <a:gd name="T4" fmla="*/ 127316 w 290152"/>
              <a:gd name="T5" fmla="*/ 182781 h 301266"/>
              <a:gd name="T6" fmla="*/ 90440 w 290152"/>
              <a:gd name="T7" fmla="*/ 191950 h 301266"/>
              <a:gd name="T8" fmla="*/ 41274 w 290152"/>
              <a:gd name="T9" fmla="*/ 182781 h 301266"/>
              <a:gd name="T10" fmla="*/ 64857 w 290152"/>
              <a:gd name="T11" fmla="*/ 191950 h 301266"/>
              <a:gd name="T12" fmla="*/ 41274 w 290152"/>
              <a:gd name="T13" fmla="*/ 182781 h 301266"/>
              <a:gd name="T14" fmla="*/ 208123 w 290152"/>
              <a:gd name="T15" fmla="*/ 212881 h 301266"/>
              <a:gd name="T16" fmla="*/ 152102 w 290152"/>
              <a:gd name="T17" fmla="*/ 152582 h 301266"/>
              <a:gd name="T18" fmla="*/ 217400 w 290152"/>
              <a:gd name="T19" fmla="*/ 217520 h 301266"/>
              <a:gd name="T20" fmla="*/ 147820 w 290152"/>
              <a:gd name="T21" fmla="*/ 217520 h 301266"/>
              <a:gd name="T22" fmla="*/ 41253 w 290152"/>
              <a:gd name="T23" fmla="*/ 152582 h 301266"/>
              <a:gd name="T24" fmla="*/ 127229 w 290152"/>
              <a:gd name="T25" fmla="*/ 161765 h 301266"/>
              <a:gd name="T26" fmla="*/ 41253 w 290152"/>
              <a:gd name="T27" fmla="*/ 152582 h 301266"/>
              <a:gd name="T28" fmla="*/ 217402 w 290152"/>
              <a:gd name="T29" fmla="*/ 125561 h 301266"/>
              <a:gd name="T30" fmla="*/ 178021 w 290152"/>
              <a:gd name="T31" fmla="*/ 125561 h 301266"/>
              <a:gd name="T32" fmla="*/ 157115 w 290152"/>
              <a:gd name="T33" fmla="*/ 120794 h 301266"/>
              <a:gd name="T34" fmla="*/ 127042 w 290152"/>
              <a:gd name="T35" fmla="*/ 129964 h 301266"/>
              <a:gd name="T36" fmla="*/ 156959 w 290152"/>
              <a:gd name="T37" fmla="*/ 90596 h 301266"/>
              <a:gd name="T38" fmla="*/ 212661 w 290152"/>
              <a:gd name="T39" fmla="*/ 99766 h 301266"/>
              <a:gd name="T40" fmla="*/ 156959 w 290152"/>
              <a:gd name="T41" fmla="*/ 90596 h 301266"/>
              <a:gd name="T42" fmla="*/ 217393 w 290152"/>
              <a:gd name="T43" fmla="*/ 64988 h 301266"/>
              <a:gd name="T44" fmla="*/ 152589 w 290152"/>
              <a:gd name="T45" fmla="*/ 64988 h 301266"/>
              <a:gd name="T46" fmla="*/ 253701 w 290152"/>
              <a:gd name="T47" fmla="*/ 260641 h 301266"/>
              <a:gd name="T48" fmla="*/ 45832 w 290152"/>
              <a:gd name="T49" fmla="*/ 292637 h 301266"/>
              <a:gd name="T50" fmla="*/ 253701 w 290152"/>
              <a:gd name="T51" fmla="*/ 45657 h 301266"/>
              <a:gd name="T52" fmla="*/ 72034 w 290152"/>
              <a:gd name="T53" fmla="*/ 69536 h 301266"/>
              <a:gd name="T54" fmla="*/ 72034 w 290152"/>
              <a:gd name="T55" fmla="*/ 90992 h 301266"/>
              <a:gd name="T56" fmla="*/ 98100 w 290152"/>
              <a:gd name="T57" fmla="*/ 121032 h 301266"/>
              <a:gd name="T58" fmla="*/ 128871 w 290152"/>
              <a:gd name="T59" fmla="*/ 90992 h 301266"/>
              <a:gd name="T60" fmla="*/ 98100 w 290152"/>
              <a:gd name="T61" fmla="*/ 64887 h 301266"/>
              <a:gd name="T62" fmla="*/ 127084 w 290152"/>
              <a:gd name="T63" fmla="*/ 30199 h 301266"/>
              <a:gd name="T64" fmla="*/ 212700 w 290152"/>
              <a:gd name="T65" fmla="*/ 39369 h 301266"/>
              <a:gd name="T66" fmla="*/ 127084 w 290152"/>
              <a:gd name="T67" fmla="*/ 30199 h 301266"/>
              <a:gd name="T68" fmla="*/ 107150 w 290152"/>
              <a:gd name="T69" fmla="*/ 34490 h 301266"/>
              <a:gd name="T70" fmla="*/ 137921 w 290152"/>
              <a:gd name="T71" fmla="*/ 64887 h 301266"/>
              <a:gd name="T72" fmla="*/ 107150 w 290152"/>
              <a:gd name="T73" fmla="*/ 99933 h 301266"/>
              <a:gd name="T74" fmla="*/ 72034 w 290152"/>
              <a:gd name="T75" fmla="*/ 129973 h 301266"/>
              <a:gd name="T76" fmla="*/ 41263 w 290152"/>
              <a:gd name="T77" fmla="*/ 99933 h 301266"/>
              <a:gd name="T78" fmla="*/ 41263 w 290152"/>
              <a:gd name="T79" fmla="*/ 60238 h 301266"/>
              <a:gd name="T80" fmla="*/ 72034 w 290152"/>
              <a:gd name="T81" fmla="*/ 30199 h 301266"/>
              <a:gd name="T82" fmla="*/ 244679 w 290152"/>
              <a:gd name="T83" fmla="*/ 255968 h 301266"/>
              <a:gd name="T84" fmla="*/ 4330 w 290152"/>
              <a:gd name="T85" fmla="*/ 0 h 301266"/>
              <a:gd name="T86" fmla="*/ 253701 w 290152"/>
              <a:gd name="T87" fmla="*/ 36670 h 301266"/>
              <a:gd name="T88" fmla="*/ 290512 w 290152"/>
              <a:gd name="T89" fmla="*/ 296951 h 301266"/>
              <a:gd name="T90" fmla="*/ 36449 w 290152"/>
              <a:gd name="T91" fmla="*/ 296951 h 301266"/>
              <a:gd name="T92" fmla="*/ 0 w 290152"/>
              <a:gd name="T93" fmla="*/ 260641 h 30126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90152" h="301266">
                <a:moveTo>
                  <a:pt x="41145" y="212725"/>
                </a:moveTo>
                <a:lnTo>
                  <a:pt x="101372" y="212725"/>
                </a:lnTo>
                <a:cubicBezTo>
                  <a:pt x="103867" y="212725"/>
                  <a:pt x="106005" y="214842"/>
                  <a:pt x="106005" y="217311"/>
                </a:cubicBezTo>
                <a:cubicBezTo>
                  <a:pt x="106005" y="219781"/>
                  <a:pt x="103867" y="221897"/>
                  <a:pt x="101372" y="221897"/>
                </a:cubicBezTo>
                <a:lnTo>
                  <a:pt x="41145" y="221897"/>
                </a:lnTo>
                <a:cubicBezTo>
                  <a:pt x="38650" y="221897"/>
                  <a:pt x="36512" y="219781"/>
                  <a:pt x="36512" y="217311"/>
                </a:cubicBezTo>
                <a:cubicBezTo>
                  <a:pt x="36512" y="214842"/>
                  <a:pt x="38650" y="212725"/>
                  <a:pt x="41145" y="212725"/>
                </a:cubicBezTo>
                <a:close/>
                <a:moveTo>
                  <a:pt x="90328" y="182563"/>
                </a:moveTo>
                <a:lnTo>
                  <a:pt x="127158" y="182563"/>
                </a:lnTo>
                <a:cubicBezTo>
                  <a:pt x="129637" y="182563"/>
                  <a:pt x="131408" y="184761"/>
                  <a:pt x="131408" y="187326"/>
                </a:cubicBezTo>
                <a:cubicBezTo>
                  <a:pt x="131408" y="189524"/>
                  <a:pt x="129637" y="191722"/>
                  <a:pt x="127158" y="191722"/>
                </a:cubicBezTo>
                <a:lnTo>
                  <a:pt x="90328" y="191722"/>
                </a:lnTo>
                <a:cubicBezTo>
                  <a:pt x="87495" y="191722"/>
                  <a:pt x="85725" y="189524"/>
                  <a:pt x="85725" y="187326"/>
                </a:cubicBezTo>
                <a:cubicBezTo>
                  <a:pt x="85725" y="184761"/>
                  <a:pt x="87495" y="182563"/>
                  <a:pt x="90328" y="182563"/>
                </a:cubicBezTo>
                <a:close/>
                <a:moveTo>
                  <a:pt x="41223" y="182563"/>
                </a:moveTo>
                <a:lnTo>
                  <a:pt x="64777" y="182563"/>
                </a:lnTo>
                <a:cubicBezTo>
                  <a:pt x="67676" y="182563"/>
                  <a:pt x="69487" y="184761"/>
                  <a:pt x="69487" y="187326"/>
                </a:cubicBezTo>
                <a:cubicBezTo>
                  <a:pt x="69487" y="189524"/>
                  <a:pt x="67676" y="191722"/>
                  <a:pt x="64777" y="191722"/>
                </a:cubicBezTo>
                <a:lnTo>
                  <a:pt x="41223" y="191722"/>
                </a:lnTo>
                <a:cubicBezTo>
                  <a:pt x="38686" y="191722"/>
                  <a:pt x="36512" y="189524"/>
                  <a:pt x="36512" y="187326"/>
                </a:cubicBezTo>
                <a:cubicBezTo>
                  <a:pt x="36512" y="184761"/>
                  <a:pt x="38686" y="182563"/>
                  <a:pt x="41223" y="182563"/>
                </a:cubicBezTo>
                <a:close/>
                <a:moveTo>
                  <a:pt x="156547" y="161666"/>
                </a:moveTo>
                <a:lnTo>
                  <a:pt x="156547" y="212628"/>
                </a:lnTo>
                <a:lnTo>
                  <a:pt x="207865" y="212628"/>
                </a:lnTo>
                <a:lnTo>
                  <a:pt x="207865" y="161666"/>
                </a:lnTo>
                <a:lnTo>
                  <a:pt x="156547" y="161666"/>
                </a:lnTo>
                <a:close/>
                <a:moveTo>
                  <a:pt x="151914" y="152400"/>
                </a:moveTo>
                <a:lnTo>
                  <a:pt x="212498" y="152400"/>
                </a:lnTo>
                <a:cubicBezTo>
                  <a:pt x="214993" y="152400"/>
                  <a:pt x="217131" y="154538"/>
                  <a:pt x="217131" y="157033"/>
                </a:cubicBezTo>
                <a:lnTo>
                  <a:pt x="217131" y="217261"/>
                </a:lnTo>
                <a:cubicBezTo>
                  <a:pt x="217131" y="219755"/>
                  <a:pt x="214993" y="221894"/>
                  <a:pt x="212498" y="221894"/>
                </a:cubicBezTo>
                <a:lnTo>
                  <a:pt x="151914" y="221894"/>
                </a:lnTo>
                <a:cubicBezTo>
                  <a:pt x="149419" y="221894"/>
                  <a:pt x="147637" y="219755"/>
                  <a:pt x="147637" y="217261"/>
                </a:cubicBezTo>
                <a:lnTo>
                  <a:pt x="147637" y="157033"/>
                </a:lnTo>
                <a:cubicBezTo>
                  <a:pt x="147637" y="154538"/>
                  <a:pt x="149419" y="152400"/>
                  <a:pt x="151914" y="152400"/>
                </a:cubicBezTo>
                <a:close/>
                <a:moveTo>
                  <a:pt x="41202" y="152400"/>
                </a:moveTo>
                <a:lnTo>
                  <a:pt x="127071" y="152400"/>
                </a:lnTo>
                <a:cubicBezTo>
                  <a:pt x="129597" y="152400"/>
                  <a:pt x="131401" y="154517"/>
                  <a:pt x="131401" y="156986"/>
                </a:cubicBezTo>
                <a:cubicBezTo>
                  <a:pt x="131401" y="159456"/>
                  <a:pt x="129597" y="161572"/>
                  <a:pt x="127071" y="161572"/>
                </a:cubicBezTo>
                <a:lnTo>
                  <a:pt x="41202" y="161572"/>
                </a:lnTo>
                <a:cubicBezTo>
                  <a:pt x="38677" y="161572"/>
                  <a:pt x="36512" y="159456"/>
                  <a:pt x="36512" y="156986"/>
                </a:cubicBezTo>
                <a:cubicBezTo>
                  <a:pt x="36512" y="154517"/>
                  <a:pt x="38677" y="152400"/>
                  <a:pt x="41202" y="152400"/>
                </a:cubicBezTo>
                <a:close/>
                <a:moveTo>
                  <a:pt x="182407" y="120650"/>
                </a:moveTo>
                <a:lnTo>
                  <a:pt x="212526" y="120650"/>
                </a:lnTo>
                <a:cubicBezTo>
                  <a:pt x="215007" y="120650"/>
                  <a:pt x="217133" y="122848"/>
                  <a:pt x="217133" y="125412"/>
                </a:cubicBezTo>
                <a:cubicBezTo>
                  <a:pt x="217133" y="127977"/>
                  <a:pt x="215007" y="129809"/>
                  <a:pt x="212526" y="129809"/>
                </a:cubicBezTo>
                <a:lnTo>
                  <a:pt x="182407" y="129809"/>
                </a:lnTo>
                <a:cubicBezTo>
                  <a:pt x="179926" y="129809"/>
                  <a:pt x="177800" y="127977"/>
                  <a:pt x="177800" y="125412"/>
                </a:cubicBezTo>
                <a:cubicBezTo>
                  <a:pt x="177800" y="122848"/>
                  <a:pt x="179926" y="120650"/>
                  <a:pt x="182407" y="120650"/>
                </a:cubicBezTo>
                <a:close/>
                <a:moveTo>
                  <a:pt x="126885" y="120650"/>
                </a:moveTo>
                <a:lnTo>
                  <a:pt x="156920" y="120650"/>
                </a:lnTo>
                <a:cubicBezTo>
                  <a:pt x="159422" y="120650"/>
                  <a:pt x="161568" y="122848"/>
                  <a:pt x="161568" y="125412"/>
                </a:cubicBezTo>
                <a:cubicBezTo>
                  <a:pt x="161568" y="127977"/>
                  <a:pt x="159422" y="129809"/>
                  <a:pt x="156920" y="129809"/>
                </a:cubicBezTo>
                <a:lnTo>
                  <a:pt x="126885" y="129809"/>
                </a:lnTo>
                <a:cubicBezTo>
                  <a:pt x="124024" y="129809"/>
                  <a:pt x="122237" y="127977"/>
                  <a:pt x="122237" y="125412"/>
                </a:cubicBezTo>
                <a:cubicBezTo>
                  <a:pt x="122237" y="122848"/>
                  <a:pt x="124024" y="120650"/>
                  <a:pt x="126885" y="120650"/>
                </a:cubicBezTo>
                <a:close/>
                <a:moveTo>
                  <a:pt x="156764" y="90488"/>
                </a:moveTo>
                <a:lnTo>
                  <a:pt x="212397" y="90488"/>
                </a:lnTo>
                <a:cubicBezTo>
                  <a:pt x="214942" y="90488"/>
                  <a:pt x="217124" y="92320"/>
                  <a:pt x="217124" y="94884"/>
                </a:cubicBezTo>
                <a:cubicBezTo>
                  <a:pt x="217124" y="97448"/>
                  <a:pt x="214942" y="99647"/>
                  <a:pt x="212397" y="99647"/>
                </a:cubicBezTo>
                <a:lnTo>
                  <a:pt x="156764" y="99647"/>
                </a:lnTo>
                <a:cubicBezTo>
                  <a:pt x="154218" y="99647"/>
                  <a:pt x="152400" y="97448"/>
                  <a:pt x="152400" y="94884"/>
                </a:cubicBezTo>
                <a:cubicBezTo>
                  <a:pt x="152400" y="92320"/>
                  <a:pt x="154218" y="90488"/>
                  <a:pt x="156764" y="90488"/>
                </a:cubicBezTo>
                <a:close/>
                <a:moveTo>
                  <a:pt x="156764" y="60325"/>
                </a:moveTo>
                <a:lnTo>
                  <a:pt x="212397" y="60325"/>
                </a:lnTo>
                <a:cubicBezTo>
                  <a:pt x="214942" y="60325"/>
                  <a:pt x="217124" y="62442"/>
                  <a:pt x="217124" y="64911"/>
                </a:cubicBezTo>
                <a:cubicBezTo>
                  <a:pt x="217124" y="67380"/>
                  <a:pt x="214942" y="69497"/>
                  <a:pt x="212397" y="69497"/>
                </a:cubicBezTo>
                <a:lnTo>
                  <a:pt x="156764" y="69497"/>
                </a:lnTo>
                <a:cubicBezTo>
                  <a:pt x="154218" y="69497"/>
                  <a:pt x="152400" y="67380"/>
                  <a:pt x="152400" y="64911"/>
                </a:cubicBezTo>
                <a:cubicBezTo>
                  <a:pt x="152400" y="62442"/>
                  <a:pt x="154218" y="60325"/>
                  <a:pt x="156764" y="60325"/>
                </a:cubicBezTo>
                <a:close/>
                <a:moveTo>
                  <a:pt x="253387" y="45603"/>
                </a:moveTo>
                <a:lnTo>
                  <a:pt x="253387" y="260331"/>
                </a:lnTo>
                <a:cubicBezTo>
                  <a:pt x="253387" y="262845"/>
                  <a:pt x="251225" y="264999"/>
                  <a:pt x="248702" y="264999"/>
                </a:cubicBezTo>
                <a:lnTo>
                  <a:pt x="45775" y="264999"/>
                </a:lnTo>
                <a:lnTo>
                  <a:pt x="45775" y="292289"/>
                </a:lnTo>
                <a:lnTo>
                  <a:pt x="281141" y="292289"/>
                </a:lnTo>
                <a:lnTo>
                  <a:pt x="281141" y="45603"/>
                </a:lnTo>
                <a:lnTo>
                  <a:pt x="253387" y="45603"/>
                </a:lnTo>
                <a:close/>
                <a:moveTo>
                  <a:pt x="76646" y="39093"/>
                </a:moveTo>
                <a:lnTo>
                  <a:pt x="76646" y="64810"/>
                </a:lnTo>
                <a:cubicBezTo>
                  <a:pt x="76646" y="67310"/>
                  <a:pt x="74476" y="69453"/>
                  <a:pt x="71945" y="69453"/>
                </a:cubicBezTo>
                <a:lnTo>
                  <a:pt x="45912" y="69453"/>
                </a:lnTo>
                <a:lnTo>
                  <a:pt x="45912" y="90884"/>
                </a:lnTo>
                <a:lnTo>
                  <a:pt x="71945" y="90884"/>
                </a:lnTo>
                <a:cubicBezTo>
                  <a:pt x="74476" y="90884"/>
                  <a:pt x="76646" y="92670"/>
                  <a:pt x="76646" y="95171"/>
                </a:cubicBezTo>
                <a:lnTo>
                  <a:pt x="76646" y="120888"/>
                </a:lnTo>
                <a:lnTo>
                  <a:pt x="97978" y="120888"/>
                </a:lnTo>
                <a:lnTo>
                  <a:pt x="97978" y="95171"/>
                </a:lnTo>
                <a:cubicBezTo>
                  <a:pt x="97978" y="92670"/>
                  <a:pt x="99786" y="90884"/>
                  <a:pt x="102317" y="90884"/>
                </a:cubicBezTo>
                <a:lnTo>
                  <a:pt x="128711" y="90884"/>
                </a:lnTo>
                <a:lnTo>
                  <a:pt x="128711" y="69453"/>
                </a:lnTo>
                <a:lnTo>
                  <a:pt x="102317" y="69453"/>
                </a:lnTo>
                <a:cubicBezTo>
                  <a:pt x="99786" y="69453"/>
                  <a:pt x="97978" y="67310"/>
                  <a:pt x="97978" y="64810"/>
                </a:cubicBezTo>
                <a:lnTo>
                  <a:pt x="97978" y="39093"/>
                </a:lnTo>
                <a:lnTo>
                  <a:pt x="76646" y="39093"/>
                </a:lnTo>
                <a:close/>
                <a:moveTo>
                  <a:pt x="126927" y="30163"/>
                </a:moveTo>
                <a:lnTo>
                  <a:pt x="212436" y="30163"/>
                </a:lnTo>
                <a:cubicBezTo>
                  <a:pt x="214962" y="30163"/>
                  <a:pt x="217126" y="32361"/>
                  <a:pt x="217126" y="34559"/>
                </a:cubicBezTo>
                <a:cubicBezTo>
                  <a:pt x="217126" y="37123"/>
                  <a:pt x="214962" y="39322"/>
                  <a:pt x="212436" y="39322"/>
                </a:cubicBezTo>
                <a:lnTo>
                  <a:pt x="126927" y="39322"/>
                </a:lnTo>
                <a:cubicBezTo>
                  <a:pt x="124041" y="39322"/>
                  <a:pt x="122237" y="37123"/>
                  <a:pt x="122237" y="34559"/>
                </a:cubicBezTo>
                <a:cubicBezTo>
                  <a:pt x="122237" y="32361"/>
                  <a:pt x="124041" y="30163"/>
                  <a:pt x="126927" y="30163"/>
                </a:cubicBezTo>
                <a:close/>
                <a:moveTo>
                  <a:pt x="71945" y="30163"/>
                </a:moveTo>
                <a:lnTo>
                  <a:pt x="102317" y="30163"/>
                </a:lnTo>
                <a:cubicBezTo>
                  <a:pt x="104848" y="30163"/>
                  <a:pt x="107017" y="32306"/>
                  <a:pt x="107017" y="34449"/>
                </a:cubicBezTo>
                <a:lnTo>
                  <a:pt x="107017" y="60166"/>
                </a:lnTo>
                <a:lnTo>
                  <a:pt x="133411" y="60166"/>
                </a:lnTo>
                <a:cubicBezTo>
                  <a:pt x="135942" y="60166"/>
                  <a:pt x="137750" y="62310"/>
                  <a:pt x="137750" y="64810"/>
                </a:cubicBezTo>
                <a:lnTo>
                  <a:pt x="137750" y="95171"/>
                </a:lnTo>
                <a:cubicBezTo>
                  <a:pt x="137750" y="97671"/>
                  <a:pt x="135942" y="99814"/>
                  <a:pt x="133411" y="99814"/>
                </a:cubicBezTo>
                <a:lnTo>
                  <a:pt x="107017" y="99814"/>
                </a:lnTo>
                <a:lnTo>
                  <a:pt x="107017" y="125531"/>
                </a:lnTo>
                <a:cubicBezTo>
                  <a:pt x="107017" y="128032"/>
                  <a:pt x="104848" y="129818"/>
                  <a:pt x="102317" y="129818"/>
                </a:cubicBezTo>
                <a:lnTo>
                  <a:pt x="71945" y="129818"/>
                </a:lnTo>
                <a:cubicBezTo>
                  <a:pt x="69414" y="129818"/>
                  <a:pt x="67245" y="128032"/>
                  <a:pt x="67245" y="125531"/>
                </a:cubicBezTo>
                <a:lnTo>
                  <a:pt x="67245" y="99814"/>
                </a:lnTo>
                <a:lnTo>
                  <a:pt x="41212" y="99814"/>
                </a:lnTo>
                <a:cubicBezTo>
                  <a:pt x="38681" y="99814"/>
                  <a:pt x="36512" y="97671"/>
                  <a:pt x="36512" y="95171"/>
                </a:cubicBezTo>
                <a:lnTo>
                  <a:pt x="36512" y="64810"/>
                </a:lnTo>
                <a:cubicBezTo>
                  <a:pt x="36512" y="62310"/>
                  <a:pt x="38681" y="60166"/>
                  <a:pt x="41212" y="60166"/>
                </a:cubicBezTo>
                <a:lnTo>
                  <a:pt x="67245" y="60166"/>
                </a:lnTo>
                <a:lnTo>
                  <a:pt x="67245" y="34449"/>
                </a:lnTo>
                <a:cubicBezTo>
                  <a:pt x="67245" y="32306"/>
                  <a:pt x="69414" y="30163"/>
                  <a:pt x="71945" y="30163"/>
                </a:cubicBezTo>
                <a:close/>
                <a:moveTo>
                  <a:pt x="9011" y="8977"/>
                </a:moveTo>
                <a:lnTo>
                  <a:pt x="9011" y="255663"/>
                </a:lnTo>
                <a:lnTo>
                  <a:pt x="244376" y="255663"/>
                </a:lnTo>
                <a:lnTo>
                  <a:pt x="244376" y="8977"/>
                </a:lnTo>
                <a:lnTo>
                  <a:pt x="9011" y="8977"/>
                </a:lnTo>
                <a:close/>
                <a:moveTo>
                  <a:pt x="4325" y="0"/>
                </a:moveTo>
                <a:lnTo>
                  <a:pt x="248702" y="0"/>
                </a:lnTo>
                <a:cubicBezTo>
                  <a:pt x="251225" y="0"/>
                  <a:pt x="253387" y="1795"/>
                  <a:pt x="253387" y="4668"/>
                </a:cubicBezTo>
                <a:lnTo>
                  <a:pt x="253387" y="36626"/>
                </a:lnTo>
                <a:lnTo>
                  <a:pt x="285827" y="36626"/>
                </a:lnTo>
                <a:cubicBezTo>
                  <a:pt x="288350" y="36626"/>
                  <a:pt x="290152" y="38421"/>
                  <a:pt x="290152" y="40935"/>
                </a:cubicBezTo>
                <a:lnTo>
                  <a:pt x="290152" y="296598"/>
                </a:lnTo>
                <a:cubicBezTo>
                  <a:pt x="290152" y="299471"/>
                  <a:pt x="288350" y="301266"/>
                  <a:pt x="285827" y="301266"/>
                </a:cubicBezTo>
                <a:lnTo>
                  <a:pt x="41090" y="301266"/>
                </a:lnTo>
                <a:cubicBezTo>
                  <a:pt x="38566" y="301266"/>
                  <a:pt x="36404" y="299471"/>
                  <a:pt x="36404" y="296598"/>
                </a:cubicBezTo>
                <a:lnTo>
                  <a:pt x="36404" y="264999"/>
                </a:lnTo>
                <a:lnTo>
                  <a:pt x="4325" y="264999"/>
                </a:lnTo>
                <a:cubicBezTo>
                  <a:pt x="1802" y="264999"/>
                  <a:pt x="0" y="262845"/>
                  <a:pt x="0" y="260331"/>
                </a:cubicBezTo>
                <a:lnTo>
                  <a:pt x="0" y="4668"/>
                </a:lnTo>
                <a:cubicBezTo>
                  <a:pt x="0" y="1795"/>
                  <a:pt x="1802" y="0"/>
                  <a:pt x="432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Poppins Extra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7949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5096ACC-6476-E04F-A5C8-685E73883636}"/>
              </a:ext>
            </a:extLst>
          </p:cNvPr>
          <p:cNvSpPr/>
          <p:nvPr/>
        </p:nvSpPr>
        <p:spPr>
          <a:xfrm>
            <a:off x="2395783" y="3959421"/>
            <a:ext cx="6850531" cy="5066539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98" dirty="0">
              <a:latin typeface="Poppins ExtraLight" pitchFamily="2" charset="77"/>
            </a:endParaRPr>
          </a:p>
        </p:txBody>
      </p:sp>
      <p:sp useBgFill="1">
        <p:nvSpPr>
          <p:cNvPr id="35" name="Freeform 34">
            <a:extLst>
              <a:ext uri="{FF2B5EF4-FFF2-40B4-BE49-F238E27FC236}">
                <a16:creationId xmlns:a16="http://schemas.microsoft.com/office/drawing/2014/main" id="{B13E91BE-7EF0-3A46-9C00-5D694001DD3C}"/>
              </a:ext>
            </a:extLst>
          </p:cNvPr>
          <p:cNvSpPr>
            <a:spLocks/>
          </p:cNvSpPr>
          <p:nvPr/>
        </p:nvSpPr>
        <p:spPr bwMode="auto">
          <a:xfrm flipH="1">
            <a:off x="461817" y="3028003"/>
            <a:ext cx="11437945" cy="10687997"/>
          </a:xfrm>
          <a:custGeom>
            <a:avLst/>
            <a:gdLst>
              <a:gd name="connsiteX0" fmla="*/ 2540564 w 11437945"/>
              <a:gd name="connsiteY0" fmla="*/ 0 h 10687997"/>
              <a:gd name="connsiteX1" fmla="*/ 14060 w 11437945"/>
              <a:gd name="connsiteY1" fmla="*/ 0 h 10687997"/>
              <a:gd name="connsiteX2" fmla="*/ 0 w 11437945"/>
              <a:gd name="connsiteY2" fmla="*/ 10687997 h 10687997"/>
              <a:gd name="connsiteX3" fmla="*/ 3673625 w 11437945"/>
              <a:gd name="connsiteY3" fmla="*/ 10687997 h 10687997"/>
              <a:gd name="connsiteX4" fmla="*/ 4784057 w 11437945"/>
              <a:gd name="connsiteY4" fmla="*/ 8959167 h 10687997"/>
              <a:gd name="connsiteX5" fmla="*/ 4265923 w 11437945"/>
              <a:gd name="connsiteY5" fmla="*/ 6584346 h 10687997"/>
              <a:gd name="connsiteX6" fmla="*/ 3768380 w 11437945"/>
              <a:gd name="connsiteY6" fmla="*/ 5539369 h 10687997"/>
              <a:gd name="connsiteX7" fmla="*/ 3024698 w 11437945"/>
              <a:gd name="connsiteY7" fmla="*/ 4476059 h 10687997"/>
              <a:gd name="connsiteX8" fmla="*/ 2620056 w 11437945"/>
              <a:gd name="connsiteY8" fmla="*/ 3591846 h 10687997"/>
              <a:gd name="connsiteX9" fmla="*/ 2598028 w 11437945"/>
              <a:gd name="connsiteY9" fmla="*/ 2407257 h 10687997"/>
              <a:gd name="connsiteX10" fmla="*/ 3001713 w 11437945"/>
              <a:gd name="connsiteY10" fmla="*/ 1108438 h 10687997"/>
              <a:gd name="connsiteX11" fmla="*/ 4553722 w 11437945"/>
              <a:gd name="connsiteY11" fmla="*/ 15513 h 10687997"/>
              <a:gd name="connsiteX12" fmla="*/ 11423885 w 11437945"/>
              <a:gd name="connsiteY12" fmla="*/ 0 h 10687997"/>
              <a:gd name="connsiteX13" fmla="*/ 8897381 w 11437945"/>
              <a:gd name="connsiteY13" fmla="*/ 0 h 10687997"/>
              <a:gd name="connsiteX14" fmla="*/ 6884223 w 11437945"/>
              <a:gd name="connsiteY14" fmla="*/ 15513 h 10687997"/>
              <a:gd name="connsiteX15" fmla="*/ 9294841 w 11437945"/>
              <a:gd name="connsiteY15" fmla="*/ 1262153 h 10687997"/>
              <a:gd name="connsiteX16" fmla="*/ 9808666 w 11437945"/>
              <a:gd name="connsiteY16" fmla="*/ 2187261 h 10687997"/>
              <a:gd name="connsiteX17" fmla="*/ 9808666 w 11437945"/>
              <a:gd name="connsiteY17" fmla="*/ 3349288 h 10687997"/>
              <a:gd name="connsiteX18" fmla="*/ 9359967 w 11437945"/>
              <a:gd name="connsiteY18" fmla="*/ 4476059 h 10687997"/>
              <a:gd name="connsiteX19" fmla="*/ 9078872 w 11437945"/>
              <a:gd name="connsiteY19" fmla="*/ 6441913 h 10687997"/>
              <a:gd name="connsiteX20" fmla="*/ 7414329 w 11437945"/>
              <a:gd name="connsiteY20" fmla="*/ 6561783 h 10687997"/>
              <a:gd name="connsiteX21" fmla="*/ 6653888 w 11437945"/>
              <a:gd name="connsiteY21" fmla="*/ 8959167 h 10687997"/>
              <a:gd name="connsiteX22" fmla="*/ 7764320 w 11437945"/>
              <a:gd name="connsiteY22" fmla="*/ 10687997 h 10687997"/>
              <a:gd name="connsiteX23" fmla="*/ 11437945 w 11437945"/>
              <a:gd name="connsiteY23" fmla="*/ 10687997 h 1068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1437945" h="10687997">
                <a:moveTo>
                  <a:pt x="2540564" y="0"/>
                </a:moveTo>
                <a:lnTo>
                  <a:pt x="14060" y="0"/>
                </a:lnTo>
                <a:lnTo>
                  <a:pt x="0" y="10687997"/>
                </a:lnTo>
                <a:lnTo>
                  <a:pt x="3673625" y="10687997"/>
                </a:lnTo>
                <a:lnTo>
                  <a:pt x="4784057" y="8959167"/>
                </a:lnTo>
                <a:lnTo>
                  <a:pt x="4265923" y="6584346"/>
                </a:lnTo>
                <a:lnTo>
                  <a:pt x="3768380" y="5539369"/>
                </a:lnTo>
                <a:lnTo>
                  <a:pt x="3024698" y="4476059"/>
                </a:lnTo>
                <a:lnTo>
                  <a:pt x="2620056" y="3591846"/>
                </a:lnTo>
                <a:cubicBezTo>
                  <a:pt x="2612873" y="3196985"/>
                  <a:pt x="2605211" y="2802120"/>
                  <a:pt x="2598028" y="2407257"/>
                </a:cubicBezTo>
                <a:lnTo>
                  <a:pt x="3001713" y="1108438"/>
                </a:lnTo>
                <a:cubicBezTo>
                  <a:pt x="3673085" y="692421"/>
                  <a:pt x="3221513" y="431530"/>
                  <a:pt x="4553722" y="15513"/>
                </a:cubicBezTo>
                <a:close/>
                <a:moveTo>
                  <a:pt x="11423885" y="0"/>
                </a:moveTo>
                <a:lnTo>
                  <a:pt x="8897381" y="0"/>
                </a:lnTo>
                <a:lnTo>
                  <a:pt x="6884223" y="15513"/>
                </a:lnTo>
                <a:cubicBezTo>
                  <a:pt x="8216432" y="431530"/>
                  <a:pt x="8491302" y="846136"/>
                  <a:pt x="9294841" y="1262153"/>
                </a:cubicBezTo>
                <a:lnTo>
                  <a:pt x="9808666" y="2187261"/>
                </a:lnTo>
                <a:lnTo>
                  <a:pt x="9808666" y="3349288"/>
                </a:lnTo>
                <a:lnTo>
                  <a:pt x="9359967" y="4476059"/>
                </a:lnTo>
                <a:lnTo>
                  <a:pt x="9078872" y="6441913"/>
                </a:lnTo>
                <a:lnTo>
                  <a:pt x="7414329" y="6561783"/>
                </a:lnTo>
                <a:lnTo>
                  <a:pt x="6653888" y="8959167"/>
                </a:lnTo>
                <a:lnTo>
                  <a:pt x="7764320" y="10687997"/>
                </a:lnTo>
                <a:lnTo>
                  <a:pt x="11437945" y="10687997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6398" dirty="0">
              <a:solidFill>
                <a:srgbClr val="373737"/>
              </a:solidFill>
              <a:latin typeface="Poppins ExtraLight" pitchFamily="2" charset="77"/>
              <a:cs typeface="Poppins ExtraLight" pitchFamily="2" charset="77"/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53E5029C-BA43-764B-AB32-CE7CC80290A1}"/>
              </a:ext>
            </a:extLst>
          </p:cNvPr>
          <p:cNvSpPr>
            <a:spLocks/>
          </p:cNvSpPr>
          <p:nvPr/>
        </p:nvSpPr>
        <p:spPr bwMode="auto">
          <a:xfrm>
            <a:off x="3730666" y="10990813"/>
            <a:ext cx="5652043" cy="2725187"/>
          </a:xfrm>
          <a:custGeom>
            <a:avLst/>
            <a:gdLst>
              <a:gd name="connsiteX0" fmla="*/ 4363159 w 5652043"/>
              <a:gd name="connsiteY0" fmla="*/ 0 h 2725187"/>
              <a:gd name="connsiteX1" fmla="*/ 4473627 w 5652043"/>
              <a:gd name="connsiteY1" fmla="*/ 130522 h 2725187"/>
              <a:gd name="connsiteX2" fmla="*/ 4508775 w 5652043"/>
              <a:gd name="connsiteY2" fmla="*/ 296184 h 2725187"/>
              <a:gd name="connsiteX3" fmla="*/ 4825113 w 5652043"/>
              <a:gd name="connsiteY3" fmla="*/ 406626 h 2725187"/>
              <a:gd name="connsiteX4" fmla="*/ 4805028 w 5652043"/>
              <a:gd name="connsiteY4" fmla="*/ 727910 h 2725187"/>
              <a:gd name="connsiteX5" fmla="*/ 4845198 w 5652043"/>
              <a:gd name="connsiteY5" fmla="*/ 908633 h 2725187"/>
              <a:gd name="connsiteX6" fmla="*/ 5191663 w 5652043"/>
              <a:gd name="connsiteY6" fmla="*/ 1440761 h 2725187"/>
              <a:gd name="connsiteX7" fmla="*/ 5382470 w 5652043"/>
              <a:gd name="connsiteY7" fmla="*/ 1802206 h 2725187"/>
              <a:gd name="connsiteX8" fmla="*/ 5543149 w 5652043"/>
              <a:gd name="connsiteY8" fmla="*/ 2248992 h 2725187"/>
              <a:gd name="connsiteX9" fmla="*/ 5648595 w 5652043"/>
              <a:gd name="connsiteY9" fmla="*/ 2484935 h 2725187"/>
              <a:gd name="connsiteX10" fmla="*/ 5615409 w 5652043"/>
              <a:gd name="connsiteY10" fmla="*/ 2711545 h 2725187"/>
              <a:gd name="connsiteX11" fmla="*/ 5614432 w 5652043"/>
              <a:gd name="connsiteY11" fmla="*/ 2725187 h 2725187"/>
              <a:gd name="connsiteX12" fmla="*/ 0 w 5652043"/>
              <a:gd name="connsiteY12" fmla="*/ 2725187 h 2725187"/>
              <a:gd name="connsiteX13" fmla="*/ 411 w 5652043"/>
              <a:gd name="connsiteY13" fmla="*/ 2724331 h 2725187"/>
              <a:gd name="connsiteX14" fmla="*/ 496807 w 5652043"/>
              <a:gd name="connsiteY14" fmla="*/ 1992969 h 2725187"/>
              <a:gd name="connsiteX15" fmla="*/ 632380 w 5652043"/>
              <a:gd name="connsiteY15" fmla="*/ 1365459 h 2725187"/>
              <a:gd name="connsiteX16" fmla="*/ 1224886 w 5652043"/>
              <a:gd name="connsiteY16" fmla="*/ 908633 h 2725187"/>
              <a:gd name="connsiteX17" fmla="*/ 1395609 w 5652043"/>
              <a:gd name="connsiteY17" fmla="*/ 1526102 h 2725187"/>
              <a:gd name="connsiteX18" fmla="*/ 1244971 w 5652043"/>
              <a:gd name="connsiteY18" fmla="*/ 1837346 h 2725187"/>
              <a:gd name="connsiteX19" fmla="*/ 948718 w 5652043"/>
              <a:gd name="connsiteY19" fmla="*/ 2404615 h 2725187"/>
              <a:gd name="connsiteX20" fmla="*/ 1114419 w 5652043"/>
              <a:gd name="connsiteY20" fmla="*/ 2228912 h 2725187"/>
              <a:gd name="connsiteX21" fmla="*/ 1320290 w 5652043"/>
              <a:gd name="connsiteY21" fmla="*/ 2028109 h 2725187"/>
              <a:gd name="connsiteX22" fmla="*/ 1641649 w 5652043"/>
              <a:gd name="connsiteY22" fmla="*/ 1767065 h 2725187"/>
              <a:gd name="connsiteX23" fmla="*/ 1872627 w 5652043"/>
              <a:gd name="connsiteY23" fmla="*/ 1480921 h 2725187"/>
              <a:gd name="connsiteX24" fmla="*/ 2394834 w 5652043"/>
              <a:gd name="connsiteY24" fmla="*/ 1049195 h 2725187"/>
              <a:gd name="connsiteX25" fmla="*/ 2932107 w 5652043"/>
              <a:gd name="connsiteY25" fmla="*/ 592369 h 2725187"/>
              <a:gd name="connsiteX26" fmla="*/ 3122914 w 5652043"/>
              <a:gd name="connsiteY26" fmla="*/ 491967 h 2725187"/>
              <a:gd name="connsiteX27" fmla="*/ 3414146 w 5652043"/>
              <a:gd name="connsiteY27" fmla="*/ 296184 h 2725187"/>
              <a:gd name="connsiteX28" fmla="*/ 3805802 w 5652043"/>
              <a:gd name="connsiteY28" fmla="*/ 120482 h 2725187"/>
              <a:gd name="connsiteX29" fmla="*/ 4041800 w 5652043"/>
              <a:gd name="connsiteY29" fmla="*/ 40161 h 2725187"/>
              <a:gd name="connsiteX30" fmla="*/ 4217543 w 5652043"/>
              <a:gd name="connsiteY30" fmla="*/ 35141 h 2725187"/>
              <a:gd name="connsiteX31" fmla="*/ 4363159 w 5652043"/>
              <a:gd name="connsiteY31" fmla="*/ 0 h 2725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652043" h="2725187">
                <a:moveTo>
                  <a:pt x="4363159" y="0"/>
                </a:moveTo>
                <a:cubicBezTo>
                  <a:pt x="4448520" y="0"/>
                  <a:pt x="4453542" y="80321"/>
                  <a:pt x="4473627" y="130522"/>
                </a:cubicBezTo>
                <a:cubicBezTo>
                  <a:pt x="4498733" y="180723"/>
                  <a:pt x="4508775" y="296184"/>
                  <a:pt x="4508775" y="296184"/>
                </a:cubicBezTo>
                <a:cubicBezTo>
                  <a:pt x="4604179" y="296184"/>
                  <a:pt x="4759837" y="321285"/>
                  <a:pt x="4825113" y="406626"/>
                </a:cubicBezTo>
                <a:cubicBezTo>
                  <a:pt x="4895410" y="491967"/>
                  <a:pt x="4825113" y="652609"/>
                  <a:pt x="4805028" y="727910"/>
                </a:cubicBezTo>
                <a:cubicBezTo>
                  <a:pt x="4784943" y="808232"/>
                  <a:pt x="4815071" y="808232"/>
                  <a:pt x="4845198" y="908633"/>
                </a:cubicBezTo>
                <a:cubicBezTo>
                  <a:pt x="4875325" y="1009034"/>
                  <a:pt x="5166557" y="1315259"/>
                  <a:pt x="5191663" y="1440761"/>
                </a:cubicBezTo>
                <a:cubicBezTo>
                  <a:pt x="5216769" y="1561242"/>
                  <a:pt x="5382470" y="1716865"/>
                  <a:pt x="5382470" y="1802206"/>
                </a:cubicBezTo>
                <a:cubicBezTo>
                  <a:pt x="5377449" y="1882527"/>
                  <a:pt x="5467831" y="2063249"/>
                  <a:pt x="5543149" y="2248992"/>
                </a:cubicBezTo>
                <a:cubicBezTo>
                  <a:pt x="5578299" y="2349393"/>
                  <a:pt x="5633532" y="2394574"/>
                  <a:pt x="5648595" y="2484935"/>
                </a:cubicBezTo>
                <a:cubicBezTo>
                  <a:pt x="5663660" y="2552706"/>
                  <a:pt x="5625059" y="2648715"/>
                  <a:pt x="5615409" y="2711545"/>
                </a:cubicBezTo>
                <a:lnTo>
                  <a:pt x="5614432" y="2725187"/>
                </a:lnTo>
                <a:lnTo>
                  <a:pt x="0" y="2725187"/>
                </a:lnTo>
                <a:lnTo>
                  <a:pt x="411" y="2724331"/>
                </a:lnTo>
                <a:cubicBezTo>
                  <a:pt x="130571" y="2466424"/>
                  <a:pt x="368766" y="2064505"/>
                  <a:pt x="496807" y="1992969"/>
                </a:cubicBezTo>
                <a:cubicBezTo>
                  <a:pt x="511871" y="1872487"/>
                  <a:pt x="572125" y="1480921"/>
                  <a:pt x="632380" y="1365459"/>
                </a:cubicBezTo>
                <a:cubicBezTo>
                  <a:pt x="692635" y="1244978"/>
                  <a:pt x="1019016" y="1019075"/>
                  <a:pt x="1224886" y="908633"/>
                </a:cubicBezTo>
                <a:cubicBezTo>
                  <a:pt x="1275099" y="1084335"/>
                  <a:pt x="1365481" y="1400600"/>
                  <a:pt x="1395609" y="1526102"/>
                </a:cubicBezTo>
                <a:cubicBezTo>
                  <a:pt x="1335353" y="1576303"/>
                  <a:pt x="1310247" y="1746985"/>
                  <a:pt x="1244971" y="1837346"/>
                </a:cubicBezTo>
                <a:cubicBezTo>
                  <a:pt x="1174675" y="1932728"/>
                  <a:pt x="948718" y="2404615"/>
                  <a:pt x="948718" y="2404615"/>
                </a:cubicBezTo>
                <a:cubicBezTo>
                  <a:pt x="948718" y="2404615"/>
                  <a:pt x="1054164" y="2309233"/>
                  <a:pt x="1114419" y="2228912"/>
                </a:cubicBezTo>
                <a:cubicBezTo>
                  <a:pt x="1169653" y="2148591"/>
                  <a:pt x="1285142" y="2103410"/>
                  <a:pt x="1320290" y="2028109"/>
                </a:cubicBezTo>
                <a:cubicBezTo>
                  <a:pt x="1360460" y="1947788"/>
                  <a:pt x="1536203" y="1802206"/>
                  <a:pt x="1641649" y="1767065"/>
                </a:cubicBezTo>
                <a:cubicBezTo>
                  <a:pt x="1742074" y="1731925"/>
                  <a:pt x="1822413" y="1621483"/>
                  <a:pt x="1872627" y="1480921"/>
                </a:cubicBezTo>
                <a:cubicBezTo>
                  <a:pt x="1922838" y="1345379"/>
                  <a:pt x="2279347" y="1154617"/>
                  <a:pt x="2394834" y="1049195"/>
                </a:cubicBezTo>
                <a:cubicBezTo>
                  <a:pt x="2505302" y="938753"/>
                  <a:pt x="2871852" y="667670"/>
                  <a:pt x="2932107" y="592369"/>
                </a:cubicBezTo>
                <a:cubicBezTo>
                  <a:pt x="2987340" y="522087"/>
                  <a:pt x="3062659" y="542168"/>
                  <a:pt x="3122914" y="491967"/>
                </a:cubicBezTo>
                <a:cubicBezTo>
                  <a:pt x="3183169" y="441766"/>
                  <a:pt x="3333806" y="356425"/>
                  <a:pt x="3414146" y="296184"/>
                </a:cubicBezTo>
                <a:cubicBezTo>
                  <a:pt x="3489464" y="230923"/>
                  <a:pt x="3670229" y="140562"/>
                  <a:pt x="3805802" y="120482"/>
                </a:cubicBezTo>
                <a:cubicBezTo>
                  <a:pt x="3941375" y="95381"/>
                  <a:pt x="3966482" y="45181"/>
                  <a:pt x="4041800" y="40161"/>
                </a:cubicBezTo>
                <a:cubicBezTo>
                  <a:pt x="4112098" y="35141"/>
                  <a:pt x="4182395" y="40161"/>
                  <a:pt x="4217543" y="35141"/>
                </a:cubicBezTo>
                <a:cubicBezTo>
                  <a:pt x="4247671" y="30120"/>
                  <a:pt x="4277798" y="0"/>
                  <a:pt x="436315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noFill/>
          </a:ln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6398" dirty="0">
              <a:ln>
                <a:solidFill>
                  <a:schemeClr val="accent2"/>
                </a:solidFill>
              </a:ln>
              <a:solidFill>
                <a:srgbClr val="373737"/>
              </a:solidFill>
              <a:latin typeface="Poppins ExtraLight" pitchFamily="2" charset="77"/>
              <a:cs typeface="Poppins ExtraLight" pitchFamily="2" charset="77"/>
            </a:endParaRP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E7CFC3E9-D8E2-8E4F-87DF-C238535AE6F1}"/>
              </a:ext>
            </a:extLst>
          </p:cNvPr>
          <p:cNvSpPr>
            <a:spLocks noEditPoints="1"/>
          </p:cNvSpPr>
          <p:nvPr/>
        </p:nvSpPr>
        <p:spPr bwMode="auto">
          <a:xfrm>
            <a:off x="1543438" y="2691133"/>
            <a:ext cx="7974270" cy="10889262"/>
          </a:xfrm>
          <a:custGeom>
            <a:avLst/>
            <a:gdLst>
              <a:gd name="T0" fmla="*/ 913 w 1589"/>
              <a:gd name="T1" fmla="*/ 29 h 2169"/>
              <a:gd name="T2" fmla="*/ 126 w 1589"/>
              <a:gd name="T3" fmla="*/ 393 h 2169"/>
              <a:gd name="T4" fmla="*/ 89 w 1589"/>
              <a:gd name="T5" fmla="*/ 690 h 2169"/>
              <a:gd name="T6" fmla="*/ 103 w 1589"/>
              <a:gd name="T7" fmla="*/ 930 h 2169"/>
              <a:gd name="T8" fmla="*/ 20 w 1589"/>
              <a:gd name="T9" fmla="*/ 1132 h 2169"/>
              <a:gd name="T10" fmla="*/ 99 w 1589"/>
              <a:gd name="T11" fmla="*/ 1174 h 2169"/>
              <a:gd name="T12" fmla="*/ 69 w 1589"/>
              <a:gd name="T13" fmla="*/ 1255 h 2169"/>
              <a:gd name="T14" fmla="*/ 107 w 1589"/>
              <a:gd name="T15" fmla="*/ 1335 h 2169"/>
              <a:gd name="T16" fmla="*/ 90 w 1589"/>
              <a:gd name="T17" fmla="*/ 1427 h 2169"/>
              <a:gd name="T18" fmla="*/ 153 w 1589"/>
              <a:gd name="T19" fmla="*/ 1482 h 2169"/>
              <a:gd name="T20" fmla="*/ 229 w 1589"/>
              <a:gd name="T21" fmla="*/ 1642 h 2169"/>
              <a:gd name="T22" fmla="*/ 583 w 1589"/>
              <a:gd name="T23" fmla="*/ 1567 h 2169"/>
              <a:gd name="T24" fmla="*/ 675 w 1589"/>
              <a:gd name="T25" fmla="*/ 1816 h 2169"/>
              <a:gd name="T26" fmla="*/ 630 w 1589"/>
              <a:gd name="T27" fmla="*/ 2057 h 2169"/>
              <a:gd name="T28" fmla="*/ 696 w 1589"/>
              <a:gd name="T29" fmla="*/ 2163 h 2169"/>
              <a:gd name="T30" fmla="*/ 1299 w 1589"/>
              <a:gd name="T31" fmla="*/ 1653 h 2169"/>
              <a:gd name="T32" fmla="*/ 1589 w 1589"/>
              <a:gd name="T33" fmla="*/ 633 h 2169"/>
              <a:gd name="T34" fmla="*/ 1216 w 1589"/>
              <a:gd name="T35" fmla="*/ 1223 h 2169"/>
              <a:gd name="T36" fmla="*/ 1103 w 1589"/>
              <a:gd name="T37" fmla="*/ 1202 h 2169"/>
              <a:gd name="T38" fmla="*/ 1051 w 1589"/>
              <a:gd name="T39" fmla="*/ 1111 h 2169"/>
              <a:gd name="T40" fmla="*/ 975 w 1589"/>
              <a:gd name="T41" fmla="*/ 1004 h 2169"/>
              <a:gd name="T42" fmla="*/ 818 w 1589"/>
              <a:gd name="T43" fmla="*/ 995 h 2169"/>
              <a:gd name="T44" fmla="*/ 630 w 1589"/>
              <a:gd name="T45" fmla="*/ 887 h 2169"/>
              <a:gd name="T46" fmla="*/ 551 w 1589"/>
              <a:gd name="T47" fmla="*/ 808 h 2169"/>
              <a:gd name="T48" fmla="*/ 442 w 1589"/>
              <a:gd name="T49" fmla="*/ 755 h 2169"/>
              <a:gd name="T50" fmla="*/ 341 w 1589"/>
              <a:gd name="T51" fmla="*/ 708 h 2169"/>
              <a:gd name="T52" fmla="*/ 171 w 1589"/>
              <a:gd name="T53" fmla="*/ 590 h 2169"/>
              <a:gd name="T54" fmla="*/ 198 w 1589"/>
              <a:gd name="T55" fmla="*/ 482 h 2169"/>
              <a:gd name="T56" fmla="*/ 244 w 1589"/>
              <a:gd name="T57" fmla="*/ 409 h 2169"/>
              <a:gd name="T58" fmla="*/ 370 w 1589"/>
              <a:gd name="T59" fmla="*/ 283 h 2169"/>
              <a:gd name="T60" fmla="*/ 457 w 1589"/>
              <a:gd name="T61" fmla="*/ 211 h 2169"/>
              <a:gd name="T62" fmla="*/ 592 w 1589"/>
              <a:gd name="T63" fmla="*/ 147 h 2169"/>
              <a:gd name="T64" fmla="*/ 782 w 1589"/>
              <a:gd name="T65" fmla="*/ 96 h 2169"/>
              <a:gd name="T66" fmla="*/ 936 w 1589"/>
              <a:gd name="T67" fmla="*/ 87 h 2169"/>
              <a:gd name="T68" fmla="*/ 1105 w 1589"/>
              <a:gd name="T69" fmla="*/ 108 h 2169"/>
              <a:gd name="T70" fmla="*/ 1373 w 1589"/>
              <a:gd name="T71" fmla="*/ 309 h 2169"/>
              <a:gd name="T72" fmla="*/ 1523 w 1589"/>
              <a:gd name="T73" fmla="*/ 620 h 2169"/>
              <a:gd name="T74" fmla="*/ 1529 w 1589"/>
              <a:gd name="T75" fmla="*/ 754 h 2169"/>
              <a:gd name="T76" fmla="*/ 1439 w 1589"/>
              <a:gd name="T77" fmla="*/ 910 h 2169"/>
              <a:gd name="T78" fmla="*/ 1297 w 1589"/>
              <a:gd name="T79" fmla="*/ 110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589" h="2169">
                <a:moveTo>
                  <a:pt x="1589" y="633"/>
                </a:moveTo>
                <a:cubicBezTo>
                  <a:pt x="1589" y="257"/>
                  <a:pt x="1275" y="0"/>
                  <a:pt x="913" y="29"/>
                </a:cubicBezTo>
                <a:cubicBezTo>
                  <a:pt x="552" y="57"/>
                  <a:pt x="378" y="162"/>
                  <a:pt x="302" y="210"/>
                </a:cubicBezTo>
                <a:cubicBezTo>
                  <a:pt x="226" y="257"/>
                  <a:pt x="152" y="341"/>
                  <a:pt x="126" y="393"/>
                </a:cubicBezTo>
                <a:cubicBezTo>
                  <a:pt x="99" y="445"/>
                  <a:pt x="83" y="542"/>
                  <a:pt x="80" y="587"/>
                </a:cubicBezTo>
                <a:cubicBezTo>
                  <a:pt x="77" y="632"/>
                  <a:pt x="82" y="660"/>
                  <a:pt x="89" y="690"/>
                </a:cubicBezTo>
                <a:cubicBezTo>
                  <a:pt x="96" y="720"/>
                  <a:pt x="126" y="769"/>
                  <a:pt x="135" y="806"/>
                </a:cubicBezTo>
                <a:cubicBezTo>
                  <a:pt x="143" y="842"/>
                  <a:pt x="120" y="904"/>
                  <a:pt x="103" y="930"/>
                </a:cubicBezTo>
                <a:cubicBezTo>
                  <a:pt x="87" y="955"/>
                  <a:pt x="29" y="1039"/>
                  <a:pt x="15" y="1060"/>
                </a:cubicBezTo>
                <a:cubicBezTo>
                  <a:pt x="0" y="1081"/>
                  <a:pt x="10" y="1109"/>
                  <a:pt x="20" y="1132"/>
                </a:cubicBezTo>
                <a:cubicBezTo>
                  <a:pt x="30" y="1156"/>
                  <a:pt x="67" y="1165"/>
                  <a:pt x="75" y="1168"/>
                </a:cubicBezTo>
                <a:cubicBezTo>
                  <a:pt x="83" y="1171"/>
                  <a:pt x="96" y="1171"/>
                  <a:pt x="99" y="1174"/>
                </a:cubicBezTo>
                <a:cubicBezTo>
                  <a:pt x="101" y="1177"/>
                  <a:pt x="97" y="1202"/>
                  <a:pt x="92" y="1217"/>
                </a:cubicBezTo>
                <a:cubicBezTo>
                  <a:pt x="88" y="1231"/>
                  <a:pt x="74" y="1247"/>
                  <a:pt x="69" y="1255"/>
                </a:cubicBezTo>
                <a:cubicBezTo>
                  <a:pt x="64" y="1264"/>
                  <a:pt x="72" y="1292"/>
                  <a:pt x="80" y="1309"/>
                </a:cubicBezTo>
                <a:cubicBezTo>
                  <a:pt x="87" y="1326"/>
                  <a:pt x="107" y="1335"/>
                  <a:pt x="107" y="1335"/>
                </a:cubicBezTo>
                <a:cubicBezTo>
                  <a:pt x="107" y="1335"/>
                  <a:pt x="79" y="1358"/>
                  <a:pt x="80" y="1384"/>
                </a:cubicBezTo>
                <a:cubicBezTo>
                  <a:pt x="80" y="1410"/>
                  <a:pt x="84" y="1423"/>
                  <a:pt x="90" y="1427"/>
                </a:cubicBezTo>
                <a:cubicBezTo>
                  <a:pt x="95" y="1431"/>
                  <a:pt x="127" y="1439"/>
                  <a:pt x="135" y="1451"/>
                </a:cubicBezTo>
                <a:cubicBezTo>
                  <a:pt x="143" y="1462"/>
                  <a:pt x="151" y="1473"/>
                  <a:pt x="153" y="1482"/>
                </a:cubicBezTo>
                <a:cubicBezTo>
                  <a:pt x="154" y="1488"/>
                  <a:pt x="150" y="1502"/>
                  <a:pt x="149" y="1511"/>
                </a:cubicBezTo>
                <a:cubicBezTo>
                  <a:pt x="145" y="1553"/>
                  <a:pt x="162" y="1638"/>
                  <a:pt x="229" y="1642"/>
                </a:cubicBezTo>
                <a:cubicBezTo>
                  <a:pt x="282" y="1645"/>
                  <a:pt x="365" y="1614"/>
                  <a:pt x="396" y="1607"/>
                </a:cubicBezTo>
                <a:cubicBezTo>
                  <a:pt x="426" y="1601"/>
                  <a:pt x="559" y="1551"/>
                  <a:pt x="583" y="1567"/>
                </a:cubicBezTo>
                <a:cubicBezTo>
                  <a:pt x="608" y="1584"/>
                  <a:pt x="612" y="1609"/>
                  <a:pt x="619" y="1632"/>
                </a:cubicBezTo>
                <a:cubicBezTo>
                  <a:pt x="627" y="1656"/>
                  <a:pt x="665" y="1773"/>
                  <a:pt x="675" y="1816"/>
                </a:cubicBezTo>
                <a:cubicBezTo>
                  <a:pt x="685" y="1858"/>
                  <a:pt x="708" y="1934"/>
                  <a:pt x="714" y="1957"/>
                </a:cubicBezTo>
                <a:cubicBezTo>
                  <a:pt x="675" y="1967"/>
                  <a:pt x="635" y="2046"/>
                  <a:pt x="630" y="2057"/>
                </a:cubicBezTo>
                <a:cubicBezTo>
                  <a:pt x="609" y="2163"/>
                  <a:pt x="609" y="2163"/>
                  <a:pt x="609" y="2163"/>
                </a:cubicBezTo>
                <a:cubicBezTo>
                  <a:pt x="609" y="2163"/>
                  <a:pt x="697" y="2169"/>
                  <a:pt x="696" y="2163"/>
                </a:cubicBezTo>
                <a:cubicBezTo>
                  <a:pt x="695" y="2158"/>
                  <a:pt x="1263" y="1721"/>
                  <a:pt x="1263" y="1721"/>
                </a:cubicBezTo>
                <a:cubicBezTo>
                  <a:pt x="1299" y="1653"/>
                  <a:pt x="1299" y="1653"/>
                  <a:pt x="1299" y="1653"/>
                </a:cubicBezTo>
                <a:cubicBezTo>
                  <a:pt x="1219" y="1406"/>
                  <a:pt x="1279" y="1307"/>
                  <a:pt x="1355" y="1193"/>
                </a:cubicBezTo>
                <a:cubicBezTo>
                  <a:pt x="1426" y="1087"/>
                  <a:pt x="1589" y="1008"/>
                  <a:pt x="1589" y="633"/>
                </a:cubicBezTo>
                <a:close/>
                <a:moveTo>
                  <a:pt x="1297" y="1119"/>
                </a:moveTo>
                <a:cubicBezTo>
                  <a:pt x="1297" y="1169"/>
                  <a:pt x="1263" y="1211"/>
                  <a:pt x="1216" y="1223"/>
                </a:cubicBezTo>
                <a:cubicBezTo>
                  <a:pt x="1208" y="1245"/>
                  <a:pt x="1187" y="1261"/>
                  <a:pt x="1162" y="1261"/>
                </a:cubicBezTo>
                <a:cubicBezTo>
                  <a:pt x="1129" y="1261"/>
                  <a:pt x="1103" y="1234"/>
                  <a:pt x="1103" y="1202"/>
                </a:cubicBezTo>
                <a:cubicBezTo>
                  <a:pt x="1103" y="1197"/>
                  <a:pt x="1104" y="1191"/>
                  <a:pt x="1106" y="1186"/>
                </a:cubicBezTo>
                <a:cubicBezTo>
                  <a:pt x="1074" y="1176"/>
                  <a:pt x="1051" y="1146"/>
                  <a:pt x="1051" y="1111"/>
                </a:cubicBezTo>
                <a:cubicBezTo>
                  <a:pt x="1051" y="1107"/>
                  <a:pt x="1052" y="1103"/>
                  <a:pt x="1052" y="1099"/>
                </a:cubicBezTo>
                <a:cubicBezTo>
                  <a:pt x="1010" y="1087"/>
                  <a:pt x="978" y="1050"/>
                  <a:pt x="975" y="1004"/>
                </a:cubicBezTo>
                <a:cubicBezTo>
                  <a:pt x="946" y="1001"/>
                  <a:pt x="920" y="993"/>
                  <a:pt x="895" y="981"/>
                </a:cubicBezTo>
                <a:cubicBezTo>
                  <a:pt x="871" y="990"/>
                  <a:pt x="845" y="995"/>
                  <a:pt x="818" y="995"/>
                </a:cubicBezTo>
                <a:cubicBezTo>
                  <a:pt x="738" y="995"/>
                  <a:pt x="668" y="952"/>
                  <a:pt x="631" y="887"/>
                </a:cubicBezTo>
                <a:cubicBezTo>
                  <a:pt x="631" y="887"/>
                  <a:pt x="630" y="887"/>
                  <a:pt x="630" y="887"/>
                </a:cubicBezTo>
                <a:cubicBezTo>
                  <a:pt x="586" y="887"/>
                  <a:pt x="551" y="852"/>
                  <a:pt x="551" y="809"/>
                </a:cubicBezTo>
                <a:cubicBezTo>
                  <a:pt x="551" y="809"/>
                  <a:pt x="551" y="809"/>
                  <a:pt x="551" y="808"/>
                </a:cubicBezTo>
                <a:cubicBezTo>
                  <a:pt x="549" y="809"/>
                  <a:pt x="547" y="809"/>
                  <a:pt x="545" y="809"/>
                </a:cubicBezTo>
                <a:cubicBezTo>
                  <a:pt x="502" y="809"/>
                  <a:pt x="465" y="787"/>
                  <a:pt x="442" y="755"/>
                </a:cubicBezTo>
                <a:cubicBezTo>
                  <a:pt x="433" y="758"/>
                  <a:pt x="424" y="760"/>
                  <a:pt x="414" y="760"/>
                </a:cubicBezTo>
                <a:cubicBezTo>
                  <a:pt x="380" y="760"/>
                  <a:pt x="352" y="738"/>
                  <a:pt x="341" y="708"/>
                </a:cubicBezTo>
                <a:cubicBezTo>
                  <a:pt x="327" y="713"/>
                  <a:pt x="312" y="716"/>
                  <a:pt x="297" y="716"/>
                </a:cubicBezTo>
                <a:cubicBezTo>
                  <a:pt x="227" y="716"/>
                  <a:pt x="171" y="660"/>
                  <a:pt x="171" y="590"/>
                </a:cubicBezTo>
                <a:cubicBezTo>
                  <a:pt x="171" y="559"/>
                  <a:pt x="183" y="530"/>
                  <a:pt x="202" y="508"/>
                </a:cubicBezTo>
                <a:cubicBezTo>
                  <a:pt x="199" y="500"/>
                  <a:pt x="198" y="491"/>
                  <a:pt x="198" y="482"/>
                </a:cubicBezTo>
                <a:cubicBezTo>
                  <a:pt x="198" y="450"/>
                  <a:pt x="217" y="422"/>
                  <a:pt x="244" y="410"/>
                </a:cubicBezTo>
                <a:cubicBezTo>
                  <a:pt x="244" y="410"/>
                  <a:pt x="244" y="409"/>
                  <a:pt x="244" y="409"/>
                </a:cubicBezTo>
                <a:cubicBezTo>
                  <a:pt x="244" y="340"/>
                  <a:pt x="300" y="283"/>
                  <a:pt x="370" y="283"/>
                </a:cubicBezTo>
                <a:cubicBezTo>
                  <a:pt x="370" y="283"/>
                  <a:pt x="370" y="283"/>
                  <a:pt x="370" y="283"/>
                </a:cubicBezTo>
                <a:cubicBezTo>
                  <a:pt x="370" y="282"/>
                  <a:pt x="370" y="281"/>
                  <a:pt x="370" y="280"/>
                </a:cubicBezTo>
                <a:cubicBezTo>
                  <a:pt x="370" y="236"/>
                  <a:pt x="414" y="211"/>
                  <a:pt x="457" y="211"/>
                </a:cubicBezTo>
                <a:cubicBezTo>
                  <a:pt x="470" y="211"/>
                  <a:pt x="481" y="214"/>
                  <a:pt x="492" y="219"/>
                </a:cubicBezTo>
                <a:cubicBezTo>
                  <a:pt x="514" y="181"/>
                  <a:pt x="545" y="147"/>
                  <a:pt x="592" y="147"/>
                </a:cubicBezTo>
                <a:cubicBezTo>
                  <a:pt x="609" y="147"/>
                  <a:pt x="626" y="151"/>
                  <a:pt x="641" y="157"/>
                </a:cubicBezTo>
                <a:cubicBezTo>
                  <a:pt x="679" y="125"/>
                  <a:pt x="728" y="96"/>
                  <a:pt x="782" y="96"/>
                </a:cubicBezTo>
                <a:cubicBezTo>
                  <a:pt x="817" y="96"/>
                  <a:pt x="841" y="99"/>
                  <a:pt x="871" y="114"/>
                </a:cubicBezTo>
                <a:cubicBezTo>
                  <a:pt x="888" y="105"/>
                  <a:pt x="916" y="87"/>
                  <a:pt x="936" y="87"/>
                </a:cubicBezTo>
                <a:cubicBezTo>
                  <a:pt x="980" y="87"/>
                  <a:pt x="1011" y="86"/>
                  <a:pt x="1033" y="120"/>
                </a:cubicBezTo>
                <a:cubicBezTo>
                  <a:pt x="1046" y="111"/>
                  <a:pt x="1088" y="108"/>
                  <a:pt x="1105" y="108"/>
                </a:cubicBezTo>
                <a:cubicBezTo>
                  <a:pt x="1139" y="108"/>
                  <a:pt x="1188" y="156"/>
                  <a:pt x="1199" y="186"/>
                </a:cubicBezTo>
                <a:cubicBezTo>
                  <a:pt x="1279" y="152"/>
                  <a:pt x="1357" y="225"/>
                  <a:pt x="1373" y="309"/>
                </a:cubicBezTo>
                <a:cubicBezTo>
                  <a:pt x="1432" y="305"/>
                  <a:pt x="1485" y="391"/>
                  <a:pt x="1462" y="442"/>
                </a:cubicBezTo>
                <a:cubicBezTo>
                  <a:pt x="1513" y="483"/>
                  <a:pt x="1523" y="549"/>
                  <a:pt x="1523" y="620"/>
                </a:cubicBezTo>
                <a:cubicBezTo>
                  <a:pt x="1523" y="645"/>
                  <a:pt x="1519" y="669"/>
                  <a:pt x="1512" y="692"/>
                </a:cubicBezTo>
                <a:cubicBezTo>
                  <a:pt x="1522" y="710"/>
                  <a:pt x="1529" y="731"/>
                  <a:pt x="1529" y="754"/>
                </a:cubicBezTo>
                <a:cubicBezTo>
                  <a:pt x="1529" y="814"/>
                  <a:pt x="1487" y="864"/>
                  <a:pt x="1432" y="877"/>
                </a:cubicBezTo>
                <a:cubicBezTo>
                  <a:pt x="1437" y="887"/>
                  <a:pt x="1439" y="898"/>
                  <a:pt x="1439" y="910"/>
                </a:cubicBezTo>
                <a:cubicBezTo>
                  <a:pt x="1439" y="946"/>
                  <a:pt x="1415" y="976"/>
                  <a:pt x="1383" y="985"/>
                </a:cubicBezTo>
                <a:cubicBezTo>
                  <a:pt x="1381" y="1040"/>
                  <a:pt x="1346" y="1087"/>
                  <a:pt x="1297" y="1105"/>
                </a:cubicBezTo>
                <a:cubicBezTo>
                  <a:pt x="1297" y="1110"/>
                  <a:pt x="1297" y="1114"/>
                  <a:pt x="1297" y="111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noFill/>
          </a:ln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endParaRPr lang="en-US" sz="6398" dirty="0">
              <a:ln>
                <a:solidFill>
                  <a:schemeClr val="accent2"/>
                </a:solidFill>
              </a:ln>
              <a:solidFill>
                <a:srgbClr val="373737"/>
              </a:solidFill>
              <a:latin typeface="Poppins ExtraLight" pitchFamily="2" charset="77"/>
              <a:cs typeface="Poppins ExtraLight" pitchFamily="2" charset="77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D4EEF2D-A0BD-0D45-9A2C-2FA8DB8AA987}"/>
              </a:ext>
            </a:extLst>
          </p:cNvPr>
          <p:cNvSpPr/>
          <p:nvPr/>
        </p:nvSpPr>
        <p:spPr>
          <a:xfrm>
            <a:off x="11978144" y="3275093"/>
            <a:ext cx="1986325" cy="19863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98" dirty="0">
              <a:latin typeface="Poppins ExtraLight" pitchFamily="2" charset="77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4D7EDED-7490-1546-9D1E-2791F2E0AA33}"/>
              </a:ext>
            </a:extLst>
          </p:cNvPr>
          <p:cNvCxnSpPr>
            <a:cxnSpLocks/>
          </p:cNvCxnSpPr>
          <p:nvPr/>
        </p:nvCxnSpPr>
        <p:spPr>
          <a:xfrm flipH="1">
            <a:off x="9246314" y="4259483"/>
            <a:ext cx="2742402" cy="0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36DF7C39-5272-0044-8E0F-762326BC9DC9}"/>
              </a:ext>
            </a:extLst>
          </p:cNvPr>
          <p:cNvSpPr/>
          <p:nvPr/>
        </p:nvSpPr>
        <p:spPr>
          <a:xfrm>
            <a:off x="11988715" y="5465467"/>
            <a:ext cx="1986325" cy="198632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98" dirty="0">
              <a:latin typeface="Poppins ExtraLight" pitchFamily="2" charset="77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50C4C96-6F0E-F241-AABA-48248271BE8C}"/>
              </a:ext>
            </a:extLst>
          </p:cNvPr>
          <p:cNvCxnSpPr>
            <a:cxnSpLocks/>
          </p:cNvCxnSpPr>
          <p:nvPr/>
        </p:nvCxnSpPr>
        <p:spPr>
          <a:xfrm flipH="1">
            <a:off x="9596090" y="6446689"/>
            <a:ext cx="2392625" cy="0"/>
          </a:xfrm>
          <a:prstGeom prst="line">
            <a:avLst/>
          </a:prstGeom>
          <a:ln w="190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A22CF9D3-E23F-9244-8754-99F55A780EF9}"/>
              </a:ext>
            </a:extLst>
          </p:cNvPr>
          <p:cNvSpPr/>
          <p:nvPr/>
        </p:nvSpPr>
        <p:spPr>
          <a:xfrm>
            <a:off x="11978198" y="7655841"/>
            <a:ext cx="1986325" cy="198632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98" dirty="0">
              <a:latin typeface="Poppins ExtraLight" pitchFamily="2" charset="77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97BA0F6-6E86-7D42-B496-163240AD346B}"/>
              </a:ext>
            </a:extLst>
          </p:cNvPr>
          <p:cNvCxnSpPr>
            <a:cxnSpLocks/>
          </p:cNvCxnSpPr>
          <p:nvPr/>
        </p:nvCxnSpPr>
        <p:spPr>
          <a:xfrm flipH="1">
            <a:off x="8582526" y="8631146"/>
            <a:ext cx="3406190" cy="0"/>
          </a:xfrm>
          <a:prstGeom prst="line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61F991A1-36D7-954F-85FB-1E976446FFCF}"/>
              </a:ext>
            </a:extLst>
          </p:cNvPr>
          <p:cNvSpPr/>
          <p:nvPr/>
        </p:nvSpPr>
        <p:spPr>
          <a:xfrm>
            <a:off x="11978197" y="9846215"/>
            <a:ext cx="1986325" cy="1986325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98" dirty="0">
              <a:latin typeface="Poppins ExtraLight" pitchFamily="2" charset="77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C81A80C-560F-4948-9FD8-AE0F3EC2CA6D}"/>
              </a:ext>
            </a:extLst>
          </p:cNvPr>
          <p:cNvCxnSpPr/>
          <p:nvPr/>
        </p:nvCxnSpPr>
        <p:spPr>
          <a:xfrm flipH="1">
            <a:off x="8174061" y="10823850"/>
            <a:ext cx="3814654" cy="0"/>
          </a:xfrm>
          <a:prstGeom prst="line">
            <a:avLst/>
          </a:prstGeom>
          <a:ln w="19050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Freeform 720">
            <a:extLst>
              <a:ext uri="{FF2B5EF4-FFF2-40B4-BE49-F238E27FC236}">
                <a16:creationId xmlns:a16="http://schemas.microsoft.com/office/drawing/2014/main" id="{30DDBF45-B485-FB45-BEF9-CD24AE8C5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8293" y="8133068"/>
            <a:ext cx="1031512" cy="1031516"/>
          </a:xfrm>
          <a:custGeom>
            <a:avLst/>
            <a:gdLst>
              <a:gd name="T0" fmla="*/ 101552 w 302852"/>
              <a:gd name="T1" fmla="*/ 294177 h 302853"/>
              <a:gd name="T2" fmla="*/ 202381 w 302852"/>
              <a:gd name="T3" fmla="*/ 266711 h 302853"/>
              <a:gd name="T4" fmla="*/ 9396 w 302852"/>
              <a:gd name="T5" fmla="*/ 230209 h 302853"/>
              <a:gd name="T6" fmla="*/ 16985 w 302852"/>
              <a:gd name="T7" fmla="*/ 257676 h 302853"/>
              <a:gd name="T8" fmla="*/ 294537 w 302852"/>
              <a:gd name="T9" fmla="*/ 250087 h 302853"/>
              <a:gd name="T10" fmla="*/ 9396 w 302852"/>
              <a:gd name="T11" fmla="*/ 230209 h 302853"/>
              <a:gd name="T12" fmla="*/ 254251 w 302852"/>
              <a:gd name="T13" fmla="*/ 176264 h 302853"/>
              <a:gd name="T14" fmla="*/ 245057 w 302852"/>
              <a:gd name="T15" fmla="*/ 176264 h 302853"/>
              <a:gd name="T16" fmla="*/ 249276 w 302852"/>
              <a:gd name="T17" fmla="*/ 156378 h 302853"/>
              <a:gd name="T18" fmla="*/ 249276 w 302852"/>
              <a:gd name="T19" fmla="*/ 195927 h 302853"/>
              <a:gd name="T20" fmla="*/ 249276 w 302852"/>
              <a:gd name="T21" fmla="*/ 156378 h 302853"/>
              <a:gd name="T22" fmla="*/ 68320 w 302852"/>
              <a:gd name="T23" fmla="*/ 42046 h 302853"/>
              <a:gd name="T24" fmla="*/ 53541 w 302852"/>
              <a:gd name="T25" fmla="*/ 48158 h 302853"/>
              <a:gd name="T26" fmla="*/ 45972 w 302852"/>
              <a:gd name="T27" fmla="*/ 97055 h 302853"/>
              <a:gd name="T28" fmla="*/ 146901 w 302852"/>
              <a:gd name="T29" fmla="*/ 97055 h 302853"/>
              <a:gd name="T30" fmla="*/ 138972 w 302852"/>
              <a:gd name="T31" fmla="*/ 48158 h 302853"/>
              <a:gd name="T32" fmla="*/ 124553 w 302852"/>
              <a:gd name="T33" fmla="*/ 42046 h 302853"/>
              <a:gd name="T34" fmla="*/ 141134 w 302852"/>
              <a:gd name="T35" fmla="*/ 38810 h 302853"/>
              <a:gd name="T36" fmla="*/ 155913 w 302852"/>
              <a:gd name="T37" fmla="*/ 97055 h 302853"/>
              <a:gd name="T38" fmla="*/ 101122 w 302852"/>
              <a:gd name="T39" fmla="*/ 170041 h 302853"/>
              <a:gd name="T40" fmla="*/ 157356 w 302852"/>
              <a:gd name="T41" fmla="*/ 195927 h 302853"/>
              <a:gd name="T42" fmla="*/ 183670 w 302852"/>
              <a:gd name="T43" fmla="*/ 75484 h 302853"/>
              <a:gd name="T44" fmla="*/ 253962 w 302852"/>
              <a:gd name="T45" fmla="*/ 75484 h 302853"/>
              <a:gd name="T46" fmla="*/ 278113 w 302852"/>
              <a:gd name="T47" fmla="*/ 176153 h 302853"/>
              <a:gd name="T48" fmla="*/ 220077 w 302852"/>
              <a:gd name="T49" fmla="*/ 176153 h 302853"/>
              <a:gd name="T50" fmla="*/ 244588 w 302852"/>
              <a:gd name="T51" fmla="*/ 75484 h 302853"/>
              <a:gd name="T52" fmla="*/ 192681 w 302852"/>
              <a:gd name="T53" fmla="*/ 75484 h 302853"/>
              <a:gd name="T54" fmla="*/ 157356 w 302852"/>
              <a:gd name="T55" fmla="*/ 204915 h 302853"/>
              <a:gd name="T56" fmla="*/ 91750 w 302852"/>
              <a:gd name="T57" fmla="*/ 170041 h 302853"/>
              <a:gd name="T58" fmla="*/ 36598 w 302852"/>
              <a:gd name="T59" fmla="*/ 97055 h 302853"/>
              <a:gd name="T60" fmla="*/ 51737 w 302852"/>
              <a:gd name="T61" fmla="*/ 38810 h 302853"/>
              <a:gd name="T62" fmla="*/ 16985 w 302852"/>
              <a:gd name="T63" fmla="*/ 9396 h 302853"/>
              <a:gd name="T64" fmla="*/ 9396 w 302852"/>
              <a:gd name="T65" fmla="*/ 220813 h 302853"/>
              <a:gd name="T66" fmla="*/ 294537 w 302852"/>
              <a:gd name="T67" fmla="*/ 16985 h 302853"/>
              <a:gd name="T68" fmla="*/ 16985 w 302852"/>
              <a:gd name="T69" fmla="*/ 9396 h 302853"/>
              <a:gd name="T70" fmla="*/ 286948 w 302852"/>
              <a:gd name="T71" fmla="*/ 0 h 302853"/>
              <a:gd name="T72" fmla="*/ 303572 w 302852"/>
              <a:gd name="T73" fmla="*/ 250087 h 302853"/>
              <a:gd name="T74" fmla="*/ 211777 w 302852"/>
              <a:gd name="T75" fmla="*/ 266711 h 302853"/>
              <a:gd name="T76" fmla="*/ 243942 w 302852"/>
              <a:gd name="T77" fmla="*/ 294177 h 302853"/>
              <a:gd name="T78" fmla="*/ 243942 w 302852"/>
              <a:gd name="T79" fmla="*/ 303573 h 302853"/>
              <a:gd name="T80" fmla="*/ 55294 w 302852"/>
              <a:gd name="T81" fmla="*/ 298875 h 302853"/>
              <a:gd name="T82" fmla="*/ 92155 w 302852"/>
              <a:gd name="T83" fmla="*/ 294177 h 302853"/>
              <a:gd name="T84" fmla="*/ 16985 w 302852"/>
              <a:gd name="T85" fmla="*/ 266711 h 302853"/>
              <a:gd name="T86" fmla="*/ 0 w 302852"/>
              <a:gd name="T87" fmla="*/ 16985 h 302853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302852" h="302853">
                <a:moveTo>
                  <a:pt x="101311" y="266078"/>
                </a:moveTo>
                <a:lnTo>
                  <a:pt x="101311" y="293479"/>
                </a:lnTo>
                <a:lnTo>
                  <a:pt x="201901" y="293479"/>
                </a:lnTo>
                <a:lnTo>
                  <a:pt x="201901" y="266078"/>
                </a:lnTo>
                <a:lnTo>
                  <a:pt x="101311" y="266078"/>
                </a:lnTo>
                <a:close/>
                <a:moveTo>
                  <a:pt x="9374" y="229663"/>
                </a:moveTo>
                <a:lnTo>
                  <a:pt x="9374" y="249493"/>
                </a:lnTo>
                <a:cubicBezTo>
                  <a:pt x="9374" y="253459"/>
                  <a:pt x="12979" y="257064"/>
                  <a:pt x="16945" y="257064"/>
                </a:cubicBezTo>
                <a:lnTo>
                  <a:pt x="286267" y="257064"/>
                </a:lnTo>
                <a:cubicBezTo>
                  <a:pt x="290233" y="257064"/>
                  <a:pt x="293838" y="253459"/>
                  <a:pt x="293838" y="249493"/>
                </a:cubicBezTo>
                <a:lnTo>
                  <a:pt x="293838" y="229663"/>
                </a:lnTo>
                <a:lnTo>
                  <a:pt x="9374" y="229663"/>
                </a:lnTo>
                <a:close/>
                <a:moveTo>
                  <a:pt x="249061" y="171450"/>
                </a:moveTo>
                <a:cubicBezTo>
                  <a:pt x="251531" y="171450"/>
                  <a:pt x="253647" y="173282"/>
                  <a:pt x="253647" y="175846"/>
                </a:cubicBezTo>
                <a:cubicBezTo>
                  <a:pt x="253647" y="178411"/>
                  <a:pt x="251531" y="180609"/>
                  <a:pt x="249061" y="180609"/>
                </a:cubicBezTo>
                <a:cubicBezTo>
                  <a:pt x="246592" y="180609"/>
                  <a:pt x="244475" y="178411"/>
                  <a:pt x="244475" y="175846"/>
                </a:cubicBezTo>
                <a:cubicBezTo>
                  <a:pt x="244475" y="173282"/>
                  <a:pt x="246592" y="171450"/>
                  <a:pt x="249061" y="171450"/>
                </a:cubicBezTo>
                <a:close/>
                <a:moveTo>
                  <a:pt x="248684" y="156007"/>
                </a:moveTo>
                <a:cubicBezTo>
                  <a:pt x="237895" y="156007"/>
                  <a:pt x="228545" y="164974"/>
                  <a:pt x="228545" y="175735"/>
                </a:cubicBezTo>
                <a:cubicBezTo>
                  <a:pt x="228545" y="186495"/>
                  <a:pt x="237895" y="195462"/>
                  <a:pt x="248684" y="195462"/>
                </a:cubicBezTo>
                <a:cubicBezTo>
                  <a:pt x="259472" y="195462"/>
                  <a:pt x="268462" y="186495"/>
                  <a:pt x="268462" y="175735"/>
                </a:cubicBezTo>
                <a:cubicBezTo>
                  <a:pt x="268462" y="164974"/>
                  <a:pt x="259472" y="156007"/>
                  <a:pt x="248684" y="156007"/>
                </a:cubicBezTo>
                <a:close/>
                <a:moveTo>
                  <a:pt x="59527" y="33338"/>
                </a:moveTo>
                <a:cubicBezTo>
                  <a:pt x="64202" y="33338"/>
                  <a:pt x="68158" y="36925"/>
                  <a:pt x="68158" y="41946"/>
                </a:cubicBezTo>
                <a:cubicBezTo>
                  <a:pt x="68158" y="46609"/>
                  <a:pt x="64202" y="50555"/>
                  <a:pt x="59527" y="50555"/>
                </a:cubicBezTo>
                <a:cubicBezTo>
                  <a:pt x="57369" y="50555"/>
                  <a:pt x="54852" y="49479"/>
                  <a:pt x="53414" y="48044"/>
                </a:cubicBezTo>
                <a:cubicBezTo>
                  <a:pt x="49098" y="50196"/>
                  <a:pt x="45862" y="54859"/>
                  <a:pt x="45862" y="60239"/>
                </a:cubicBezTo>
                <a:lnTo>
                  <a:pt x="45862" y="96825"/>
                </a:lnTo>
                <a:cubicBezTo>
                  <a:pt x="45862" y="124443"/>
                  <a:pt x="68517" y="146681"/>
                  <a:pt x="96207" y="146681"/>
                </a:cubicBezTo>
                <a:cubicBezTo>
                  <a:pt x="123898" y="146681"/>
                  <a:pt x="146553" y="124443"/>
                  <a:pt x="146553" y="96825"/>
                </a:cubicBezTo>
                <a:lnTo>
                  <a:pt x="146553" y="60239"/>
                </a:lnTo>
                <a:cubicBezTo>
                  <a:pt x="146553" y="54859"/>
                  <a:pt x="143317" y="50196"/>
                  <a:pt x="138642" y="48044"/>
                </a:cubicBezTo>
                <a:cubicBezTo>
                  <a:pt x="137203" y="49479"/>
                  <a:pt x="135046" y="50555"/>
                  <a:pt x="132888" y="50555"/>
                </a:cubicBezTo>
                <a:cubicBezTo>
                  <a:pt x="127853" y="50555"/>
                  <a:pt x="124257" y="46609"/>
                  <a:pt x="124257" y="41946"/>
                </a:cubicBezTo>
                <a:cubicBezTo>
                  <a:pt x="124257" y="36925"/>
                  <a:pt x="127853" y="33338"/>
                  <a:pt x="132888" y="33338"/>
                </a:cubicBezTo>
                <a:cubicBezTo>
                  <a:pt x="136484" y="33338"/>
                  <a:pt x="139721" y="35490"/>
                  <a:pt x="140799" y="38718"/>
                </a:cubicBezTo>
                <a:cubicBezTo>
                  <a:pt x="149430" y="41946"/>
                  <a:pt x="155543" y="50196"/>
                  <a:pt x="155543" y="60239"/>
                </a:cubicBezTo>
                <a:lnTo>
                  <a:pt x="155543" y="96825"/>
                </a:lnTo>
                <a:cubicBezTo>
                  <a:pt x="155543" y="128030"/>
                  <a:pt x="131449" y="153496"/>
                  <a:pt x="100882" y="155648"/>
                </a:cubicBezTo>
                <a:lnTo>
                  <a:pt x="100882" y="169637"/>
                </a:lnTo>
                <a:cubicBezTo>
                  <a:pt x="100882" y="183985"/>
                  <a:pt x="112390" y="195462"/>
                  <a:pt x="126774" y="195462"/>
                </a:cubicBezTo>
                <a:lnTo>
                  <a:pt x="156982" y="195462"/>
                </a:lnTo>
                <a:cubicBezTo>
                  <a:pt x="171366" y="195462"/>
                  <a:pt x="183234" y="183985"/>
                  <a:pt x="183234" y="169637"/>
                </a:cubicBezTo>
                <a:lnTo>
                  <a:pt x="183234" y="75304"/>
                </a:lnTo>
                <a:cubicBezTo>
                  <a:pt x="183234" y="55935"/>
                  <a:pt x="198697" y="40512"/>
                  <a:pt x="218116" y="40512"/>
                </a:cubicBezTo>
                <a:cubicBezTo>
                  <a:pt x="237176" y="40512"/>
                  <a:pt x="253359" y="55935"/>
                  <a:pt x="253359" y="75304"/>
                </a:cubicBezTo>
                <a:lnTo>
                  <a:pt x="253359" y="147040"/>
                </a:lnTo>
                <a:cubicBezTo>
                  <a:pt x="267024" y="149551"/>
                  <a:pt x="277453" y="161387"/>
                  <a:pt x="277453" y="175735"/>
                </a:cubicBezTo>
                <a:cubicBezTo>
                  <a:pt x="277453" y="191876"/>
                  <a:pt x="264507" y="204429"/>
                  <a:pt x="248684" y="204429"/>
                </a:cubicBezTo>
                <a:cubicBezTo>
                  <a:pt x="232860" y="204429"/>
                  <a:pt x="219555" y="191876"/>
                  <a:pt x="219555" y="175735"/>
                </a:cubicBezTo>
                <a:cubicBezTo>
                  <a:pt x="219555" y="161387"/>
                  <a:pt x="229983" y="149551"/>
                  <a:pt x="244008" y="147040"/>
                </a:cubicBezTo>
                <a:lnTo>
                  <a:pt x="244008" y="75304"/>
                </a:lnTo>
                <a:cubicBezTo>
                  <a:pt x="244008" y="60956"/>
                  <a:pt x="232501" y="49479"/>
                  <a:pt x="218116" y="49479"/>
                </a:cubicBezTo>
                <a:cubicBezTo>
                  <a:pt x="203732" y="49479"/>
                  <a:pt x="192224" y="60956"/>
                  <a:pt x="192224" y="75304"/>
                </a:cubicBezTo>
                <a:lnTo>
                  <a:pt x="192224" y="169637"/>
                </a:lnTo>
                <a:cubicBezTo>
                  <a:pt x="192224" y="189006"/>
                  <a:pt x="176401" y="204429"/>
                  <a:pt x="156982" y="204429"/>
                </a:cubicBezTo>
                <a:lnTo>
                  <a:pt x="126774" y="204429"/>
                </a:lnTo>
                <a:cubicBezTo>
                  <a:pt x="107355" y="204429"/>
                  <a:pt x="91532" y="189006"/>
                  <a:pt x="91532" y="169637"/>
                </a:cubicBezTo>
                <a:lnTo>
                  <a:pt x="91532" y="155648"/>
                </a:lnTo>
                <a:cubicBezTo>
                  <a:pt x="60965" y="153496"/>
                  <a:pt x="36512" y="128030"/>
                  <a:pt x="36512" y="96825"/>
                </a:cubicBezTo>
                <a:lnTo>
                  <a:pt x="36512" y="60239"/>
                </a:lnTo>
                <a:cubicBezTo>
                  <a:pt x="36512" y="50196"/>
                  <a:pt x="42985" y="41946"/>
                  <a:pt x="51615" y="38718"/>
                </a:cubicBezTo>
                <a:cubicBezTo>
                  <a:pt x="52694" y="35490"/>
                  <a:pt x="55931" y="33338"/>
                  <a:pt x="59527" y="33338"/>
                </a:cubicBezTo>
                <a:close/>
                <a:moveTo>
                  <a:pt x="16945" y="9374"/>
                </a:moveTo>
                <a:cubicBezTo>
                  <a:pt x="12979" y="9374"/>
                  <a:pt x="9374" y="12619"/>
                  <a:pt x="9374" y="16945"/>
                </a:cubicBezTo>
                <a:lnTo>
                  <a:pt x="9374" y="220289"/>
                </a:lnTo>
                <a:lnTo>
                  <a:pt x="293838" y="220289"/>
                </a:lnTo>
                <a:lnTo>
                  <a:pt x="293838" y="16945"/>
                </a:lnTo>
                <a:cubicBezTo>
                  <a:pt x="293838" y="12619"/>
                  <a:pt x="290233" y="9374"/>
                  <a:pt x="286267" y="9374"/>
                </a:cubicBezTo>
                <a:lnTo>
                  <a:pt x="16945" y="9374"/>
                </a:lnTo>
                <a:close/>
                <a:moveTo>
                  <a:pt x="16945" y="0"/>
                </a:moveTo>
                <a:lnTo>
                  <a:pt x="286267" y="0"/>
                </a:lnTo>
                <a:cubicBezTo>
                  <a:pt x="295280" y="0"/>
                  <a:pt x="302852" y="7571"/>
                  <a:pt x="302852" y="16945"/>
                </a:cubicBezTo>
                <a:lnTo>
                  <a:pt x="302852" y="249493"/>
                </a:lnTo>
                <a:cubicBezTo>
                  <a:pt x="302852" y="258867"/>
                  <a:pt x="295280" y="266078"/>
                  <a:pt x="286267" y="266078"/>
                </a:cubicBezTo>
                <a:lnTo>
                  <a:pt x="211275" y="266078"/>
                </a:lnTo>
                <a:lnTo>
                  <a:pt x="211275" y="293479"/>
                </a:lnTo>
                <a:lnTo>
                  <a:pt x="243363" y="293479"/>
                </a:lnTo>
                <a:cubicBezTo>
                  <a:pt x="245887" y="293479"/>
                  <a:pt x="248050" y="295642"/>
                  <a:pt x="248050" y="298166"/>
                </a:cubicBezTo>
                <a:cubicBezTo>
                  <a:pt x="248050" y="300689"/>
                  <a:pt x="245887" y="302853"/>
                  <a:pt x="243363" y="302853"/>
                </a:cubicBezTo>
                <a:lnTo>
                  <a:pt x="59849" y="302853"/>
                </a:lnTo>
                <a:cubicBezTo>
                  <a:pt x="57325" y="302853"/>
                  <a:pt x="55162" y="300689"/>
                  <a:pt x="55162" y="298166"/>
                </a:cubicBezTo>
                <a:cubicBezTo>
                  <a:pt x="55162" y="295642"/>
                  <a:pt x="57325" y="293479"/>
                  <a:pt x="59849" y="293479"/>
                </a:cubicBezTo>
                <a:lnTo>
                  <a:pt x="91937" y="293479"/>
                </a:lnTo>
                <a:lnTo>
                  <a:pt x="91937" y="266078"/>
                </a:lnTo>
                <a:lnTo>
                  <a:pt x="16945" y="266078"/>
                </a:lnTo>
                <a:cubicBezTo>
                  <a:pt x="7571" y="266078"/>
                  <a:pt x="0" y="258867"/>
                  <a:pt x="0" y="249493"/>
                </a:cubicBezTo>
                <a:lnTo>
                  <a:pt x="0" y="16945"/>
                </a:lnTo>
                <a:cubicBezTo>
                  <a:pt x="0" y="7571"/>
                  <a:pt x="7571" y="0"/>
                  <a:pt x="1694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Poppins ExtraLight" pitchFamily="2" charset="77"/>
            </a:endParaRPr>
          </a:p>
        </p:txBody>
      </p:sp>
      <p:sp>
        <p:nvSpPr>
          <p:cNvPr id="41" name="Freeform 721">
            <a:extLst>
              <a:ext uri="{FF2B5EF4-FFF2-40B4-BE49-F238E27FC236}">
                <a16:creationId xmlns:a16="http://schemas.microsoft.com/office/drawing/2014/main" id="{2626F89E-1A8D-9144-AA7E-A19B59970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6694" y="3743551"/>
            <a:ext cx="950505" cy="1031512"/>
          </a:xfrm>
          <a:custGeom>
            <a:avLst/>
            <a:gdLst>
              <a:gd name="T0" fmla="*/ 97762 w 279470"/>
              <a:gd name="T1" fmla="*/ 123763 h 302852"/>
              <a:gd name="T2" fmla="*/ 149054 w 279470"/>
              <a:gd name="T3" fmla="*/ 123763 h 302852"/>
              <a:gd name="T4" fmla="*/ 123407 w 279470"/>
              <a:gd name="T5" fmla="*/ 89112 h 302852"/>
              <a:gd name="T6" fmla="*/ 123407 w 279470"/>
              <a:gd name="T7" fmla="*/ 158771 h 302852"/>
              <a:gd name="T8" fmla="*/ 123407 w 279470"/>
              <a:gd name="T9" fmla="*/ 89112 h 302852"/>
              <a:gd name="T10" fmla="*/ 106152 w 279470"/>
              <a:gd name="T11" fmla="*/ 75387 h 302852"/>
              <a:gd name="T12" fmla="*/ 71292 w 279470"/>
              <a:gd name="T13" fmla="*/ 71790 h 302852"/>
              <a:gd name="T14" fmla="*/ 74886 w 279470"/>
              <a:gd name="T15" fmla="*/ 106677 h 302852"/>
              <a:gd name="T16" fmla="*/ 74886 w 279470"/>
              <a:gd name="T17" fmla="*/ 141922 h 302852"/>
              <a:gd name="T18" fmla="*/ 71292 w 279470"/>
              <a:gd name="T19" fmla="*/ 176447 h 302852"/>
              <a:gd name="T20" fmla="*/ 102559 w 279470"/>
              <a:gd name="T21" fmla="*/ 171053 h 302852"/>
              <a:gd name="T22" fmla="*/ 123763 w 279470"/>
              <a:gd name="T23" fmla="*/ 195869 h 302852"/>
              <a:gd name="T24" fmla="*/ 145685 w 279470"/>
              <a:gd name="T25" fmla="*/ 171053 h 302852"/>
              <a:gd name="T26" fmla="*/ 170841 w 279470"/>
              <a:gd name="T27" fmla="*/ 146237 h 302852"/>
              <a:gd name="T28" fmla="*/ 195280 w 279470"/>
              <a:gd name="T29" fmla="*/ 123939 h 302852"/>
              <a:gd name="T30" fmla="*/ 170841 w 279470"/>
              <a:gd name="T31" fmla="*/ 102001 h 302852"/>
              <a:gd name="T32" fmla="*/ 145685 w 279470"/>
              <a:gd name="T33" fmla="*/ 77186 h 302852"/>
              <a:gd name="T34" fmla="*/ 123763 w 279470"/>
              <a:gd name="T35" fmla="*/ 52369 h 302852"/>
              <a:gd name="T36" fmla="*/ 127356 w 279470"/>
              <a:gd name="T37" fmla="*/ 41940 h 302852"/>
              <a:gd name="T38" fmla="*/ 180905 w 279470"/>
              <a:gd name="T39" fmla="*/ 61361 h 302852"/>
              <a:gd name="T40" fmla="*/ 186295 w 279470"/>
              <a:gd name="T41" fmla="*/ 66755 h 302852"/>
              <a:gd name="T42" fmla="*/ 205701 w 279470"/>
              <a:gd name="T43" fmla="*/ 120343 h 302852"/>
              <a:gd name="T44" fmla="*/ 205701 w 279470"/>
              <a:gd name="T45" fmla="*/ 127535 h 302852"/>
              <a:gd name="T46" fmla="*/ 186295 w 279470"/>
              <a:gd name="T47" fmla="*/ 181124 h 302852"/>
              <a:gd name="T48" fmla="*/ 180905 w 279470"/>
              <a:gd name="T49" fmla="*/ 186518 h 302852"/>
              <a:gd name="T50" fmla="*/ 127356 w 279470"/>
              <a:gd name="T51" fmla="*/ 206299 h 302852"/>
              <a:gd name="T52" fmla="*/ 120169 w 279470"/>
              <a:gd name="T53" fmla="*/ 206299 h 302852"/>
              <a:gd name="T54" fmla="*/ 66620 w 279470"/>
              <a:gd name="T55" fmla="*/ 186518 h 302852"/>
              <a:gd name="T56" fmla="*/ 61230 w 279470"/>
              <a:gd name="T57" fmla="*/ 181124 h 302852"/>
              <a:gd name="T58" fmla="*/ 41824 w 279470"/>
              <a:gd name="T59" fmla="*/ 127535 h 302852"/>
              <a:gd name="T60" fmla="*/ 41824 w 279470"/>
              <a:gd name="T61" fmla="*/ 120343 h 302852"/>
              <a:gd name="T62" fmla="*/ 61230 w 279470"/>
              <a:gd name="T63" fmla="*/ 66755 h 302852"/>
              <a:gd name="T64" fmla="*/ 66620 w 279470"/>
              <a:gd name="T65" fmla="*/ 61361 h 302852"/>
              <a:gd name="T66" fmla="*/ 120169 w 279470"/>
              <a:gd name="T67" fmla="*/ 41940 h 302852"/>
              <a:gd name="T68" fmla="*/ 248400 w 279470"/>
              <a:gd name="T69" fmla="*/ 123958 h 302852"/>
              <a:gd name="T70" fmla="*/ 279044 w 279470"/>
              <a:gd name="T71" fmla="*/ 182143 h 302852"/>
              <a:gd name="T72" fmla="*/ 248039 w 279470"/>
              <a:gd name="T73" fmla="*/ 204188 h 302852"/>
              <a:gd name="T74" fmla="*/ 200451 w 279470"/>
              <a:gd name="T75" fmla="*/ 266348 h 302852"/>
              <a:gd name="T76" fmla="*/ 189275 w 279470"/>
              <a:gd name="T77" fmla="*/ 298874 h 302852"/>
              <a:gd name="T78" fmla="*/ 180261 w 279470"/>
              <a:gd name="T79" fmla="*/ 298874 h 302852"/>
              <a:gd name="T80" fmla="*/ 200451 w 279470"/>
              <a:gd name="T81" fmla="*/ 257314 h 302852"/>
              <a:gd name="T82" fmla="*/ 238665 w 279470"/>
              <a:gd name="T83" fmla="*/ 201658 h 302852"/>
              <a:gd name="T84" fmla="*/ 266064 w 279470"/>
              <a:gd name="T85" fmla="*/ 185396 h 302852"/>
              <a:gd name="T86" fmla="*/ 266425 w 279470"/>
              <a:gd name="T87" fmla="*/ 171663 h 302852"/>
              <a:gd name="T88" fmla="*/ 239386 w 279470"/>
              <a:gd name="T89" fmla="*/ 124681 h 302852"/>
              <a:gd name="T90" fmla="*/ 9374 w 279470"/>
              <a:gd name="T91" fmla="*/ 124681 h 302852"/>
              <a:gd name="T92" fmla="*/ 24515 w 279470"/>
              <a:gd name="T93" fmla="*/ 182143 h 302852"/>
              <a:gd name="T94" fmla="*/ 54438 w 279470"/>
              <a:gd name="T95" fmla="*/ 233100 h 302852"/>
              <a:gd name="T96" fmla="*/ 59846 w 279470"/>
              <a:gd name="T97" fmla="*/ 303572 h 302852"/>
              <a:gd name="T98" fmla="*/ 45787 w 279470"/>
              <a:gd name="T99" fmla="*/ 236714 h 302852"/>
              <a:gd name="T100" fmla="*/ 16584 w 279470"/>
              <a:gd name="T101" fmla="*/ 186842 h 302852"/>
              <a:gd name="T102" fmla="*/ 124020 w 279470"/>
              <a:gd name="T103" fmla="*/ 0 h 302852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279470" h="302852">
                <a:moveTo>
                  <a:pt x="123469" y="98166"/>
                </a:moveTo>
                <a:cubicBezTo>
                  <a:pt x="109214" y="98166"/>
                  <a:pt x="97810" y="109570"/>
                  <a:pt x="97810" y="123469"/>
                </a:cubicBezTo>
                <a:cubicBezTo>
                  <a:pt x="97810" y="137724"/>
                  <a:pt x="109214" y="149484"/>
                  <a:pt x="123469" y="149484"/>
                </a:cubicBezTo>
                <a:cubicBezTo>
                  <a:pt x="137368" y="149484"/>
                  <a:pt x="149128" y="137724"/>
                  <a:pt x="149128" y="123469"/>
                </a:cubicBezTo>
                <a:cubicBezTo>
                  <a:pt x="149128" y="109570"/>
                  <a:pt x="137368" y="98166"/>
                  <a:pt x="123469" y="98166"/>
                </a:cubicBezTo>
                <a:close/>
                <a:moveTo>
                  <a:pt x="123469" y="88900"/>
                </a:moveTo>
                <a:cubicBezTo>
                  <a:pt x="142713" y="88900"/>
                  <a:pt x="158394" y="104581"/>
                  <a:pt x="158394" y="123469"/>
                </a:cubicBezTo>
                <a:cubicBezTo>
                  <a:pt x="158394" y="142713"/>
                  <a:pt x="142713" y="158394"/>
                  <a:pt x="123469" y="158394"/>
                </a:cubicBezTo>
                <a:cubicBezTo>
                  <a:pt x="104224" y="158394"/>
                  <a:pt x="88900" y="142713"/>
                  <a:pt x="88900" y="123469"/>
                </a:cubicBezTo>
                <a:cubicBezTo>
                  <a:pt x="88900" y="104581"/>
                  <a:pt x="104224" y="88900"/>
                  <a:pt x="123469" y="88900"/>
                </a:cubicBezTo>
                <a:close/>
                <a:moveTo>
                  <a:pt x="123825" y="52245"/>
                </a:moveTo>
                <a:lnTo>
                  <a:pt x="106206" y="75208"/>
                </a:lnTo>
                <a:cubicBezTo>
                  <a:pt x="105128" y="76643"/>
                  <a:pt x="103330" y="77360"/>
                  <a:pt x="101532" y="77002"/>
                </a:cubicBezTo>
                <a:lnTo>
                  <a:pt x="71328" y="71620"/>
                </a:lnTo>
                <a:lnTo>
                  <a:pt x="77081" y="101759"/>
                </a:lnTo>
                <a:cubicBezTo>
                  <a:pt x="77441" y="103553"/>
                  <a:pt x="76722" y="105347"/>
                  <a:pt x="74924" y="106423"/>
                </a:cubicBezTo>
                <a:lnTo>
                  <a:pt x="52271" y="123645"/>
                </a:lnTo>
                <a:lnTo>
                  <a:pt x="74924" y="141585"/>
                </a:lnTo>
                <a:cubicBezTo>
                  <a:pt x="76722" y="142661"/>
                  <a:pt x="77441" y="144097"/>
                  <a:pt x="77081" y="145890"/>
                </a:cubicBezTo>
                <a:lnTo>
                  <a:pt x="71328" y="176029"/>
                </a:lnTo>
                <a:lnTo>
                  <a:pt x="101532" y="170647"/>
                </a:lnTo>
                <a:cubicBezTo>
                  <a:pt x="101891" y="170647"/>
                  <a:pt x="102251" y="170647"/>
                  <a:pt x="102611" y="170647"/>
                </a:cubicBezTo>
                <a:cubicBezTo>
                  <a:pt x="103689" y="170647"/>
                  <a:pt x="105128" y="171365"/>
                  <a:pt x="106206" y="172083"/>
                </a:cubicBezTo>
                <a:lnTo>
                  <a:pt x="123825" y="195404"/>
                </a:lnTo>
                <a:lnTo>
                  <a:pt x="141443" y="172083"/>
                </a:lnTo>
                <a:cubicBezTo>
                  <a:pt x="142522" y="171006"/>
                  <a:pt x="144320" y="170289"/>
                  <a:pt x="145758" y="170647"/>
                </a:cubicBezTo>
                <a:lnTo>
                  <a:pt x="175961" y="176029"/>
                </a:lnTo>
                <a:lnTo>
                  <a:pt x="170927" y="145890"/>
                </a:lnTo>
                <a:cubicBezTo>
                  <a:pt x="170208" y="144097"/>
                  <a:pt x="170927" y="142661"/>
                  <a:pt x="172366" y="141585"/>
                </a:cubicBezTo>
                <a:lnTo>
                  <a:pt x="195378" y="123645"/>
                </a:lnTo>
                <a:lnTo>
                  <a:pt x="172366" y="106423"/>
                </a:lnTo>
                <a:cubicBezTo>
                  <a:pt x="170927" y="105347"/>
                  <a:pt x="170208" y="103553"/>
                  <a:pt x="170927" y="101759"/>
                </a:cubicBezTo>
                <a:lnTo>
                  <a:pt x="175961" y="71620"/>
                </a:lnTo>
                <a:lnTo>
                  <a:pt x="145758" y="77002"/>
                </a:lnTo>
                <a:cubicBezTo>
                  <a:pt x="144320" y="77360"/>
                  <a:pt x="142522" y="76643"/>
                  <a:pt x="141443" y="75208"/>
                </a:cubicBezTo>
                <a:lnTo>
                  <a:pt x="123825" y="52245"/>
                </a:lnTo>
                <a:close/>
                <a:moveTo>
                  <a:pt x="120229" y="41840"/>
                </a:moveTo>
                <a:cubicBezTo>
                  <a:pt x="122027" y="39687"/>
                  <a:pt x="125623" y="39687"/>
                  <a:pt x="127420" y="41840"/>
                </a:cubicBezTo>
                <a:lnTo>
                  <a:pt x="147196" y="67314"/>
                </a:lnTo>
                <a:lnTo>
                  <a:pt x="180995" y="61215"/>
                </a:lnTo>
                <a:cubicBezTo>
                  <a:pt x="182793" y="61215"/>
                  <a:pt x="184231" y="61573"/>
                  <a:pt x="184950" y="62650"/>
                </a:cubicBezTo>
                <a:cubicBezTo>
                  <a:pt x="186389" y="63726"/>
                  <a:pt x="186748" y="65161"/>
                  <a:pt x="186389" y="66597"/>
                </a:cubicBezTo>
                <a:lnTo>
                  <a:pt x="180276" y="100682"/>
                </a:lnTo>
                <a:lnTo>
                  <a:pt x="205805" y="120057"/>
                </a:lnTo>
                <a:cubicBezTo>
                  <a:pt x="207243" y="121134"/>
                  <a:pt x="207603" y="122569"/>
                  <a:pt x="207603" y="123645"/>
                </a:cubicBezTo>
                <a:cubicBezTo>
                  <a:pt x="207603" y="125080"/>
                  <a:pt x="207243" y="126516"/>
                  <a:pt x="205805" y="127233"/>
                </a:cubicBezTo>
                <a:lnTo>
                  <a:pt x="180276" y="146967"/>
                </a:lnTo>
                <a:lnTo>
                  <a:pt x="186389" y="180694"/>
                </a:lnTo>
                <a:cubicBezTo>
                  <a:pt x="186748" y="182488"/>
                  <a:pt x="186389" y="183923"/>
                  <a:pt x="184950" y="184999"/>
                </a:cubicBezTo>
                <a:cubicBezTo>
                  <a:pt x="184231" y="186076"/>
                  <a:pt x="182793" y="186434"/>
                  <a:pt x="180995" y="186076"/>
                </a:cubicBezTo>
                <a:lnTo>
                  <a:pt x="147196" y="179976"/>
                </a:lnTo>
                <a:lnTo>
                  <a:pt x="127420" y="205809"/>
                </a:lnTo>
                <a:cubicBezTo>
                  <a:pt x="126701" y="206886"/>
                  <a:pt x="125263" y="207603"/>
                  <a:pt x="123825" y="207603"/>
                </a:cubicBezTo>
                <a:cubicBezTo>
                  <a:pt x="122386" y="207603"/>
                  <a:pt x="120948" y="206886"/>
                  <a:pt x="120229" y="205809"/>
                </a:cubicBezTo>
                <a:lnTo>
                  <a:pt x="100813" y="179976"/>
                </a:lnTo>
                <a:lnTo>
                  <a:pt x="66654" y="186076"/>
                </a:lnTo>
                <a:cubicBezTo>
                  <a:pt x="65216" y="186434"/>
                  <a:pt x="63777" y="186076"/>
                  <a:pt x="62699" y="184999"/>
                </a:cubicBezTo>
                <a:cubicBezTo>
                  <a:pt x="61620" y="183923"/>
                  <a:pt x="60901" y="182488"/>
                  <a:pt x="61260" y="180694"/>
                </a:cubicBezTo>
                <a:lnTo>
                  <a:pt x="67373" y="146967"/>
                </a:lnTo>
                <a:lnTo>
                  <a:pt x="41844" y="127233"/>
                </a:lnTo>
                <a:cubicBezTo>
                  <a:pt x="40765" y="126516"/>
                  <a:pt x="39687" y="125080"/>
                  <a:pt x="39687" y="123645"/>
                </a:cubicBezTo>
                <a:cubicBezTo>
                  <a:pt x="39687" y="122569"/>
                  <a:pt x="40765" y="121134"/>
                  <a:pt x="41844" y="120057"/>
                </a:cubicBezTo>
                <a:lnTo>
                  <a:pt x="67373" y="100682"/>
                </a:lnTo>
                <a:lnTo>
                  <a:pt x="61260" y="66597"/>
                </a:lnTo>
                <a:cubicBezTo>
                  <a:pt x="60901" y="65161"/>
                  <a:pt x="61620" y="63726"/>
                  <a:pt x="62699" y="62650"/>
                </a:cubicBezTo>
                <a:cubicBezTo>
                  <a:pt x="63777" y="61573"/>
                  <a:pt x="65216" y="61215"/>
                  <a:pt x="66654" y="61215"/>
                </a:cubicBezTo>
                <a:lnTo>
                  <a:pt x="100813" y="67314"/>
                </a:lnTo>
                <a:lnTo>
                  <a:pt x="120229" y="41840"/>
                </a:lnTo>
                <a:close/>
                <a:moveTo>
                  <a:pt x="124082" y="0"/>
                </a:moveTo>
                <a:cubicBezTo>
                  <a:pt x="192615" y="0"/>
                  <a:pt x="248163" y="55523"/>
                  <a:pt x="248524" y="123664"/>
                </a:cubicBezTo>
                <a:cubicBezTo>
                  <a:pt x="249245" y="126188"/>
                  <a:pt x="254295" y="142052"/>
                  <a:pt x="273412" y="165487"/>
                </a:cubicBezTo>
                <a:cubicBezTo>
                  <a:pt x="276298" y="168371"/>
                  <a:pt x="280627" y="174861"/>
                  <a:pt x="279184" y="181711"/>
                </a:cubicBezTo>
                <a:cubicBezTo>
                  <a:pt x="278823" y="184956"/>
                  <a:pt x="277020" y="189282"/>
                  <a:pt x="270888" y="192527"/>
                </a:cubicBezTo>
                <a:cubicBezTo>
                  <a:pt x="262591" y="197575"/>
                  <a:pt x="253213" y="201901"/>
                  <a:pt x="248163" y="203704"/>
                </a:cubicBezTo>
                <a:cubicBezTo>
                  <a:pt x="248885" y="211996"/>
                  <a:pt x="251049" y="232547"/>
                  <a:pt x="248163" y="246968"/>
                </a:cubicBezTo>
                <a:cubicBezTo>
                  <a:pt x="244917" y="263192"/>
                  <a:pt x="217143" y="265716"/>
                  <a:pt x="200551" y="265716"/>
                </a:cubicBezTo>
                <a:cubicBezTo>
                  <a:pt x="196583" y="265716"/>
                  <a:pt x="189369" y="266798"/>
                  <a:pt x="189369" y="276172"/>
                </a:cubicBezTo>
                <a:lnTo>
                  <a:pt x="189369" y="298165"/>
                </a:lnTo>
                <a:cubicBezTo>
                  <a:pt x="189369" y="301049"/>
                  <a:pt x="187565" y="302852"/>
                  <a:pt x="184680" y="302852"/>
                </a:cubicBezTo>
                <a:cubicBezTo>
                  <a:pt x="182155" y="302852"/>
                  <a:pt x="180351" y="301049"/>
                  <a:pt x="180351" y="298165"/>
                </a:cubicBezTo>
                <a:lnTo>
                  <a:pt x="180351" y="276172"/>
                </a:lnTo>
                <a:cubicBezTo>
                  <a:pt x="180351" y="264274"/>
                  <a:pt x="188287" y="256703"/>
                  <a:pt x="200551" y="256703"/>
                </a:cubicBezTo>
                <a:cubicBezTo>
                  <a:pt x="222193" y="256703"/>
                  <a:pt x="237703" y="252016"/>
                  <a:pt x="239146" y="244805"/>
                </a:cubicBezTo>
                <a:cubicBezTo>
                  <a:pt x="242392" y="228941"/>
                  <a:pt x="238785" y="201901"/>
                  <a:pt x="238785" y="201180"/>
                </a:cubicBezTo>
                <a:cubicBezTo>
                  <a:pt x="238424" y="199377"/>
                  <a:pt x="239867" y="197214"/>
                  <a:pt x="241671" y="196493"/>
                </a:cubicBezTo>
                <a:cubicBezTo>
                  <a:pt x="241671" y="196493"/>
                  <a:pt x="255017" y="191085"/>
                  <a:pt x="266198" y="184956"/>
                </a:cubicBezTo>
                <a:cubicBezTo>
                  <a:pt x="269805" y="182793"/>
                  <a:pt x="270166" y="180629"/>
                  <a:pt x="270166" y="180269"/>
                </a:cubicBezTo>
                <a:cubicBezTo>
                  <a:pt x="270888" y="177384"/>
                  <a:pt x="268723" y="173779"/>
                  <a:pt x="266559" y="171255"/>
                </a:cubicBezTo>
                <a:cubicBezTo>
                  <a:pt x="243474" y="144215"/>
                  <a:pt x="239867" y="126188"/>
                  <a:pt x="239506" y="125467"/>
                </a:cubicBezTo>
                <a:cubicBezTo>
                  <a:pt x="239506" y="125107"/>
                  <a:pt x="239506" y="124746"/>
                  <a:pt x="239506" y="124385"/>
                </a:cubicBezTo>
                <a:cubicBezTo>
                  <a:pt x="239506" y="60931"/>
                  <a:pt x="187926" y="9374"/>
                  <a:pt x="124082" y="9374"/>
                </a:cubicBezTo>
                <a:cubicBezTo>
                  <a:pt x="60958" y="9374"/>
                  <a:pt x="9378" y="60931"/>
                  <a:pt x="9378" y="124385"/>
                </a:cubicBezTo>
                <a:cubicBezTo>
                  <a:pt x="9378" y="144576"/>
                  <a:pt x="14428" y="164045"/>
                  <a:pt x="24167" y="181350"/>
                </a:cubicBezTo>
                <a:cubicBezTo>
                  <a:pt x="24167" y="181711"/>
                  <a:pt x="24527" y="181711"/>
                  <a:pt x="24527" y="181711"/>
                </a:cubicBezTo>
                <a:cubicBezTo>
                  <a:pt x="28135" y="188201"/>
                  <a:pt x="32102" y="194690"/>
                  <a:pt x="36431" y="201180"/>
                </a:cubicBezTo>
                <a:cubicBezTo>
                  <a:pt x="43645" y="212717"/>
                  <a:pt x="50137" y="223533"/>
                  <a:pt x="54466" y="232547"/>
                </a:cubicBezTo>
                <a:cubicBezTo>
                  <a:pt x="63844" y="253818"/>
                  <a:pt x="64565" y="296362"/>
                  <a:pt x="64565" y="298165"/>
                </a:cubicBezTo>
                <a:cubicBezTo>
                  <a:pt x="64565" y="301049"/>
                  <a:pt x="62401" y="302852"/>
                  <a:pt x="59876" y="302852"/>
                </a:cubicBezTo>
                <a:cubicBezTo>
                  <a:pt x="57351" y="302852"/>
                  <a:pt x="55548" y="301049"/>
                  <a:pt x="55548" y="298165"/>
                </a:cubicBezTo>
                <a:cubicBezTo>
                  <a:pt x="55548" y="297804"/>
                  <a:pt x="54826" y="255621"/>
                  <a:pt x="45809" y="236152"/>
                </a:cubicBezTo>
                <a:cubicBezTo>
                  <a:pt x="42202" y="227860"/>
                  <a:pt x="35349" y="217044"/>
                  <a:pt x="28495" y="205867"/>
                </a:cubicBezTo>
                <a:cubicBezTo>
                  <a:pt x="24527" y="199738"/>
                  <a:pt x="20199" y="192888"/>
                  <a:pt x="16592" y="186398"/>
                </a:cubicBezTo>
                <a:cubicBezTo>
                  <a:pt x="5771" y="167289"/>
                  <a:pt x="0" y="146018"/>
                  <a:pt x="0" y="124385"/>
                </a:cubicBezTo>
                <a:cubicBezTo>
                  <a:pt x="0" y="55883"/>
                  <a:pt x="55909" y="0"/>
                  <a:pt x="12408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Poppins ExtraLight" pitchFamily="2" charset="77"/>
            </a:endParaRPr>
          </a:p>
        </p:txBody>
      </p:sp>
      <p:sp>
        <p:nvSpPr>
          <p:cNvPr id="42" name="Freeform 747">
            <a:extLst>
              <a:ext uri="{FF2B5EF4-FFF2-40B4-BE49-F238E27FC236}">
                <a16:creationId xmlns:a16="http://schemas.microsoft.com/office/drawing/2014/main" id="{07889A2D-0912-0A4C-8E61-B7617F06E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85303" y="5945849"/>
            <a:ext cx="1026113" cy="1026113"/>
          </a:xfrm>
          <a:custGeom>
            <a:avLst/>
            <a:gdLst>
              <a:gd name="T0" fmla="*/ 206504 w 301265"/>
              <a:gd name="T1" fmla="*/ 255829 h 301266"/>
              <a:gd name="T2" fmla="*/ 146400 w 301265"/>
              <a:gd name="T3" fmla="*/ 255829 h 301266"/>
              <a:gd name="T4" fmla="*/ 125475 w 301265"/>
              <a:gd name="T5" fmla="*/ 251423 h 301266"/>
              <a:gd name="T6" fmla="*/ 63534 w 301265"/>
              <a:gd name="T7" fmla="*/ 260604 h 301266"/>
              <a:gd name="T8" fmla="*/ 33346 w 301265"/>
              <a:gd name="T9" fmla="*/ 251423 h 301266"/>
              <a:gd name="T10" fmla="*/ 39493 w 301265"/>
              <a:gd name="T11" fmla="*/ 260604 h 301266"/>
              <a:gd name="T12" fmla="*/ 33346 w 301265"/>
              <a:gd name="T13" fmla="*/ 251423 h 301266"/>
              <a:gd name="T14" fmla="*/ 157176 w 301265"/>
              <a:gd name="T15" fmla="*/ 212864 h 301266"/>
              <a:gd name="T16" fmla="*/ 103434 w 301265"/>
              <a:gd name="T17" fmla="*/ 212864 h 301266"/>
              <a:gd name="T18" fmla="*/ 82571 w 301265"/>
              <a:gd name="T19" fmla="*/ 208458 h 301266"/>
              <a:gd name="T20" fmla="*/ 63476 w 301265"/>
              <a:gd name="T21" fmla="*/ 217639 h 301266"/>
              <a:gd name="T22" fmla="*/ 33346 w 301265"/>
              <a:gd name="T23" fmla="*/ 208458 h 301266"/>
              <a:gd name="T24" fmla="*/ 39493 w 301265"/>
              <a:gd name="T25" fmla="*/ 217639 h 301266"/>
              <a:gd name="T26" fmla="*/ 33346 w 301265"/>
              <a:gd name="T27" fmla="*/ 208458 h 301266"/>
              <a:gd name="T28" fmla="*/ 128538 w 301265"/>
              <a:gd name="T29" fmla="*/ 170090 h 301266"/>
              <a:gd name="T30" fmla="*/ 58878 w 301265"/>
              <a:gd name="T31" fmla="*/ 170090 h 301266"/>
              <a:gd name="T32" fmla="*/ 39493 w 301265"/>
              <a:gd name="T33" fmla="*/ 165494 h 301266"/>
              <a:gd name="T34" fmla="*/ 33346 w 301265"/>
              <a:gd name="T35" fmla="*/ 174688 h 301266"/>
              <a:gd name="T36" fmla="*/ 63550 w 301265"/>
              <a:gd name="T37" fmla="*/ 122529 h 301266"/>
              <a:gd name="T38" fmla="*/ 121041 w 301265"/>
              <a:gd name="T39" fmla="*/ 131723 h 301266"/>
              <a:gd name="T40" fmla="*/ 63550 w 301265"/>
              <a:gd name="T41" fmla="*/ 122529 h 301266"/>
              <a:gd name="T42" fmla="*/ 44195 w 301265"/>
              <a:gd name="T43" fmla="*/ 127125 h 301266"/>
              <a:gd name="T44" fmla="*/ 28643 w 301265"/>
              <a:gd name="T45" fmla="*/ 127125 h 301266"/>
              <a:gd name="T46" fmla="*/ 217828 w 301265"/>
              <a:gd name="T47" fmla="*/ 109029 h 301266"/>
              <a:gd name="T48" fmla="*/ 293678 w 301265"/>
              <a:gd name="T49" fmla="*/ 171550 h 301266"/>
              <a:gd name="T50" fmla="*/ 257919 w 301265"/>
              <a:gd name="T51" fmla="*/ 171192 h 301266"/>
              <a:gd name="T52" fmla="*/ 212410 w 301265"/>
              <a:gd name="T53" fmla="*/ 203530 h 301266"/>
              <a:gd name="T54" fmla="*/ 172317 w 301265"/>
              <a:gd name="T55" fmla="*/ 173346 h 301266"/>
              <a:gd name="T56" fmla="*/ 197239 w 301265"/>
              <a:gd name="T57" fmla="*/ 164004 h 301266"/>
              <a:gd name="T58" fmla="*/ 239499 w 301265"/>
              <a:gd name="T59" fmla="*/ 124120 h 301266"/>
              <a:gd name="T60" fmla="*/ 265143 w 301265"/>
              <a:gd name="T61" fmla="*/ 165082 h 301266"/>
              <a:gd name="T62" fmla="*/ 254669 w 301265"/>
              <a:gd name="T63" fmla="*/ 100045 h 301266"/>
              <a:gd name="T64" fmla="*/ 180986 w 301265"/>
              <a:gd name="T65" fmla="*/ 100045 h 301266"/>
              <a:gd name="T66" fmla="*/ 272729 w 301265"/>
              <a:gd name="T67" fmla="*/ 187001 h 301266"/>
              <a:gd name="T68" fmla="*/ 220356 w 301265"/>
              <a:gd name="T69" fmla="*/ 245570 h 301266"/>
              <a:gd name="T70" fmla="*/ 133669 w 301265"/>
              <a:gd name="T71" fmla="*/ 139570 h 301266"/>
              <a:gd name="T72" fmla="*/ 152476 w 301265"/>
              <a:gd name="T73" fmla="*/ 79565 h 301266"/>
              <a:gd name="T74" fmla="*/ 114502 w 301265"/>
              <a:gd name="T75" fmla="*/ 88759 h 301266"/>
              <a:gd name="T76" fmla="*/ 33382 w 301265"/>
              <a:gd name="T77" fmla="*/ 79565 h 301266"/>
              <a:gd name="T78" fmla="*/ 89148 w 301265"/>
              <a:gd name="T79" fmla="*/ 88759 h 301266"/>
              <a:gd name="T80" fmla="*/ 33382 w 301265"/>
              <a:gd name="T81" fmla="*/ 79565 h 301266"/>
              <a:gd name="T82" fmla="*/ 83990 w 301265"/>
              <a:gd name="T83" fmla="*/ 36714 h 301266"/>
              <a:gd name="T84" fmla="*/ 171224 w 301265"/>
              <a:gd name="T85" fmla="*/ 9358 h 301266"/>
              <a:gd name="T86" fmla="*/ 218446 w 301265"/>
              <a:gd name="T87" fmla="*/ 0 h 301266"/>
              <a:gd name="T88" fmla="*/ 236831 w 301265"/>
              <a:gd name="T89" fmla="*/ 86744 h 301266"/>
              <a:gd name="T90" fmla="*/ 218446 w 301265"/>
              <a:gd name="T91" fmla="*/ 9358 h 301266"/>
              <a:gd name="T92" fmla="*/ 157527 w 301265"/>
              <a:gd name="T93" fmla="*/ 45711 h 301266"/>
              <a:gd name="T94" fmla="*/ 60921 w 301265"/>
              <a:gd name="T95" fmla="*/ 9358 h 301266"/>
              <a:gd name="T96" fmla="*/ 9012 w 301265"/>
              <a:gd name="T97" fmla="*/ 279308 h 301266"/>
              <a:gd name="T98" fmla="*/ 232505 w 301265"/>
              <a:gd name="T99" fmla="*/ 279308 h 301266"/>
              <a:gd name="T100" fmla="*/ 241517 w 301265"/>
              <a:gd name="T101" fmla="*/ 247634 h 301266"/>
              <a:gd name="T102" fmla="*/ 22709 w 301265"/>
              <a:gd name="T103" fmla="*/ 301984 h 301266"/>
              <a:gd name="T104" fmla="*/ 22709 w 301265"/>
              <a:gd name="T105" fmla="*/ 0 h 30126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301265" h="301266">
                <a:moveTo>
                  <a:pt x="150774" y="250825"/>
                </a:moveTo>
                <a:lnTo>
                  <a:pt x="201288" y="250825"/>
                </a:lnTo>
                <a:cubicBezTo>
                  <a:pt x="203831" y="250825"/>
                  <a:pt x="206012" y="252657"/>
                  <a:pt x="206012" y="255221"/>
                </a:cubicBezTo>
                <a:cubicBezTo>
                  <a:pt x="206012" y="258152"/>
                  <a:pt x="203831" y="259984"/>
                  <a:pt x="201288" y="259984"/>
                </a:cubicBezTo>
                <a:lnTo>
                  <a:pt x="150774" y="259984"/>
                </a:lnTo>
                <a:cubicBezTo>
                  <a:pt x="148231" y="259984"/>
                  <a:pt x="146050" y="258152"/>
                  <a:pt x="146050" y="255221"/>
                </a:cubicBezTo>
                <a:cubicBezTo>
                  <a:pt x="146050" y="252657"/>
                  <a:pt x="148231" y="250825"/>
                  <a:pt x="150774" y="250825"/>
                </a:cubicBezTo>
                <a:close/>
                <a:moveTo>
                  <a:pt x="63382" y="250825"/>
                </a:moveTo>
                <a:lnTo>
                  <a:pt x="125175" y="250825"/>
                </a:lnTo>
                <a:cubicBezTo>
                  <a:pt x="127675" y="250825"/>
                  <a:pt x="129818" y="252657"/>
                  <a:pt x="129818" y="255221"/>
                </a:cubicBezTo>
                <a:cubicBezTo>
                  <a:pt x="129818" y="258152"/>
                  <a:pt x="127675" y="259984"/>
                  <a:pt x="125175" y="259984"/>
                </a:cubicBezTo>
                <a:lnTo>
                  <a:pt x="63382" y="259984"/>
                </a:lnTo>
                <a:cubicBezTo>
                  <a:pt x="60881" y="259984"/>
                  <a:pt x="58738" y="258152"/>
                  <a:pt x="58738" y="255221"/>
                </a:cubicBezTo>
                <a:cubicBezTo>
                  <a:pt x="58738" y="252657"/>
                  <a:pt x="60881" y="250825"/>
                  <a:pt x="63382" y="250825"/>
                </a:cubicBezTo>
                <a:close/>
                <a:moveTo>
                  <a:pt x="33266" y="250825"/>
                </a:moveTo>
                <a:lnTo>
                  <a:pt x="39399" y="250825"/>
                </a:lnTo>
                <a:cubicBezTo>
                  <a:pt x="41925" y="250825"/>
                  <a:pt x="44089" y="252657"/>
                  <a:pt x="44089" y="255221"/>
                </a:cubicBezTo>
                <a:cubicBezTo>
                  <a:pt x="44089" y="258152"/>
                  <a:pt x="41925" y="259984"/>
                  <a:pt x="39399" y="259984"/>
                </a:cubicBezTo>
                <a:lnTo>
                  <a:pt x="33266" y="259984"/>
                </a:lnTo>
                <a:cubicBezTo>
                  <a:pt x="30740" y="259984"/>
                  <a:pt x="28575" y="258152"/>
                  <a:pt x="28575" y="255221"/>
                </a:cubicBezTo>
                <a:cubicBezTo>
                  <a:pt x="28575" y="252657"/>
                  <a:pt x="30740" y="250825"/>
                  <a:pt x="33266" y="250825"/>
                </a:cubicBezTo>
                <a:close/>
                <a:moveTo>
                  <a:pt x="107535" y="207962"/>
                </a:moveTo>
                <a:lnTo>
                  <a:pt x="152092" y="207962"/>
                </a:lnTo>
                <a:cubicBezTo>
                  <a:pt x="154628" y="207962"/>
                  <a:pt x="156801" y="209794"/>
                  <a:pt x="156801" y="212358"/>
                </a:cubicBezTo>
                <a:cubicBezTo>
                  <a:pt x="156801" y="214922"/>
                  <a:pt x="154628" y="217121"/>
                  <a:pt x="152092" y="217121"/>
                </a:cubicBezTo>
                <a:lnTo>
                  <a:pt x="107535" y="217121"/>
                </a:lnTo>
                <a:cubicBezTo>
                  <a:pt x="104999" y="217121"/>
                  <a:pt x="103188" y="214922"/>
                  <a:pt x="103188" y="212358"/>
                </a:cubicBezTo>
                <a:cubicBezTo>
                  <a:pt x="103188" y="209794"/>
                  <a:pt x="104999" y="207962"/>
                  <a:pt x="107535" y="207962"/>
                </a:cubicBezTo>
                <a:close/>
                <a:moveTo>
                  <a:pt x="63324" y="207962"/>
                </a:moveTo>
                <a:lnTo>
                  <a:pt x="82374" y="207962"/>
                </a:lnTo>
                <a:cubicBezTo>
                  <a:pt x="84844" y="207962"/>
                  <a:pt x="86960" y="209794"/>
                  <a:pt x="86960" y="212358"/>
                </a:cubicBezTo>
                <a:cubicBezTo>
                  <a:pt x="86960" y="214922"/>
                  <a:pt x="84844" y="217121"/>
                  <a:pt x="82374" y="217121"/>
                </a:cubicBezTo>
                <a:lnTo>
                  <a:pt x="63324" y="217121"/>
                </a:lnTo>
                <a:cubicBezTo>
                  <a:pt x="60855" y="217121"/>
                  <a:pt x="58738" y="214922"/>
                  <a:pt x="58738" y="212358"/>
                </a:cubicBezTo>
                <a:cubicBezTo>
                  <a:pt x="58738" y="209794"/>
                  <a:pt x="60855" y="207962"/>
                  <a:pt x="63324" y="207962"/>
                </a:cubicBezTo>
                <a:close/>
                <a:moveTo>
                  <a:pt x="33266" y="207962"/>
                </a:moveTo>
                <a:lnTo>
                  <a:pt x="39399" y="207962"/>
                </a:lnTo>
                <a:cubicBezTo>
                  <a:pt x="41925" y="207962"/>
                  <a:pt x="44089" y="209794"/>
                  <a:pt x="44089" y="212358"/>
                </a:cubicBezTo>
                <a:cubicBezTo>
                  <a:pt x="44089" y="214922"/>
                  <a:pt x="41925" y="217121"/>
                  <a:pt x="39399" y="217121"/>
                </a:cubicBezTo>
                <a:lnTo>
                  <a:pt x="33266" y="217121"/>
                </a:lnTo>
                <a:cubicBezTo>
                  <a:pt x="30740" y="217121"/>
                  <a:pt x="28575" y="214922"/>
                  <a:pt x="28575" y="212358"/>
                </a:cubicBezTo>
                <a:cubicBezTo>
                  <a:pt x="28575" y="209794"/>
                  <a:pt x="30740" y="207962"/>
                  <a:pt x="33266" y="207962"/>
                </a:cubicBezTo>
                <a:close/>
                <a:moveTo>
                  <a:pt x="63371" y="165100"/>
                </a:moveTo>
                <a:lnTo>
                  <a:pt x="123599" y="165100"/>
                </a:lnTo>
                <a:cubicBezTo>
                  <a:pt x="126094" y="165100"/>
                  <a:pt x="128232" y="167217"/>
                  <a:pt x="128232" y="169686"/>
                </a:cubicBezTo>
                <a:cubicBezTo>
                  <a:pt x="128232" y="172155"/>
                  <a:pt x="126094" y="174272"/>
                  <a:pt x="123599" y="174272"/>
                </a:cubicBezTo>
                <a:lnTo>
                  <a:pt x="63371" y="174272"/>
                </a:lnTo>
                <a:cubicBezTo>
                  <a:pt x="60877" y="174272"/>
                  <a:pt x="58738" y="172155"/>
                  <a:pt x="58738" y="169686"/>
                </a:cubicBezTo>
                <a:cubicBezTo>
                  <a:pt x="58738" y="167217"/>
                  <a:pt x="60877" y="165100"/>
                  <a:pt x="63371" y="165100"/>
                </a:cubicBezTo>
                <a:close/>
                <a:moveTo>
                  <a:pt x="33266" y="165100"/>
                </a:moveTo>
                <a:lnTo>
                  <a:pt x="39399" y="165100"/>
                </a:lnTo>
                <a:cubicBezTo>
                  <a:pt x="41925" y="165100"/>
                  <a:pt x="44089" y="167217"/>
                  <a:pt x="44089" y="169686"/>
                </a:cubicBezTo>
                <a:cubicBezTo>
                  <a:pt x="44089" y="172155"/>
                  <a:pt x="41925" y="174272"/>
                  <a:pt x="39399" y="174272"/>
                </a:cubicBezTo>
                <a:lnTo>
                  <a:pt x="33266" y="174272"/>
                </a:lnTo>
                <a:cubicBezTo>
                  <a:pt x="30740" y="174272"/>
                  <a:pt x="28575" y="172155"/>
                  <a:pt x="28575" y="169686"/>
                </a:cubicBezTo>
                <a:cubicBezTo>
                  <a:pt x="28575" y="167217"/>
                  <a:pt x="30740" y="165100"/>
                  <a:pt x="33266" y="165100"/>
                </a:cubicBezTo>
                <a:close/>
                <a:moveTo>
                  <a:pt x="63398" y="122237"/>
                </a:moveTo>
                <a:lnTo>
                  <a:pt x="120753" y="122237"/>
                </a:lnTo>
                <a:cubicBezTo>
                  <a:pt x="123262" y="122237"/>
                  <a:pt x="125055" y="124354"/>
                  <a:pt x="125055" y="126823"/>
                </a:cubicBezTo>
                <a:cubicBezTo>
                  <a:pt x="125055" y="129292"/>
                  <a:pt x="123262" y="131409"/>
                  <a:pt x="120753" y="131409"/>
                </a:cubicBezTo>
                <a:lnTo>
                  <a:pt x="63398" y="131409"/>
                </a:lnTo>
                <a:cubicBezTo>
                  <a:pt x="60889" y="131409"/>
                  <a:pt x="58738" y="129292"/>
                  <a:pt x="58738" y="126823"/>
                </a:cubicBezTo>
                <a:cubicBezTo>
                  <a:pt x="58738" y="124354"/>
                  <a:pt x="60889" y="122237"/>
                  <a:pt x="63398" y="122237"/>
                </a:cubicBezTo>
                <a:close/>
                <a:moveTo>
                  <a:pt x="33266" y="122237"/>
                </a:moveTo>
                <a:lnTo>
                  <a:pt x="39399" y="122237"/>
                </a:lnTo>
                <a:cubicBezTo>
                  <a:pt x="41925" y="122237"/>
                  <a:pt x="44089" y="124354"/>
                  <a:pt x="44089" y="126823"/>
                </a:cubicBezTo>
                <a:cubicBezTo>
                  <a:pt x="44089" y="129292"/>
                  <a:pt x="41925" y="131409"/>
                  <a:pt x="39399" y="131409"/>
                </a:cubicBezTo>
                <a:lnTo>
                  <a:pt x="33266" y="131409"/>
                </a:lnTo>
                <a:cubicBezTo>
                  <a:pt x="30740" y="131409"/>
                  <a:pt x="28575" y="129292"/>
                  <a:pt x="28575" y="126823"/>
                </a:cubicBezTo>
                <a:cubicBezTo>
                  <a:pt x="28575" y="124354"/>
                  <a:pt x="30740" y="122237"/>
                  <a:pt x="33266" y="122237"/>
                </a:cubicBezTo>
                <a:close/>
                <a:moveTo>
                  <a:pt x="180554" y="90487"/>
                </a:moveTo>
                <a:cubicBezTo>
                  <a:pt x="194967" y="90487"/>
                  <a:pt x="208299" y="97298"/>
                  <a:pt x="217308" y="108769"/>
                </a:cubicBezTo>
                <a:cubicBezTo>
                  <a:pt x="226316" y="97298"/>
                  <a:pt x="239648" y="90487"/>
                  <a:pt x="254061" y="90487"/>
                </a:cubicBezTo>
                <a:cubicBezTo>
                  <a:pt x="280005" y="90487"/>
                  <a:pt x="301265" y="112353"/>
                  <a:pt x="301265" y="139238"/>
                </a:cubicBezTo>
                <a:cubicBezTo>
                  <a:pt x="301265" y="149276"/>
                  <a:pt x="298382" y="160030"/>
                  <a:pt x="292977" y="171142"/>
                </a:cubicBezTo>
                <a:cubicBezTo>
                  <a:pt x="292257" y="172934"/>
                  <a:pt x="290455" y="173651"/>
                  <a:pt x="288653" y="173651"/>
                </a:cubicBezTo>
                <a:lnTo>
                  <a:pt x="261628" y="173651"/>
                </a:lnTo>
                <a:cubicBezTo>
                  <a:pt x="259827" y="173651"/>
                  <a:pt x="258025" y="172576"/>
                  <a:pt x="257304" y="170784"/>
                </a:cubicBezTo>
                <a:lnTo>
                  <a:pt x="243251" y="137088"/>
                </a:lnTo>
                <a:lnTo>
                  <a:pt x="215866" y="200178"/>
                </a:lnTo>
                <a:cubicBezTo>
                  <a:pt x="215506" y="201970"/>
                  <a:pt x="213704" y="203046"/>
                  <a:pt x="211903" y="203046"/>
                </a:cubicBezTo>
                <a:cubicBezTo>
                  <a:pt x="210101" y="203046"/>
                  <a:pt x="208660" y="202329"/>
                  <a:pt x="207579" y="200536"/>
                </a:cubicBezTo>
                <a:lnTo>
                  <a:pt x="193886" y="172934"/>
                </a:lnTo>
                <a:lnTo>
                  <a:pt x="171906" y="172934"/>
                </a:lnTo>
                <a:cubicBezTo>
                  <a:pt x="169383" y="172934"/>
                  <a:pt x="167221" y="170784"/>
                  <a:pt x="167221" y="168274"/>
                </a:cubicBezTo>
                <a:cubicBezTo>
                  <a:pt x="167221" y="165765"/>
                  <a:pt x="169383" y="163614"/>
                  <a:pt x="171906" y="163614"/>
                </a:cubicBezTo>
                <a:lnTo>
                  <a:pt x="196769" y="163614"/>
                </a:lnTo>
                <a:cubicBezTo>
                  <a:pt x="198570" y="163614"/>
                  <a:pt x="200012" y="164690"/>
                  <a:pt x="200732" y="166124"/>
                </a:cubicBezTo>
                <a:lnTo>
                  <a:pt x="211542" y="187632"/>
                </a:lnTo>
                <a:lnTo>
                  <a:pt x="238927" y="123824"/>
                </a:lnTo>
                <a:cubicBezTo>
                  <a:pt x="239648" y="122391"/>
                  <a:pt x="241450" y="120957"/>
                  <a:pt x="243251" y="120957"/>
                </a:cubicBezTo>
                <a:cubicBezTo>
                  <a:pt x="245053" y="120957"/>
                  <a:pt x="246855" y="122391"/>
                  <a:pt x="247575" y="123824"/>
                </a:cubicBezTo>
                <a:lnTo>
                  <a:pt x="264511" y="164690"/>
                </a:lnTo>
                <a:lnTo>
                  <a:pt x="285771" y="164690"/>
                </a:lnTo>
                <a:cubicBezTo>
                  <a:pt x="290095" y="155728"/>
                  <a:pt x="292257" y="147125"/>
                  <a:pt x="292257" y="139238"/>
                </a:cubicBezTo>
                <a:cubicBezTo>
                  <a:pt x="292257" y="117372"/>
                  <a:pt x="275321" y="99807"/>
                  <a:pt x="254061" y="99807"/>
                </a:cubicBezTo>
                <a:cubicBezTo>
                  <a:pt x="240729" y="99807"/>
                  <a:pt x="228118" y="107335"/>
                  <a:pt x="221271" y="119164"/>
                </a:cubicBezTo>
                <a:cubicBezTo>
                  <a:pt x="219830" y="122032"/>
                  <a:pt x="214785" y="122032"/>
                  <a:pt x="213344" y="119164"/>
                </a:cubicBezTo>
                <a:cubicBezTo>
                  <a:pt x="206498" y="107335"/>
                  <a:pt x="193886" y="99807"/>
                  <a:pt x="180554" y="99807"/>
                </a:cubicBezTo>
                <a:cubicBezTo>
                  <a:pt x="159654" y="99807"/>
                  <a:pt x="142719" y="117372"/>
                  <a:pt x="142719" y="139238"/>
                </a:cubicBezTo>
                <a:cubicBezTo>
                  <a:pt x="142719" y="182972"/>
                  <a:pt x="203975" y="227063"/>
                  <a:pt x="217308" y="235666"/>
                </a:cubicBezTo>
                <a:cubicBezTo>
                  <a:pt x="225595" y="229931"/>
                  <a:pt x="252620" y="210932"/>
                  <a:pt x="272078" y="186556"/>
                </a:cubicBezTo>
                <a:cubicBezTo>
                  <a:pt x="273519" y="184405"/>
                  <a:pt x="276402" y="184405"/>
                  <a:pt x="278564" y="185839"/>
                </a:cubicBezTo>
                <a:cubicBezTo>
                  <a:pt x="280366" y="187632"/>
                  <a:pt x="280726" y="190141"/>
                  <a:pt x="279285" y="192292"/>
                </a:cubicBezTo>
                <a:cubicBezTo>
                  <a:pt x="255503" y="222403"/>
                  <a:pt x="221271" y="244270"/>
                  <a:pt x="219830" y="244986"/>
                </a:cubicBezTo>
                <a:cubicBezTo>
                  <a:pt x="219109" y="245345"/>
                  <a:pt x="218389" y="245703"/>
                  <a:pt x="217308" y="245703"/>
                </a:cubicBezTo>
                <a:cubicBezTo>
                  <a:pt x="216587" y="245703"/>
                  <a:pt x="215866" y="245345"/>
                  <a:pt x="214785" y="244986"/>
                </a:cubicBezTo>
                <a:cubicBezTo>
                  <a:pt x="211542" y="242836"/>
                  <a:pt x="133350" y="193009"/>
                  <a:pt x="133350" y="139238"/>
                </a:cubicBezTo>
                <a:cubicBezTo>
                  <a:pt x="133350" y="112353"/>
                  <a:pt x="154610" y="90487"/>
                  <a:pt x="180554" y="90487"/>
                </a:cubicBezTo>
                <a:close/>
                <a:moveTo>
                  <a:pt x="114229" y="79375"/>
                </a:moveTo>
                <a:lnTo>
                  <a:pt x="152112" y="79375"/>
                </a:lnTo>
                <a:cubicBezTo>
                  <a:pt x="154638" y="79375"/>
                  <a:pt x="156802" y="81492"/>
                  <a:pt x="156802" y="83961"/>
                </a:cubicBezTo>
                <a:cubicBezTo>
                  <a:pt x="156802" y="86430"/>
                  <a:pt x="154638" y="88547"/>
                  <a:pt x="152112" y="88547"/>
                </a:cubicBezTo>
                <a:lnTo>
                  <a:pt x="114229" y="88547"/>
                </a:lnTo>
                <a:cubicBezTo>
                  <a:pt x="111342" y="88547"/>
                  <a:pt x="109538" y="86430"/>
                  <a:pt x="109538" y="83961"/>
                </a:cubicBezTo>
                <a:cubicBezTo>
                  <a:pt x="109538" y="81492"/>
                  <a:pt x="111342" y="79375"/>
                  <a:pt x="114229" y="79375"/>
                </a:cubicBezTo>
                <a:close/>
                <a:moveTo>
                  <a:pt x="33302" y="79375"/>
                </a:moveTo>
                <a:lnTo>
                  <a:pt x="88936" y="79375"/>
                </a:lnTo>
                <a:cubicBezTo>
                  <a:pt x="91482" y="79375"/>
                  <a:pt x="93300" y="81492"/>
                  <a:pt x="93300" y="83961"/>
                </a:cubicBezTo>
                <a:cubicBezTo>
                  <a:pt x="93300" y="86430"/>
                  <a:pt x="91482" y="88547"/>
                  <a:pt x="88936" y="88547"/>
                </a:cubicBezTo>
                <a:lnTo>
                  <a:pt x="33302" y="88547"/>
                </a:lnTo>
                <a:cubicBezTo>
                  <a:pt x="30757" y="88547"/>
                  <a:pt x="28575" y="86430"/>
                  <a:pt x="28575" y="83961"/>
                </a:cubicBezTo>
                <a:cubicBezTo>
                  <a:pt x="28575" y="81492"/>
                  <a:pt x="30757" y="79375"/>
                  <a:pt x="33302" y="79375"/>
                </a:cubicBezTo>
                <a:close/>
                <a:moveTo>
                  <a:pt x="70125" y="9336"/>
                </a:moveTo>
                <a:lnTo>
                  <a:pt x="70125" y="22981"/>
                </a:lnTo>
                <a:cubicBezTo>
                  <a:pt x="70125" y="30521"/>
                  <a:pt x="76238" y="36626"/>
                  <a:pt x="83790" y="36626"/>
                </a:cubicBezTo>
                <a:lnTo>
                  <a:pt x="157151" y="36626"/>
                </a:lnTo>
                <a:cubicBezTo>
                  <a:pt x="164703" y="36626"/>
                  <a:pt x="170816" y="30521"/>
                  <a:pt x="170816" y="22981"/>
                </a:cubicBezTo>
                <a:lnTo>
                  <a:pt x="170816" y="9336"/>
                </a:lnTo>
                <a:lnTo>
                  <a:pt x="70125" y="9336"/>
                </a:lnTo>
                <a:close/>
                <a:moveTo>
                  <a:pt x="22655" y="0"/>
                </a:moveTo>
                <a:lnTo>
                  <a:pt x="217925" y="0"/>
                </a:lnTo>
                <a:cubicBezTo>
                  <a:pt x="230512" y="0"/>
                  <a:pt x="240941" y="10054"/>
                  <a:pt x="240941" y="22981"/>
                </a:cubicBezTo>
                <a:lnTo>
                  <a:pt x="240941" y="81870"/>
                </a:lnTo>
                <a:cubicBezTo>
                  <a:pt x="240941" y="84383"/>
                  <a:pt x="238783" y="86538"/>
                  <a:pt x="236266" y="86538"/>
                </a:cubicBezTo>
                <a:cubicBezTo>
                  <a:pt x="233748" y="86538"/>
                  <a:pt x="231950" y="84383"/>
                  <a:pt x="231950" y="81870"/>
                </a:cubicBezTo>
                <a:lnTo>
                  <a:pt x="231950" y="22981"/>
                </a:lnTo>
                <a:cubicBezTo>
                  <a:pt x="231950" y="15081"/>
                  <a:pt x="225477" y="9336"/>
                  <a:pt x="217925" y="9336"/>
                </a:cubicBezTo>
                <a:lnTo>
                  <a:pt x="179807" y="9336"/>
                </a:lnTo>
                <a:lnTo>
                  <a:pt x="179807" y="22981"/>
                </a:lnTo>
                <a:cubicBezTo>
                  <a:pt x="179807" y="35549"/>
                  <a:pt x="169378" y="45603"/>
                  <a:pt x="157151" y="45603"/>
                </a:cubicBezTo>
                <a:lnTo>
                  <a:pt x="83790" y="45603"/>
                </a:lnTo>
                <a:cubicBezTo>
                  <a:pt x="71204" y="45603"/>
                  <a:pt x="60775" y="35549"/>
                  <a:pt x="60775" y="22981"/>
                </a:cubicBezTo>
                <a:lnTo>
                  <a:pt x="60775" y="9336"/>
                </a:lnTo>
                <a:lnTo>
                  <a:pt x="22655" y="9336"/>
                </a:lnTo>
                <a:cubicBezTo>
                  <a:pt x="15103" y="9336"/>
                  <a:pt x="8990" y="15081"/>
                  <a:pt x="8990" y="22981"/>
                </a:cubicBezTo>
                <a:lnTo>
                  <a:pt x="8990" y="278644"/>
                </a:lnTo>
                <a:cubicBezTo>
                  <a:pt x="8990" y="286185"/>
                  <a:pt x="15103" y="292289"/>
                  <a:pt x="22655" y="292289"/>
                </a:cubicBezTo>
                <a:lnTo>
                  <a:pt x="217925" y="292289"/>
                </a:lnTo>
                <a:cubicBezTo>
                  <a:pt x="225477" y="292289"/>
                  <a:pt x="231950" y="286185"/>
                  <a:pt x="231950" y="278644"/>
                </a:cubicBezTo>
                <a:lnTo>
                  <a:pt x="231950" y="247045"/>
                </a:lnTo>
                <a:cubicBezTo>
                  <a:pt x="231950" y="244532"/>
                  <a:pt x="233748" y="242736"/>
                  <a:pt x="236266" y="242736"/>
                </a:cubicBezTo>
                <a:cubicBezTo>
                  <a:pt x="238783" y="242736"/>
                  <a:pt x="240941" y="244532"/>
                  <a:pt x="240941" y="247045"/>
                </a:cubicBezTo>
                <a:lnTo>
                  <a:pt x="240941" y="278644"/>
                </a:lnTo>
                <a:cubicBezTo>
                  <a:pt x="240941" y="291212"/>
                  <a:pt x="230512" y="301266"/>
                  <a:pt x="217925" y="301266"/>
                </a:cubicBezTo>
                <a:lnTo>
                  <a:pt x="22655" y="301266"/>
                </a:lnTo>
                <a:cubicBezTo>
                  <a:pt x="10069" y="301266"/>
                  <a:pt x="0" y="291212"/>
                  <a:pt x="0" y="278644"/>
                </a:cubicBezTo>
                <a:lnTo>
                  <a:pt x="0" y="22981"/>
                </a:lnTo>
                <a:cubicBezTo>
                  <a:pt x="0" y="10054"/>
                  <a:pt x="10069" y="0"/>
                  <a:pt x="2265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Poppins ExtraLight" pitchFamily="2" charset="77"/>
            </a:endParaRPr>
          </a:p>
        </p:txBody>
      </p:sp>
      <p:sp>
        <p:nvSpPr>
          <p:cNvPr id="44" name="Freeform 735">
            <a:extLst>
              <a:ext uri="{FF2B5EF4-FFF2-40B4-BE49-F238E27FC236}">
                <a16:creationId xmlns:a16="http://schemas.microsoft.com/office/drawing/2014/main" id="{985C59ED-F284-134C-A6A4-DD7594020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15006" y="10366871"/>
            <a:ext cx="930533" cy="930529"/>
          </a:xfrm>
          <a:custGeom>
            <a:avLst/>
            <a:gdLst>
              <a:gd name="T0" fmla="*/ 37842 w 293768"/>
              <a:gd name="T1" fmla="*/ 154807 h 293328"/>
              <a:gd name="T2" fmla="*/ 58189 w 293768"/>
              <a:gd name="T3" fmla="*/ 194331 h 293328"/>
              <a:gd name="T4" fmla="*/ 85322 w 293768"/>
              <a:gd name="T5" fmla="*/ 289330 h 293328"/>
              <a:gd name="T6" fmla="*/ 76753 w 293768"/>
              <a:gd name="T7" fmla="*/ 289330 h 293328"/>
              <a:gd name="T8" fmla="*/ 50692 w 293768"/>
              <a:gd name="T9" fmla="*/ 199407 h 293328"/>
              <a:gd name="T10" fmla="*/ 39268 w 293768"/>
              <a:gd name="T11" fmla="*/ 179827 h 293328"/>
              <a:gd name="T12" fmla="*/ 32129 w 293768"/>
              <a:gd name="T13" fmla="*/ 151907 h 293328"/>
              <a:gd name="T14" fmla="*/ 127696 w 293768"/>
              <a:gd name="T15" fmla="*/ 123094 h 293328"/>
              <a:gd name="T16" fmla="*/ 91985 w 293768"/>
              <a:gd name="T17" fmla="*/ 127415 h 293328"/>
              <a:gd name="T18" fmla="*/ 164851 w 293768"/>
              <a:gd name="T19" fmla="*/ 183923 h 293328"/>
              <a:gd name="T20" fmla="*/ 202005 w 293768"/>
              <a:gd name="T21" fmla="*/ 209117 h 293328"/>
              <a:gd name="T22" fmla="*/ 127696 w 293768"/>
              <a:gd name="T23" fmla="*/ 74146 h 293328"/>
              <a:gd name="T24" fmla="*/ 96849 w 293768"/>
              <a:gd name="T25" fmla="*/ 63832 h 293328"/>
              <a:gd name="T26" fmla="*/ 96849 w 293768"/>
              <a:gd name="T27" fmla="*/ 69843 h 293328"/>
              <a:gd name="T28" fmla="*/ 89993 w 293768"/>
              <a:gd name="T29" fmla="*/ 69843 h 293328"/>
              <a:gd name="T30" fmla="*/ 89993 w 293768"/>
              <a:gd name="T31" fmla="*/ 63832 h 293328"/>
              <a:gd name="T32" fmla="*/ 37836 w 293768"/>
              <a:gd name="T33" fmla="*/ 63832 h 293328"/>
              <a:gd name="T34" fmla="*/ 37836 w 293768"/>
              <a:gd name="T35" fmla="*/ 69843 h 293328"/>
              <a:gd name="T36" fmla="*/ 31610 w 293768"/>
              <a:gd name="T37" fmla="*/ 69843 h 293328"/>
              <a:gd name="T38" fmla="*/ 31610 w 293768"/>
              <a:gd name="T39" fmla="*/ 63832 h 293328"/>
              <a:gd name="T40" fmla="*/ 69445 w 293768"/>
              <a:gd name="T41" fmla="*/ 66839 h 293328"/>
              <a:gd name="T42" fmla="*/ 60293 w 293768"/>
              <a:gd name="T43" fmla="*/ 66839 h 293328"/>
              <a:gd name="T44" fmla="*/ 8658 w 293768"/>
              <a:gd name="T45" fmla="*/ 8998 h 293328"/>
              <a:gd name="T46" fmla="*/ 43286 w 293768"/>
              <a:gd name="T47" fmla="*/ 119496 h 293328"/>
              <a:gd name="T48" fmla="*/ 118679 w 293768"/>
              <a:gd name="T49" fmla="*/ 118417 h 293328"/>
              <a:gd name="T50" fmla="*/ 8658 w 293768"/>
              <a:gd name="T51" fmla="*/ 8998 h 293328"/>
              <a:gd name="T52" fmla="*/ 263945 w 293768"/>
              <a:gd name="T53" fmla="*/ 120357 h 293328"/>
              <a:gd name="T54" fmla="*/ 293323 w 293768"/>
              <a:gd name="T55" fmla="*/ 176211 h 293328"/>
              <a:gd name="T56" fmla="*/ 263586 w 293768"/>
              <a:gd name="T57" fmla="*/ 197833 h 293328"/>
              <a:gd name="T58" fmla="*/ 217370 w 293768"/>
              <a:gd name="T59" fmla="*/ 257651 h 293328"/>
              <a:gd name="T60" fmla="*/ 206980 w 293768"/>
              <a:gd name="T61" fmla="*/ 289362 h 293328"/>
              <a:gd name="T62" fmla="*/ 198022 w 293768"/>
              <a:gd name="T63" fmla="*/ 289362 h 293328"/>
              <a:gd name="T64" fmla="*/ 217370 w 293768"/>
              <a:gd name="T65" fmla="*/ 249002 h 293328"/>
              <a:gd name="T66" fmla="*/ 254272 w 293768"/>
              <a:gd name="T67" fmla="*/ 195310 h 293328"/>
              <a:gd name="T68" fmla="*/ 281141 w 293768"/>
              <a:gd name="T69" fmla="*/ 179095 h 293328"/>
              <a:gd name="T70" fmla="*/ 281141 w 293768"/>
              <a:gd name="T71" fmla="*/ 166122 h 293328"/>
              <a:gd name="T72" fmla="*/ 254989 w 293768"/>
              <a:gd name="T73" fmla="*/ 120718 h 293328"/>
              <a:gd name="T74" fmla="*/ 139624 w 293768"/>
              <a:gd name="T75" fmla="*/ 4323 h 293328"/>
              <a:gd name="T76" fmla="*/ 4329 w 293768"/>
              <a:gd name="T77" fmla="*/ 0 h 293328"/>
              <a:gd name="T78" fmla="*/ 127696 w 293768"/>
              <a:gd name="T79" fmla="*/ 4318 h 293328"/>
              <a:gd name="T80" fmla="*/ 206334 w 293768"/>
              <a:gd name="T81" fmla="*/ 65148 h 293328"/>
              <a:gd name="T82" fmla="*/ 210663 w 293768"/>
              <a:gd name="T83" fmla="*/ 217756 h 293328"/>
              <a:gd name="T84" fmla="*/ 206334 w 293768"/>
              <a:gd name="T85" fmla="*/ 222435 h 293328"/>
              <a:gd name="T86" fmla="*/ 163407 w 293768"/>
              <a:gd name="T87" fmla="*/ 192921 h 293328"/>
              <a:gd name="T88" fmla="*/ 82965 w 293768"/>
              <a:gd name="T89" fmla="*/ 188242 h 293328"/>
              <a:gd name="T90" fmla="*/ 47254 w 293768"/>
              <a:gd name="T91" fmla="*/ 127415 h 293328"/>
              <a:gd name="T92" fmla="*/ 4329 w 293768"/>
              <a:gd name="T93" fmla="*/ 157288 h 293328"/>
              <a:gd name="T94" fmla="*/ 0 w 293768"/>
              <a:gd name="T95" fmla="*/ 152969 h 293328"/>
              <a:gd name="T96" fmla="*/ 4329 w 293768"/>
              <a:gd name="T97" fmla="*/ 0 h 293328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93768" h="293328">
                <a:moveTo>
                  <a:pt x="32147" y="151536"/>
                </a:moveTo>
                <a:cubicBezTo>
                  <a:pt x="34290" y="150812"/>
                  <a:pt x="37147" y="152259"/>
                  <a:pt x="37862" y="154429"/>
                </a:cubicBezTo>
                <a:cubicBezTo>
                  <a:pt x="40005" y="161302"/>
                  <a:pt x="42862" y="168536"/>
                  <a:pt x="46791" y="175047"/>
                </a:cubicBezTo>
                <a:cubicBezTo>
                  <a:pt x="50363" y="181196"/>
                  <a:pt x="54292" y="187707"/>
                  <a:pt x="58221" y="193856"/>
                </a:cubicBezTo>
                <a:cubicBezTo>
                  <a:pt x="65008" y="205069"/>
                  <a:pt x="71437" y="215920"/>
                  <a:pt x="75366" y="224601"/>
                </a:cubicBezTo>
                <a:cubicBezTo>
                  <a:pt x="84653" y="245218"/>
                  <a:pt x="85368" y="286815"/>
                  <a:pt x="85368" y="288623"/>
                </a:cubicBezTo>
                <a:cubicBezTo>
                  <a:pt x="85368" y="291155"/>
                  <a:pt x="83582" y="293326"/>
                  <a:pt x="81081" y="293326"/>
                </a:cubicBezTo>
                <a:cubicBezTo>
                  <a:pt x="78581" y="293326"/>
                  <a:pt x="76795" y="291517"/>
                  <a:pt x="76795" y="288623"/>
                </a:cubicBezTo>
                <a:cubicBezTo>
                  <a:pt x="76795" y="288262"/>
                  <a:pt x="76081" y="247389"/>
                  <a:pt x="67508" y="228580"/>
                </a:cubicBezTo>
                <a:cubicBezTo>
                  <a:pt x="63936" y="220260"/>
                  <a:pt x="57507" y="209771"/>
                  <a:pt x="50720" y="198920"/>
                </a:cubicBezTo>
                <a:cubicBezTo>
                  <a:pt x="46791" y="192409"/>
                  <a:pt x="42862" y="185898"/>
                  <a:pt x="39290" y="179749"/>
                </a:cubicBezTo>
                <a:cubicBezTo>
                  <a:pt x="39290" y="179387"/>
                  <a:pt x="39290" y="179387"/>
                  <a:pt x="39290" y="179387"/>
                </a:cubicBezTo>
                <a:cubicBezTo>
                  <a:pt x="35004" y="172515"/>
                  <a:pt x="31789" y="164919"/>
                  <a:pt x="29289" y="157323"/>
                </a:cubicBezTo>
                <a:cubicBezTo>
                  <a:pt x="28575" y="154791"/>
                  <a:pt x="30004" y="152259"/>
                  <a:pt x="32147" y="151536"/>
                </a:cubicBezTo>
                <a:close/>
                <a:moveTo>
                  <a:pt x="127766" y="73964"/>
                </a:moveTo>
                <a:lnTo>
                  <a:pt x="127766" y="122794"/>
                </a:lnTo>
                <a:cubicBezTo>
                  <a:pt x="127766" y="125308"/>
                  <a:pt x="125600" y="127103"/>
                  <a:pt x="123074" y="127103"/>
                </a:cubicBezTo>
                <a:lnTo>
                  <a:pt x="92035" y="127103"/>
                </a:lnTo>
                <a:lnTo>
                  <a:pt x="92035" y="183473"/>
                </a:lnTo>
                <a:lnTo>
                  <a:pt x="164941" y="183473"/>
                </a:lnTo>
                <a:cubicBezTo>
                  <a:pt x="165662" y="183473"/>
                  <a:pt x="166745" y="183473"/>
                  <a:pt x="167467" y="184191"/>
                </a:cubicBezTo>
                <a:lnTo>
                  <a:pt x="202115" y="208606"/>
                </a:lnTo>
                <a:lnTo>
                  <a:pt x="202115" y="73964"/>
                </a:lnTo>
                <a:lnTo>
                  <a:pt x="127766" y="73964"/>
                </a:lnTo>
                <a:close/>
                <a:moveTo>
                  <a:pt x="90043" y="63676"/>
                </a:moveTo>
                <a:cubicBezTo>
                  <a:pt x="91948" y="61912"/>
                  <a:pt x="94996" y="61912"/>
                  <a:pt x="96901" y="63676"/>
                </a:cubicBezTo>
                <a:cubicBezTo>
                  <a:pt x="97663" y="64382"/>
                  <a:pt x="98044" y="65440"/>
                  <a:pt x="98044" y="66851"/>
                </a:cubicBezTo>
                <a:cubicBezTo>
                  <a:pt x="98044" y="67909"/>
                  <a:pt x="97663" y="68968"/>
                  <a:pt x="96901" y="69673"/>
                </a:cubicBezTo>
                <a:cubicBezTo>
                  <a:pt x="95758" y="70732"/>
                  <a:pt x="94996" y="71084"/>
                  <a:pt x="93472" y="71084"/>
                </a:cubicBezTo>
                <a:cubicBezTo>
                  <a:pt x="91948" y="71084"/>
                  <a:pt x="91186" y="70732"/>
                  <a:pt x="90043" y="69673"/>
                </a:cubicBezTo>
                <a:cubicBezTo>
                  <a:pt x="89281" y="68968"/>
                  <a:pt x="88900" y="67909"/>
                  <a:pt x="88900" y="66851"/>
                </a:cubicBezTo>
                <a:cubicBezTo>
                  <a:pt x="88900" y="65440"/>
                  <a:pt x="89281" y="64382"/>
                  <a:pt x="90043" y="63676"/>
                </a:cubicBezTo>
                <a:close/>
                <a:moveTo>
                  <a:pt x="31628" y="63676"/>
                </a:moveTo>
                <a:cubicBezTo>
                  <a:pt x="33094" y="61912"/>
                  <a:pt x="36024" y="61912"/>
                  <a:pt x="37856" y="63676"/>
                </a:cubicBezTo>
                <a:cubicBezTo>
                  <a:pt x="38589" y="64382"/>
                  <a:pt x="39321" y="65440"/>
                  <a:pt x="39321" y="66851"/>
                </a:cubicBezTo>
                <a:cubicBezTo>
                  <a:pt x="39321" y="67909"/>
                  <a:pt x="38589" y="68968"/>
                  <a:pt x="37856" y="69673"/>
                </a:cubicBezTo>
                <a:cubicBezTo>
                  <a:pt x="37123" y="70732"/>
                  <a:pt x="35658" y="71084"/>
                  <a:pt x="34559" y="71084"/>
                </a:cubicBezTo>
                <a:cubicBezTo>
                  <a:pt x="33460" y="71084"/>
                  <a:pt x="32361" y="70732"/>
                  <a:pt x="31628" y="69673"/>
                </a:cubicBezTo>
                <a:cubicBezTo>
                  <a:pt x="30529" y="68968"/>
                  <a:pt x="30163" y="67909"/>
                  <a:pt x="30163" y="66851"/>
                </a:cubicBezTo>
                <a:cubicBezTo>
                  <a:pt x="30163" y="65440"/>
                  <a:pt x="30529" y="64382"/>
                  <a:pt x="31628" y="63676"/>
                </a:cubicBezTo>
                <a:close/>
                <a:moveTo>
                  <a:pt x="65087" y="61912"/>
                </a:moveTo>
                <a:cubicBezTo>
                  <a:pt x="67285" y="61912"/>
                  <a:pt x="69483" y="63744"/>
                  <a:pt x="69483" y="66675"/>
                </a:cubicBezTo>
                <a:cubicBezTo>
                  <a:pt x="69483" y="68873"/>
                  <a:pt x="67285" y="71071"/>
                  <a:pt x="65087" y="71071"/>
                </a:cubicBezTo>
                <a:cubicBezTo>
                  <a:pt x="62523" y="71071"/>
                  <a:pt x="60325" y="68873"/>
                  <a:pt x="60325" y="66675"/>
                </a:cubicBezTo>
                <a:cubicBezTo>
                  <a:pt x="60325" y="63744"/>
                  <a:pt x="62523" y="61912"/>
                  <a:pt x="65087" y="61912"/>
                </a:cubicBezTo>
                <a:close/>
                <a:moveTo>
                  <a:pt x="8662" y="8976"/>
                </a:moveTo>
                <a:lnTo>
                  <a:pt x="8662" y="143619"/>
                </a:lnTo>
                <a:lnTo>
                  <a:pt x="43310" y="119204"/>
                </a:lnTo>
                <a:cubicBezTo>
                  <a:pt x="44032" y="118486"/>
                  <a:pt x="44754" y="118127"/>
                  <a:pt x="45837" y="118127"/>
                </a:cubicBezTo>
                <a:lnTo>
                  <a:pt x="118743" y="118127"/>
                </a:lnTo>
                <a:lnTo>
                  <a:pt x="118743" y="8976"/>
                </a:lnTo>
                <a:lnTo>
                  <a:pt x="8662" y="8976"/>
                </a:lnTo>
                <a:close/>
                <a:moveTo>
                  <a:pt x="144002" y="0"/>
                </a:moveTo>
                <a:cubicBezTo>
                  <a:pt x="209960" y="0"/>
                  <a:pt x="263730" y="53920"/>
                  <a:pt x="264089" y="120063"/>
                </a:cubicBezTo>
                <a:cubicBezTo>
                  <a:pt x="264447" y="122220"/>
                  <a:pt x="269466" y="137677"/>
                  <a:pt x="288106" y="159964"/>
                </a:cubicBezTo>
                <a:cubicBezTo>
                  <a:pt x="290615" y="162840"/>
                  <a:pt x="294917" y="169311"/>
                  <a:pt x="293483" y="175781"/>
                </a:cubicBezTo>
                <a:cubicBezTo>
                  <a:pt x="293124" y="179016"/>
                  <a:pt x="291332" y="183330"/>
                  <a:pt x="285597" y="186565"/>
                </a:cubicBezTo>
                <a:cubicBezTo>
                  <a:pt x="277352" y="191238"/>
                  <a:pt x="268390" y="195192"/>
                  <a:pt x="263730" y="197349"/>
                </a:cubicBezTo>
                <a:cubicBezTo>
                  <a:pt x="264447" y="205258"/>
                  <a:pt x="266239" y="225028"/>
                  <a:pt x="263730" y="238688"/>
                </a:cubicBezTo>
                <a:cubicBezTo>
                  <a:pt x="260504" y="254864"/>
                  <a:pt x="233619" y="257021"/>
                  <a:pt x="217488" y="257021"/>
                </a:cubicBezTo>
                <a:cubicBezTo>
                  <a:pt x="213545" y="257021"/>
                  <a:pt x="207092" y="258459"/>
                  <a:pt x="207092" y="267086"/>
                </a:cubicBezTo>
                <a:lnTo>
                  <a:pt x="207092" y="288655"/>
                </a:lnTo>
                <a:cubicBezTo>
                  <a:pt x="207092" y="291530"/>
                  <a:pt x="204941" y="293328"/>
                  <a:pt x="202432" y="293328"/>
                </a:cubicBezTo>
                <a:cubicBezTo>
                  <a:pt x="199923" y="293328"/>
                  <a:pt x="198130" y="291530"/>
                  <a:pt x="198130" y="288655"/>
                </a:cubicBezTo>
                <a:lnTo>
                  <a:pt x="198130" y="267086"/>
                </a:lnTo>
                <a:cubicBezTo>
                  <a:pt x="198130" y="255583"/>
                  <a:pt x="205658" y="248394"/>
                  <a:pt x="217488" y="248394"/>
                </a:cubicBezTo>
                <a:cubicBezTo>
                  <a:pt x="238637" y="248394"/>
                  <a:pt x="253693" y="243721"/>
                  <a:pt x="255127" y="237250"/>
                </a:cubicBezTo>
                <a:cubicBezTo>
                  <a:pt x="257995" y="221434"/>
                  <a:pt x="254410" y="194833"/>
                  <a:pt x="254410" y="194833"/>
                </a:cubicBezTo>
                <a:cubicBezTo>
                  <a:pt x="254051" y="193036"/>
                  <a:pt x="255485" y="190879"/>
                  <a:pt x="257278" y="190160"/>
                </a:cubicBezTo>
                <a:cubicBezTo>
                  <a:pt x="257278" y="190160"/>
                  <a:pt x="270541" y="185127"/>
                  <a:pt x="281295" y="178657"/>
                </a:cubicBezTo>
                <a:cubicBezTo>
                  <a:pt x="284521" y="176859"/>
                  <a:pt x="284880" y="175062"/>
                  <a:pt x="284880" y="174343"/>
                </a:cubicBezTo>
                <a:cubicBezTo>
                  <a:pt x="285597" y="171827"/>
                  <a:pt x="283446" y="168232"/>
                  <a:pt x="281295" y="165716"/>
                </a:cubicBezTo>
                <a:cubicBezTo>
                  <a:pt x="259070" y="139475"/>
                  <a:pt x="255485" y="121861"/>
                  <a:pt x="255127" y="121501"/>
                </a:cubicBezTo>
                <a:cubicBezTo>
                  <a:pt x="255127" y="121142"/>
                  <a:pt x="255127" y="120782"/>
                  <a:pt x="255127" y="120423"/>
                </a:cubicBezTo>
                <a:cubicBezTo>
                  <a:pt x="255127" y="58953"/>
                  <a:pt x="205300" y="8987"/>
                  <a:pt x="144002" y="8987"/>
                </a:cubicBezTo>
                <a:cubicBezTo>
                  <a:pt x="141493" y="8987"/>
                  <a:pt x="139700" y="6830"/>
                  <a:pt x="139700" y="4313"/>
                </a:cubicBezTo>
                <a:cubicBezTo>
                  <a:pt x="139700" y="2157"/>
                  <a:pt x="141493" y="0"/>
                  <a:pt x="144002" y="0"/>
                </a:cubicBezTo>
                <a:close/>
                <a:moveTo>
                  <a:pt x="4331" y="0"/>
                </a:moveTo>
                <a:lnTo>
                  <a:pt x="123074" y="0"/>
                </a:lnTo>
                <a:cubicBezTo>
                  <a:pt x="125600" y="0"/>
                  <a:pt x="127766" y="2154"/>
                  <a:pt x="127766" y="4308"/>
                </a:cubicBezTo>
                <a:lnTo>
                  <a:pt x="127766" y="64988"/>
                </a:lnTo>
                <a:lnTo>
                  <a:pt x="206446" y="64988"/>
                </a:lnTo>
                <a:cubicBezTo>
                  <a:pt x="208973" y="64988"/>
                  <a:pt x="210777" y="67142"/>
                  <a:pt x="210777" y="69655"/>
                </a:cubicBezTo>
                <a:lnTo>
                  <a:pt x="210777" y="217224"/>
                </a:lnTo>
                <a:cubicBezTo>
                  <a:pt x="210777" y="219019"/>
                  <a:pt x="210055" y="220455"/>
                  <a:pt x="208612" y="221532"/>
                </a:cubicBezTo>
                <a:cubicBezTo>
                  <a:pt x="207890" y="221891"/>
                  <a:pt x="207168" y="221891"/>
                  <a:pt x="206446" y="221891"/>
                </a:cubicBezTo>
                <a:cubicBezTo>
                  <a:pt x="205724" y="221891"/>
                  <a:pt x="204642" y="221532"/>
                  <a:pt x="203920" y="220814"/>
                </a:cubicBezTo>
                <a:lnTo>
                  <a:pt x="163497" y="192449"/>
                </a:lnTo>
                <a:lnTo>
                  <a:pt x="87703" y="192449"/>
                </a:lnTo>
                <a:cubicBezTo>
                  <a:pt x="84816" y="192449"/>
                  <a:pt x="83011" y="190295"/>
                  <a:pt x="83011" y="187782"/>
                </a:cubicBezTo>
                <a:lnTo>
                  <a:pt x="83011" y="127103"/>
                </a:lnTo>
                <a:lnTo>
                  <a:pt x="47280" y="127103"/>
                </a:lnTo>
                <a:lnTo>
                  <a:pt x="6857" y="156186"/>
                </a:lnTo>
                <a:cubicBezTo>
                  <a:pt x="6135" y="156545"/>
                  <a:pt x="5053" y="156904"/>
                  <a:pt x="4331" y="156904"/>
                </a:cubicBezTo>
                <a:cubicBezTo>
                  <a:pt x="3609" y="156904"/>
                  <a:pt x="2887" y="156545"/>
                  <a:pt x="2165" y="156186"/>
                </a:cubicBezTo>
                <a:cubicBezTo>
                  <a:pt x="722" y="155468"/>
                  <a:pt x="0" y="154031"/>
                  <a:pt x="0" y="152595"/>
                </a:cubicBezTo>
                <a:lnTo>
                  <a:pt x="0" y="4308"/>
                </a:lnTo>
                <a:cubicBezTo>
                  <a:pt x="0" y="2154"/>
                  <a:pt x="1804" y="0"/>
                  <a:pt x="433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Poppins ExtraLight" pitchFamily="2" charset="7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FD277A8-2018-4441-BF5C-D3B016EF94EE}"/>
              </a:ext>
            </a:extLst>
          </p:cNvPr>
          <p:cNvSpPr txBox="1"/>
          <p:nvPr/>
        </p:nvSpPr>
        <p:spPr>
          <a:xfrm>
            <a:off x="14304822" y="3608590"/>
            <a:ext cx="2675732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Structure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3623CA3F-C0AF-2D41-92F8-57A77BC81332}"/>
              </a:ext>
            </a:extLst>
          </p:cNvPr>
          <p:cNvSpPr txBox="1">
            <a:spLocks/>
          </p:cNvSpPr>
          <p:nvPr/>
        </p:nvSpPr>
        <p:spPr>
          <a:xfrm>
            <a:off x="14226934" y="4311016"/>
            <a:ext cx="7312411" cy="64857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Poppins ExtraLight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 an executive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75A5600-95B0-7D4A-AD56-B5832E6ACD9A}"/>
              </a:ext>
            </a:extLst>
          </p:cNvPr>
          <p:cNvSpPr txBox="1"/>
          <p:nvPr/>
        </p:nvSpPr>
        <p:spPr>
          <a:xfrm>
            <a:off x="14304822" y="5782298"/>
            <a:ext cx="2901756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Strategies</a:t>
            </a: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63DC0BA0-10E7-9E4D-8E9B-92F049D9E241}"/>
              </a:ext>
            </a:extLst>
          </p:cNvPr>
          <p:cNvSpPr txBox="1">
            <a:spLocks/>
          </p:cNvSpPr>
          <p:nvPr/>
        </p:nvSpPr>
        <p:spPr>
          <a:xfrm>
            <a:off x="14226934" y="6484724"/>
            <a:ext cx="7312411" cy="64857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Poppins ExtraLight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 an executive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E26D434-77CB-4B43-821A-C272AAAFF1E0}"/>
              </a:ext>
            </a:extLst>
          </p:cNvPr>
          <p:cNvSpPr txBox="1"/>
          <p:nvPr/>
        </p:nvSpPr>
        <p:spPr>
          <a:xfrm>
            <a:off x="14304822" y="8048232"/>
            <a:ext cx="2643672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Solutions</a:t>
            </a: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45844605-D3ED-5E45-8E34-E65F23439C4A}"/>
              </a:ext>
            </a:extLst>
          </p:cNvPr>
          <p:cNvSpPr txBox="1">
            <a:spLocks/>
          </p:cNvSpPr>
          <p:nvPr/>
        </p:nvSpPr>
        <p:spPr>
          <a:xfrm>
            <a:off x="14226934" y="8750658"/>
            <a:ext cx="7312411" cy="64857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Poppins ExtraLight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 an executive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359EB46-AF30-7942-929D-8F78A980701A}"/>
              </a:ext>
            </a:extLst>
          </p:cNvPr>
          <p:cNvSpPr txBox="1"/>
          <p:nvPr/>
        </p:nvSpPr>
        <p:spPr>
          <a:xfrm>
            <a:off x="14304822" y="10170411"/>
            <a:ext cx="2358338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Success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CFF6FB65-EDDE-404F-9737-54CE45DCFDCC}"/>
              </a:ext>
            </a:extLst>
          </p:cNvPr>
          <p:cNvSpPr txBox="1">
            <a:spLocks/>
          </p:cNvSpPr>
          <p:nvPr/>
        </p:nvSpPr>
        <p:spPr>
          <a:xfrm>
            <a:off x="14226934" y="10872837"/>
            <a:ext cx="7312411" cy="64857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Poppins ExtraLight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 an executive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E2476B7-BACA-CF4A-8A7B-B08F9B3643E3}"/>
              </a:ext>
            </a:extLst>
          </p:cNvPr>
          <p:cNvSpPr txBox="1"/>
          <p:nvPr/>
        </p:nvSpPr>
        <p:spPr>
          <a:xfrm>
            <a:off x="8150703" y="612372"/>
            <a:ext cx="80762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BRAIN INFOGRAPHIC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8F09BA6-2E33-5848-8DEA-2DE88494C1E9}"/>
              </a:ext>
            </a:extLst>
          </p:cNvPr>
          <p:cNvSpPr txBox="1"/>
          <p:nvPr/>
        </p:nvSpPr>
        <p:spPr>
          <a:xfrm>
            <a:off x="9706414" y="14989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057258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TIFY - Formal - Light">
      <a:dk1>
        <a:srgbClr val="08273C"/>
      </a:dk1>
      <a:lt1>
        <a:srgbClr val="FFFFFF"/>
      </a:lt1>
      <a:dk2>
        <a:srgbClr val="03121A"/>
      </a:dk2>
      <a:lt2>
        <a:srgbClr val="FFFFFF"/>
      </a:lt2>
      <a:accent1>
        <a:srgbClr val="4B5A97"/>
      </a:accent1>
      <a:accent2>
        <a:srgbClr val="589CAC"/>
      </a:accent2>
      <a:accent3>
        <a:srgbClr val="4CB1C8"/>
      </a:accent3>
      <a:accent4>
        <a:srgbClr val="86C0C5"/>
      </a:accent4>
      <a:accent5>
        <a:srgbClr val="99C1D8"/>
      </a:accent5>
      <a:accent6>
        <a:srgbClr val="424242"/>
      </a:accent6>
      <a:hlink>
        <a:srgbClr val="B56E3E"/>
      </a:hlink>
      <a:folHlink>
        <a:srgbClr val="FF9A5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{9BB6B025-EE7B-B14D-8EC8-5D2DE61B865A}tf16401378</Template>
  <TotalTime>84621</TotalTime>
  <Words>459</Words>
  <Application>Microsoft Macintosh PowerPoint</Application>
  <PresentationFormat>Custom</PresentationFormat>
  <Paragraphs>98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Poppins</vt:lpstr>
      <vt:lpstr>Poppins ExtraLight</vt:lpstr>
      <vt:lpstr>Poppins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Jetfabrik Design</cp:lastModifiedBy>
  <cp:revision>15180</cp:revision>
  <dcterms:created xsi:type="dcterms:W3CDTF">2014-11-12T21:47:38Z</dcterms:created>
  <dcterms:modified xsi:type="dcterms:W3CDTF">2019-05-30T21:34:45Z</dcterms:modified>
  <cp:category/>
</cp:coreProperties>
</file>