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003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5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192" y="34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Work Sa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Work Sa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Work Sa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Work Sa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Work Sa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88633F8-F994-0848-8597-4205FCC58A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4074" y="3363166"/>
            <a:ext cx="8149501" cy="8361870"/>
          </a:xfrm>
          <a:custGeom>
            <a:avLst/>
            <a:gdLst>
              <a:gd name="connsiteX0" fmla="*/ 6812906 w 8866616"/>
              <a:gd name="connsiteY0" fmla="*/ 349 h 9097672"/>
              <a:gd name="connsiteX1" fmla="*/ 7034370 w 8866616"/>
              <a:gd name="connsiteY1" fmla="*/ 18793 h 9097672"/>
              <a:gd name="connsiteX2" fmla="*/ 7041655 w 8866616"/>
              <a:gd name="connsiteY2" fmla="*/ 19400 h 9097672"/>
              <a:gd name="connsiteX3" fmla="*/ 7129065 w 8866616"/>
              <a:gd name="connsiteY3" fmla="*/ 35789 h 9097672"/>
              <a:gd name="connsiteX4" fmla="*/ 7141813 w 8866616"/>
              <a:gd name="connsiteY4" fmla="*/ 38217 h 9097672"/>
              <a:gd name="connsiteX5" fmla="*/ 7167915 w 8866616"/>
              <a:gd name="connsiteY5" fmla="*/ 43681 h 9097672"/>
              <a:gd name="connsiteX6" fmla="*/ 7181876 w 8866616"/>
              <a:gd name="connsiteY6" fmla="*/ 47322 h 9097672"/>
              <a:gd name="connsiteX7" fmla="*/ 7223154 w 8866616"/>
              <a:gd name="connsiteY7" fmla="*/ 57035 h 9097672"/>
              <a:gd name="connsiteX8" fmla="*/ 7241364 w 8866616"/>
              <a:gd name="connsiteY8" fmla="*/ 62498 h 9097672"/>
              <a:gd name="connsiteX9" fmla="*/ 7264431 w 8866616"/>
              <a:gd name="connsiteY9" fmla="*/ 68568 h 9097672"/>
              <a:gd name="connsiteX10" fmla="*/ 7283249 w 8866616"/>
              <a:gd name="connsiteY10" fmla="*/ 74031 h 9097672"/>
              <a:gd name="connsiteX11" fmla="*/ 7305101 w 8866616"/>
              <a:gd name="connsiteY11" fmla="*/ 81315 h 9097672"/>
              <a:gd name="connsiteX12" fmla="*/ 7340916 w 8866616"/>
              <a:gd name="connsiteY12" fmla="*/ 92848 h 9097672"/>
              <a:gd name="connsiteX13" fmla="*/ 7359733 w 8866616"/>
              <a:gd name="connsiteY13" fmla="*/ 100132 h 9097672"/>
              <a:gd name="connsiteX14" fmla="*/ 7382800 w 8866616"/>
              <a:gd name="connsiteY14" fmla="*/ 108023 h 9097672"/>
              <a:gd name="connsiteX15" fmla="*/ 7401618 w 8866616"/>
              <a:gd name="connsiteY15" fmla="*/ 115307 h 9097672"/>
              <a:gd name="connsiteX16" fmla="*/ 7436825 w 8866616"/>
              <a:gd name="connsiteY16" fmla="*/ 128661 h 9097672"/>
              <a:gd name="connsiteX17" fmla="*/ 7452607 w 8866616"/>
              <a:gd name="connsiteY17" fmla="*/ 135945 h 9097672"/>
              <a:gd name="connsiteX18" fmla="*/ 7482351 w 8866616"/>
              <a:gd name="connsiteY18" fmla="*/ 148692 h 9097672"/>
              <a:gd name="connsiteX19" fmla="*/ 7498134 w 8866616"/>
              <a:gd name="connsiteY19" fmla="*/ 155369 h 9097672"/>
              <a:gd name="connsiteX20" fmla="*/ 7527878 w 8866616"/>
              <a:gd name="connsiteY20" fmla="*/ 169938 h 9097672"/>
              <a:gd name="connsiteX21" fmla="*/ 7540625 w 8866616"/>
              <a:gd name="connsiteY21" fmla="*/ 175401 h 9097672"/>
              <a:gd name="connsiteX22" fmla="*/ 7580689 w 8866616"/>
              <a:gd name="connsiteY22" fmla="*/ 196039 h 9097672"/>
              <a:gd name="connsiteX23" fmla="*/ 7594043 w 8866616"/>
              <a:gd name="connsiteY23" fmla="*/ 203323 h 9097672"/>
              <a:gd name="connsiteX24" fmla="*/ 7625001 w 8866616"/>
              <a:gd name="connsiteY24" fmla="*/ 219105 h 9097672"/>
              <a:gd name="connsiteX25" fmla="*/ 7638356 w 8866616"/>
              <a:gd name="connsiteY25" fmla="*/ 226996 h 9097672"/>
              <a:gd name="connsiteX26" fmla="*/ 7679633 w 8866616"/>
              <a:gd name="connsiteY26" fmla="*/ 250670 h 9097672"/>
              <a:gd name="connsiteX27" fmla="*/ 7687524 w 8866616"/>
              <a:gd name="connsiteY27" fmla="*/ 256132 h 9097672"/>
              <a:gd name="connsiteX28" fmla="*/ 7722125 w 8866616"/>
              <a:gd name="connsiteY28" fmla="*/ 276771 h 9097672"/>
              <a:gd name="connsiteX29" fmla="*/ 7734872 w 8866616"/>
              <a:gd name="connsiteY29" fmla="*/ 285269 h 9097672"/>
              <a:gd name="connsiteX30" fmla="*/ 7770686 w 8866616"/>
              <a:gd name="connsiteY30" fmla="*/ 308942 h 9097672"/>
              <a:gd name="connsiteX31" fmla="*/ 7776756 w 8866616"/>
              <a:gd name="connsiteY31" fmla="*/ 313191 h 9097672"/>
              <a:gd name="connsiteX32" fmla="*/ 7819248 w 8866616"/>
              <a:gd name="connsiteY32" fmla="*/ 342935 h 9097672"/>
              <a:gd name="connsiteX33" fmla="*/ 7830781 w 8866616"/>
              <a:gd name="connsiteY33" fmla="*/ 350825 h 9097672"/>
              <a:gd name="connsiteX34" fmla="*/ 7864167 w 8866616"/>
              <a:gd name="connsiteY34" fmla="*/ 375106 h 9097672"/>
              <a:gd name="connsiteX35" fmla="*/ 7873880 w 8866616"/>
              <a:gd name="connsiteY35" fmla="*/ 382997 h 9097672"/>
              <a:gd name="connsiteX36" fmla="*/ 7915764 w 8866616"/>
              <a:gd name="connsiteY36" fmla="*/ 416382 h 9097672"/>
              <a:gd name="connsiteX37" fmla="*/ 7924262 w 8866616"/>
              <a:gd name="connsiteY37" fmla="*/ 421845 h 9097672"/>
              <a:gd name="connsiteX38" fmla="*/ 7958863 w 8866616"/>
              <a:gd name="connsiteY38" fmla="*/ 450982 h 9097672"/>
              <a:gd name="connsiteX39" fmla="*/ 7970396 w 8866616"/>
              <a:gd name="connsiteY39" fmla="*/ 461301 h 9097672"/>
              <a:gd name="connsiteX40" fmla="*/ 8009852 w 8866616"/>
              <a:gd name="connsiteY40" fmla="*/ 495900 h 9097672"/>
              <a:gd name="connsiteX41" fmla="*/ 8012887 w 8866616"/>
              <a:gd name="connsiteY41" fmla="*/ 497721 h 9097672"/>
              <a:gd name="connsiteX42" fmla="*/ 8053558 w 8866616"/>
              <a:gd name="connsiteY42" fmla="*/ 537177 h 9097672"/>
              <a:gd name="connsiteX43" fmla="*/ 8064484 w 8866616"/>
              <a:gd name="connsiteY43" fmla="*/ 546888 h 9097672"/>
              <a:gd name="connsiteX44" fmla="*/ 8098477 w 8866616"/>
              <a:gd name="connsiteY44" fmla="*/ 580274 h 9097672"/>
              <a:gd name="connsiteX45" fmla="*/ 8107583 w 8866616"/>
              <a:gd name="connsiteY45" fmla="*/ 589379 h 9097672"/>
              <a:gd name="connsiteX46" fmla="*/ 8149467 w 8866616"/>
              <a:gd name="connsiteY46" fmla="*/ 631262 h 9097672"/>
              <a:gd name="connsiteX47" fmla="*/ 8156751 w 8866616"/>
              <a:gd name="connsiteY47" fmla="*/ 640367 h 9097672"/>
              <a:gd name="connsiteX48" fmla="*/ 8190744 w 8866616"/>
              <a:gd name="connsiteY48" fmla="*/ 676181 h 9097672"/>
              <a:gd name="connsiteX49" fmla="*/ 8202278 w 8866616"/>
              <a:gd name="connsiteY49" fmla="*/ 688928 h 9097672"/>
              <a:gd name="connsiteX50" fmla="*/ 8243555 w 8866616"/>
              <a:gd name="connsiteY50" fmla="*/ 735060 h 9097672"/>
              <a:gd name="connsiteX51" fmla="*/ 8554350 w 8866616"/>
              <a:gd name="connsiteY51" fmla="*/ 3950372 h 9097672"/>
              <a:gd name="connsiteX52" fmla="*/ 7260789 w 8866616"/>
              <a:gd name="connsiteY52" fmla="*/ 6843970 h 9097672"/>
              <a:gd name="connsiteX53" fmla="*/ 6520224 w 8866616"/>
              <a:gd name="connsiteY53" fmla="*/ 8733580 h 9097672"/>
              <a:gd name="connsiteX54" fmla="*/ 6507477 w 8866616"/>
              <a:gd name="connsiteY54" fmla="*/ 8746934 h 9097672"/>
              <a:gd name="connsiteX55" fmla="*/ 6496550 w 8866616"/>
              <a:gd name="connsiteY55" fmla="*/ 8758468 h 9097672"/>
              <a:gd name="connsiteX56" fmla="*/ 6483195 w 8866616"/>
              <a:gd name="connsiteY56" fmla="*/ 8771822 h 9097672"/>
              <a:gd name="connsiteX57" fmla="*/ 6472876 w 8866616"/>
              <a:gd name="connsiteY57" fmla="*/ 8782748 h 9097672"/>
              <a:gd name="connsiteX58" fmla="*/ 6458307 w 8866616"/>
              <a:gd name="connsiteY58" fmla="*/ 8796102 h 9097672"/>
              <a:gd name="connsiteX59" fmla="*/ 6447381 w 8866616"/>
              <a:gd name="connsiteY59" fmla="*/ 8807028 h 9097672"/>
              <a:gd name="connsiteX60" fmla="*/ 6433420 w 8866616"/>
              <a:gd name="connsiteY60" fmla="*/ 8820382 h 9097672"/>
              <a:gd name="connsiteX61" fmla="*/ 6422493 w 8866616"/>
              <a:gd name="connsiteY61" fmla="*/ 8830094 h 9097672"/>
              <a:gd name="connsiteX62" fmla="*/ 6407318 w 8866616"/>
              <a:gd name="connsiteY62" fmla="*/ 8843448 h 9097672"/>
              <a:gd name="connsiteX63" fmla="*/ 6397605 w 8866616"/>
              <a:gd name="connsiteY63" fmla="*/ 8852554 h 9097672"/>
              <a:gd name="connsiteX64" fmla="*/ 6379395 w 8866616"/>
              <a:gd name="connsiteY64" fmla="*/ 8867122 h 9097672"/>
              <a:gd name="connsiteX65" fmla="*/ 6371504 w 8866616"/>
              <a:gd name="connsiteY65" fmla="*/ 8873799 h 9097672"/>
              <a:gd name="connsiteX66" fmla="*/ 6318693 w 8866616"/>
              <a:gd name="connsiteY66" fmla="*/ 8914468 h 9097672"/>
              <a:gd name="connsiteX67" fmla="*/ 6311409 w 8866616"/>
              <a:gd name="connsiteY67" fmla="*/ 8919931 h 9097672"/>
              <a:gd name="connsiteX68" fmla="*/ 6291984 w 8866616"/>
              <a:gd name="connsiteY68" fmla="*/ 8933285 h 9097672"/>
              <a:gd name="connsiteX69" fmla="*/ 6281665 w 8866616"/>
              <a:gd name="connsiteY69" fmla="*/ 8939355 h 9097672"/>
              <a:gd name="connsiteX70" fmla="*/ 6264061 w 8866616"/>
              <a:gd name="connsiteY70" fmla="*/ 8950889 h 9097672"/>
              <a:gd name="connsiteX71" fmla="*/ 6253135 w 8866616"/>
              <a:gd name="connsiteY71" fmla="*/ 8957566 h 9097672"/>
              <a:gd name="connsiteX72" fmla="*/ 6235531 w 8866616"/>
              <a:gd name="connsiteY72" fmla="*/ 8967885 h 9097672"/>
              <a:gd name="connsiteX73" fmla="*/ 6225212 w 8866616"/>
              <a:gd name="connsiteY73" fmla="*/ 8974562 h 9097672"/>
              <a:gd name="connsiteX74" fmla="*/ 6207608 w 8866616"/>
              <a:gd name="connsiteY74" fmla="*/ 8984274 h 9097672"/>
              <a:gd name="connsiteX75" fmla="*/ 6196682 w 8866616"/>
              <a:gd name="connsiteY75" fmla="*/ 8989737 h 9097672"/>
              <a:gd name="connsiteX76" fmla="*/ 6177257 w 8866616"/>
              <a:gd name="connsiteY76" fmla="*/ 8999449 h 9097672"/>
              <a:gd name="connsiteX77" fmla="*/ 6168152 w 8866616"/>
              <a:gd name="connsiteY77" fmla="*/ 9003698 h 9097672"/>
              <a:gd name="connsiteX78" fmla="*/ 6138408 w 8866616"/>
              <a:gd name="connsiteY78" fmla="*/ 9017659 h 9097672"/>
              <a:gd name="connsiteX79" fmla="*/ 6120805 w 8866616"/>
              <a:gd name="connsiteY79" fmla="*/ 9024336 h 9097672"/>
              <a:gd name="connsiteX80" fmla="*/ 6117769 w 8866616"/>
              <a:gd name="connsiteY80" fmla="*/ 9026157 h 9097672"/>
              <a:gd name="connsiteX81" fmla="*/ 6098345 w 8866616"/>
              <a:gd name="connsiteY81" fmla="*/ 9033441 h 9097672"/>
              <a:gd name="connsiteX82" fmla="*/ 6096523 w 8866616"/>
              <a:gd name="connsiteY82" fmla="*/ 9035262 h 9097672"/>
              <a:gd name="connsiteX83" fmla="*/ 6074671 w 8866616"/>
              <a:gd name="connsiteY83" fmla="*/ 9042546 h 9097672"/>
              <a:gd name="connsiteX84" fmla="*/ 6074063 w 8866616"/>
              <a:gd name="connsiteY84" fmla="*/ 9042546 h 9097672"/>
              <a:gd name="connsiteX85" fmla="*/ 5261263 w 8866616"/>
              <a:gd name="connsiteY85" fmla="*/ 8490778 h 9097672"/>
              <a:gd name="connsiteX86" fmla="*/ 4657885 w 8866616"/>
              <a:gd name="connsiteY86" fmla="*/ 7848565 h 9097672"/>
              <a:gd name="connsiteX87" fmla="*/ 4092141 w 8866616"/>
              <a:gd name="connsiteY87" fmla="*/ 8490778 h 9097672"/>
              <a:gd name="connsiteX88" fmla="*/ 3242920 w 8866616"/>
              <a:gd name="connsiteY88" fmla="*/ 9006733 h 9097672"/>
              <a:gd name="connsiteX89" fmla="*/ 3240491 w 8866616"/>
              <a:gd name="connsiteY89" fmla="*/ 9005519 h 9097672"/>
              <a:gd name="connsiteX90" fmla="*/ 3167042 w 8866616"/>
              <a:gd name="connsiteY90" fmla="*/ 8975169 h 9097672"/>
              <a:gd name="connsiteX91" fmla="*/ 3162186 w 8866616"/>
              <a:gd name="connsiteY91" fmla="*/ 8973348 h 9097672"/>
              <a:gd name="connsiteX92" fmla="*/ 3088737 w 8866616"/>
              <a:gd name="connsiteY92" fmla="*/ 8936927 h 9097672"/>
              <a:gd name="connsiteX93" fmla="*/ 3082667 w 8866616"/>
              <a:gd name="connsiteY93" fmla="*/ 8933285 h 9097672"/>
              <a:gd name="connsiteX94" fmla="*/ 3011038 w 8866616"/>
              <a:gd name="connsiteY94" fmla="*/ 8890795 h 9097672"/>
              <a:gd name="connsiteX95" fmla="*/ 3003147 w 8866616"/>
              <a:gd name="connsiteY95" fmla="*/ 8884725 h 9097672"/>
              <a:gd name="connsiteX96" fmla="*/ 2967333 w 8866616"/>
              <a:gd name="connsiteY96" fmla="*/ 8861659 h 9097672"/>
              <a:gd name="connsiteX97" fmla="*/ 2926662 w 8866616"/>
              <a:gd name="connsiteY97" fmla="*/ 8831915 h 9097672"/>
              <a:gd name="connsiteX98" fmla="*/ 2918771 w 8866616"/>
              <a:gd name="connsiteY98" fmla="*/ 8825845 h 9097672"/>
              <a:gd name="connsiteX99" fmla="*/ 2906023 w 8866616"/>
              <a:gd name="connsiteY99" fmla="*/ 8816740 h 9097672"/>
              <a:gd name="connsiteX100" fmla="*/ 2887206 w 8866616"/>
              <a:gd name="connsiteY100" fmla="*/ 8802172 h 9097672"/>
              <a:gd name="connsiteX101" fmla="*/ 2869602 w 8866616"/>
              <a:gd name="connsiteY101" fmla="*/ 8788211 h 9097672"/>
              <a:gd name="connsiteX102" fmla="*/ 2858676 w 8866616"/>
              <a:gd name="connsiteY102" fmla="*/ 8779106 h 9097672"/>
              <a:gd name="connsiteX103" fmla="*/ 2849571 w 8866616"/>
              <a:gd name="connsiteY103" fmla="*/ 8771822 h 9097672"/>
              <a:gd name="connsiteX104" fmla="*/ 2823469 w 8866616"/>
              <a:gd name="connsiteY104" fmla="*/ 8749362 h 9097672"/>
              <a:gd name="connsiteX105" fmla="*/ 2820433 w 8866616"/>
              <a:gd name="connsiteY105" fmla="*/ 8746934 h 9097672"/>
              <a:gd name="connsiteX106" fmla="*/ 2806472 w 8866616"/>
              <a:gd name="connsiteY106" fmla="*/ 8735401 h 9097672"/>
              <a:gd name="connsiteX107" fmla="*/ 2770658 w 8866616"/>
              <a:gd name="connsiteY107" fmla="*/ 8701409 h 9097672"/>
              <a:gd name="connsiteX108" fmla="*/ 2762767 w 8866616"/>
              <a:gd name="connsiteY108" fmla="*/ 8694125 h 9097672"/>
              <a:gd name="connsiteX109" fmla="*/ 2026451 w 8866616"/>
              <a:gd name="connsiteY109" fmla="*/ 7049138 h 9097672"/>
              <a:gd name="connsiteX110" fmla="*/ 1325949 w 8866616"/>
              <a:gd name="connsiteY110" fmla="*/ 5646347 h 9097672"/>
              <a:gd name="connsiteX111" fmla="*/ 1072214 w 8866616"/>
              <a:gd name="connsiteY111" fmla="*/ 579060 h 9097672"/>
              <a:gd name="connsiteX112" fmla="*/ 3222281 w 8866616"/>
              <a:gd name="connsiteY112" fmla="*/ 442483 h 9097672"/>
              <a:gd name="connsiteX113" fmla="*/ 3231387 w 8866616"/>
              <a:gd name="connsiteY113" fmla="*/ 446126 h 9097672"/>
              <a:gd name="connsiteX114" fmla="*/ 3255667 w 8866616"/>
              <a:gd name="connsiteY114" fmla="*/ 456445 h 9097672"/>
              <a:gd name="connsiteX115" fmla="*/ 3278734 w 8866616"/>
              <a:gd name="connsiteY115" fmla="*/ 467371 h 9097672"/>
              <a:gd name="connsiteX116" fmla="*/ 3293909 w 8866616"/>
              <a:gd name="connsiteY116" fmla="*/ 474655 h 9097672"/>
              <a:gd name="connsiteX117" fmla="*/ 3333366 w 8866616"/>
              <a:gd name="connsiteY117" fmla="*/ 494079 h 9097672"/>
              <a:gd name="connsiteX118" fmla="*/ 5499822 w 8866616"/>
              <a:gd name="connsiteY118" fmla="*/ 441270 h 9097672"/>
              <a:gd name="connsiteX119" fmla="*/ 5554454 w 8866616"/>
              <a:gd name="connsiteY119" fmla="*/ 403635 h 9097672"/>
              <a:gd name="connsiteX120" fmla="*/ 6812906 w 8866616"/>
              <a:gd name="connsiteY120" fmla="*/ 349 h 909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8866616" h="9097672">
                <a:moveTo>
                  <a:pt x="6812906" y="349"/>
                </a:moveTo>
                <a:cubicBezTo>
                  <a:pt x="6885773" y="1788"/>
                  <a:pt x="6959706" y="7715"/>
                  <a:pt x="7034370" y="18793"/>
                </a:cubicBezTo>
                <a:cubicBezTo>
                  <a:pt x="7036191" y="18793"/>
                  <a:pt x="7038619" y="19400"/>
                  <a:pt x="7041655" y="19400"/>
                </a:cubicBezTo>
                <a:cubicBezTo>
                  <a:pt x="7070791" y="23649"/>
                  <a:pt x="7099929" y="29112"/>
                  <a:pt x="7129065" y="35789"/>
                </a:cubicBezTo>
                <a:cubicBezTo>
                  <a:pt x="7133921" y="36396"/>
                  <a:pt x="7138171" y="37610"/>
                  <a:pt x="7141813" y="38217"/>
                </a:cubicBezTo>
                <a:cubicBezTo>
                  <a:pt x="7150918" y="39431"/>
                  <a:pt x="7160023" y="41860"/>
                  <a:pt x="7167915" y="43681"/>
                </a:cubicBezTo>
                <a:cubicBezTo>
                  <a:pt x="7172164" y="44287"/>
                  <a:pt x="7177627" y="46109"/>
                  <a:pt x="7181876" y="47322"/>
                </a:cubicBezTo>
                <a:cubicBezTo>
                  <a:pt x="7195838" y="49751"/>
                  <a:pt x="7209799" y="54606"/>
                  <a:pt x="7223154" y="57035"/>
                </a:cubicBezTo>
                <a:cubicBezTo>
                  <a:pt x="7229831" y="58856"/>
                  <a:pt x="7235901" y="60676"/>
                  <a:pt x="7241364" y="62498"/>
                </a:cubicBezTo>
                <a:cubicBezTo>
                  <a:pt x="7248648" y="64318"/>
                  <a:pt x="7256540" y="66140"/>
                  <a:pt x="7264431" y="68568"/>
                </a:cubicBezTo>
                <a:cubicBezTo>
                  <a:pt x="7271108" y="70389"/>
                  <a:pt x="7277178" y="73424"/>
                  <a:pt x="7283249" y="74031"/>
                </a:cubicBezTo>
                <a:cubicBezTo>
                  <a:pt x="7290533" y="77066"/>
                  <a:pt x="7297817" y="78280"/>
                  <a:pt x="7305101" y="81315"/>
                </a:cubicBezTo>
                <a:cubicBezTo>
                  <a:pt x="7316635" y="84957"/>
                  <a:pt x="7328168" y="88599"/>
                  <a:pt x="7340916" y="92848"/>
                </a:cubicBezTo>
                <a:cubicBezTo>
                  <a:pt x="7346986" y="94669"/>
                  <a:pt x="7353056" y="97097"/>
                  <a:pt x="7359733" y="100132"/>
                </a:cubicBezTo>
                <a:cubicBezTo>
                  <a:pt x="7367625" y="101953"/>
                  <a:pt x="7374909" y="105595"/>
                  <a:pt x="7382800" y="108023"/>
                </a:cubicBezTo>
                <a:cubicBezTo>
                  <a:pt x="7388870" y="111058"/>
                  <a:pt x="7395547" y="112879"/>
                  <a:pt x="7401618" y="115307"/>
                </a:cubicBezTo>
                <a:cubicBezTo>
                  <a:pt x="7413151" y="119556"/>
                  <a:pt x="7424684" y="124412"/>
                  <a:pt x="7436825" y="128661"/>
                </a:cubicBezTo>
                <a:cubicBezTo>
                  <a:pt x="7441681" y="131696"/>
                  <a:pt x="7447144" y="134124"/>
                  <a:pt x="7452607" y="135945"/>
                </a:cubicBezTo>
                <a:cubicBezTo>
                  <a:pt x="7462320" y="140194"/>
                  <a:pt x="7472639" y="145050"/>
                  <a:pt x="7482351" y="148692"/>
                </a:cubicBezTo>
                <a:cubicBezTo>
                  <a:pt x="7487815" y="151121"/>
                  <a:pt x="7493278" y="153549"/>
                  <a:pt x="7498134" y="155369"/>
                </a:cubicBezTo>
                <a:cubicBezTo>
                  <a:pt x="7508453" y="160833"/>
                  <a:pt x="7518166" y="164475"/>
                  <a:pt x="7527878" y="169938"/>
                </a:cubicBezTo>
                <a:cubicBezTo>
                  <a:pt x="7532734" y="171759"/>
                  <a:pt x="7535769" y="173580"/>
                  <a:pt x="7540625" y="175401"/>
                </a:cubicBezTo>
                <a:cubicBezTo>
                  <a:pt x="7553980" y="182685"/>
                  <a:pt x="7567334" y="188755"/>
                  <a:pt x="7580689" y="196039"/>
                </a:cubicBezTo>
                <a:cubicBezTo>
                  <a:pt x="7585545" y="197860"/>
                  <a:pt x="7589794" y="200288"/>
                  <a:pt x="7594043" y="203323"/>
                </a:cubicBezTo>
                <a:cubicBezTo>
                  <a:pt x="7604363" y="208179"/>
                  <a:pt x="7614682" y="213642"/>
                  <a:pt x="7625001" y="219105"/>
                </a:cubicBezTo>
                <a:cubicBezTo>
                  <a:pt x="7629250" y="222140"/>
                  <a:pt x="7632893" y="224568"/>
                  <a:pt x="7638356" y="226996"/>
                </a:cubicBezTo>
                <a:cubicBezTo>
                  <a:pt x="7651710" y="234280"/>
                  <a:pt x="7665065" y="242778"/>
                  <a:pt x="7679633" y="250670"/>
                </a:cubicBezTo>
                <a:cubicBezTo>
                  <a:pt x="7681454" y="252491"/>
                  <a:pt x="7684489" y="254312"/>
                  <a:pt x="7687524" y="256132"/>
                </a:cubicBezTo>
                <a:cubicBezTo>
                  <a:pt x="7699058" y="263417"/>
                  <a:pt x="7710591" y="269487"/>
                  <a:pt x="7722125" y="276771"/>
                </a:cubicBezTo>
                <a:cubicBezTo>
                  <a:pt x="7725767" y="279199"/>
                  <a:pt x="7730623" y="282234"/>
                  <a:pt x="7734872" y="285269"/>
                </a:cubicBezTo>
                <a:cubicBezTo>
                  <a:pt x="7746405" y="292553"/>
                  <a:pt x="7759153" y="301051"/>
                  <a:pt x="7770686" y="308942"/>
                </a:cubicBezTo>
                <a:cubicBezTo>
                  <a:pt x="7772507" y="310763"/>
                  <a:pt x="7775542" y="311370"/>
                  <a:pt x="7776756" y="313191"/>
                </a:cubicBezTo>
                <a:cubicBezTo>
                  <a:pt x="7790718" y="322296"/>
                  <a:pt x="7804679" y="333222"/>
                  <a:pt x="7819248" y="342935"/>
                </a:cubicBezTo>
                <a:cubicBezTo>
                  <a:pt x="7822890" y="345363"/>
                  <a:pt x="7826532" y="348398"/>
                  <a:pt x="7830781" y="350825"/>
                </a:cubicBezTo>
                <a:cubicBezTo>
                  <a:pt x="7841708" y="358109"/>
                  <a:pt x="7852027" y="367215"/>
                  <a:pt x="7864167" y="375106"/>
                </a:cubicBezTo>
                <a:cubicBezTo>
                  <a:pt x="7867809" y="377534"/>
                  <a:pt x="7870238" y="380569"/>
                  <a:pt x="7873880" y="382997"/>
                </a:cubicBezTo>
                <a:cubicBezTo>
                  <a:pt x="7887841" y="393923"/>
                  <a:pt x="7901803" y="404849"/>
                  <a:pt x="7915764" y="416382"/>
                </a:cubicBezTo>
                <a:cubicBezTo>
                  <a:pt x="7918799" y="418203"/>
                  <a:pt x="7921227" y="420024"/>
                  <a:pt x="7924262" y="421845"/>
                </a:cubicBezTo>
                <a:cubicBezTo>
                  <a:pt x="7934582" y="431557"/>
                  <a:pt x="7947329" y="441270"/>
                  <a:pt x="7958863" y="450982"/>
                </a:cubicBezTo>
                <a:cubicBezTo>
                  <a:pt x="7962505" y="454624"/>
                  <a:pt x="7966147" y="457659"/>
                  <a:pt x="7970396" y="461301"/>
                </a:cubicBezTo>
                <a:cubicBezTo>
                  <a:pt x="7983143" y="472834"/>
                  <a:pt x="7996498" y="484367"/>
                  <a:pt x="8009852" y="495900"/>
                </a:cubicBezTo>
                <a:cubicBezTo>
                  <a:pt x="8011066" y="497114"/>
                  <a:pt x="8011673" y="497721"/>
                  <a:pt x="8012887" y="497721"/>
                </a:cubicBezTo>
                <a:cubicBezTo>
                  <a:pt x="8026242" y="510468"/>
                  <a:pt x="8040203" y="523822"/>
                  <a:pt x="8053558" y="537177"/>
                </a:cubicBezTo>
                <a:cubicBezTo>
                  <a:pt x="8057200" y="540819"/>
                  <a:pt x="8060842" y="543246"/>
                  <a:pt x="8064484" y="546888"/>
                </a:cubicBezTo>
                <a:cubicBezTo>
                  <a:pt x="8076018" y="557815"/>
                  <a:pt x="8088158" y="568741"/>
                  <a:pt x="8098477" y="580274"/>
                </a:cubicBezTo>
                <a:cubicBezTo>
                  <a:pt x="8102119" y="582702"/>
                  <a:pt x="8105155" y="586344"/>
                  <a:pt x="8107583" y="589379"/>
                </a:cubicBezTo>
                <a:cubicBezTo>
                  <a:pt x="8120937" y="602733"/>
                  <a:pt x="8135506" y="616694"/>
                  <a:pt x="8149467" y="631262"/>
                </a:cubicBezTo>
                <a:cubicBezTo>
                  <a:pt x="8151288" y="634297"/>
                  <a:pt x="8154323" y="637332"/>
                  <a:pt x="8156751" y="640367"/>
                </a:cubicBezTo>
                <a:cubicBezTo>
                  <a:pt x="8168285" y="651901"/>
                  <a:pt x="8180425" y="664648"/>
                  <a:pt x="8190744" y="676181"/>
                </a:cubicBezTo>
                <a:cubicBezTo>
                  <a:pt x="8195601" y="680430"/>
                  <a:pt x="8199243" y="684072"/>
                  <a:pt x="8202278" y="688928"/>
                </a:cubicBezTo>
                <a:cubicBezTo>
                  <a:pt x="8216239" y="704103"/>
                  <a:pt x="8229594" y="719278"/>
                  <a:pt x="8243555" y="735060"/>
                </a:cubicBezTo>
                <a:cubicBezTo>
                  <a:pt x="8697000" y="1261942"/>
                  <a:pt x="9211147" y="2716935"/>
                  <a:pt x="8554350" y="3950372"/>
                </a:cubicBezTo>
                <a:cubicBezTo>
                  <a:pt x="8198029" y="4619900"/>
                  <a:pt x="7402832" y="5642098"/>
                  <a:pt x="7260789" y="6843970"/>
                </a:cubicBezTo>
                <a:cubicBezTo>
                  <a:pt x="7190375" y="7442478"/>
                  <a:pt x="6944531" y="8270435"/>
                  <a:pt x="6520224" y="8733580"/>
                </a:cubicBezTo>
                <a:cubicBezTo>
                  <a:pt x="6515367" y="8737829"/>
                  <a:pt x="6512333" y="8742078"/>
                  <a:pt x="6507477" y="8746934"/>
                </a:cubicBezTo>
                <a:cubicBezTo>
                  <a:pt x="6503835" y="8750576"/>
                  <a:pt x="6500192" y="8754826"/>
                  <a:pt x="6496550" y="8758468"/>
                </a:cubicBezTo>
                <a:cubicBezTo>
                  <a:pt x="6492301" y="8762717"/>
                  <a:pt x="6488051" y="8767573"/>
                  <a:pt x="6483195" y="8771822"/>
                </a:cubicBezTo>
                <a:cubicBezTo>
                  <a:pt x="6479553" y="8775464"/>
                  <a:pt x="6476519" y="8779106"/>
                  <a:pt x="6472876" y="8782748"/>
                </a:cubicBezTo>
                <a:cubicBezTo>
                  <a:pt x="6467413" y="8786997"/>
                  <a:pt x="6463771" y="8791853"/>
                  <a:pt x="6458307" y="8796102"/>
                </a:cubicBezTo>
                <a:cubicBezTo>
                  <a:pt x="6454665" y="8799744"/>
                  <a:pt x="6451023" y="8803386"/>
                  <a:pt x="6447381" y="8807028"/>
                </a:cubicBezTo>
                <a:cubicBezTo>
                  <a:pt x="6443132" y="8811277"/>
                  <a:pt x="6438883" y="8815526"/>
                  <a:pt x="6433420" y="8820382"/>
                </a:cubicBezTo>
                <a:cubicBezTo>
                  <a:pt x="6429778" y="8824024"/>
                  <a:pt x="6426135" y="8827666"/>
                  <a:pt x="6422493" y="8830094"/>
                </a:cubicBezTo>
                <a:cubicBezTo>
                  <a:pt x="6418245" y="8834343"/>
                  <a:pt x="6412781" y="8839199"/>
                  <a:pt x="6407318" y="8843448"/>
                </a:cubicBezTo>
                <a:cubicBezTo>
                  <a:pt x="6403676" y="8846483"/>
                  <a:pt x="6401248" y="8850125"/>
                  <a:pt x="6397605" y="8852554"/>
                </a:cubicBezTo>
                <a:cubicBezTo>
                  <a:pt x="6390929" y="8858017"/>
                  <a:pt x="6385465" y="8862266"/>
                  <a:pt x="6379395" y="8867122"/>
                </a:cubicBezTo>
                <a:cubicBezTo>
                  <a:pt x="6376967" y="8869550"/>
                  <a:pt x="6375146" y="8871978"/>
                  <a:pt x="6371504" y="8873799"/>
                </a:cubicBezTo>
                <a:cubicBezTo>
                  <a:pt x="6354507" y="8888367"/>
                  <a:pt x="6336297" y="8901721"/>
                  <a:pt x="6318693" y="8914468"/>
                </a:cubicBezTo>
                <a:cubicBezTo>
                  <a:pt x="6315658" y="8916289"/>
                  <a:pt x="6313230" y="8918110"/>
                  <a:pt x="6311409" y="8919931"/>
                </a:cubicBezTo>
                <a:cubicBezTo>
                  <a:pt x="6304125" y="8924180"/>
                  <a:pt x="6298055" y="8928429"/>
                  <a:pt x="6291984" y="8933285"/>
                </a:cubicBezTo>
                <a:cubicBezTo>
                  <a:pt x="6288342" y="8935713"/>
                  <a:pt x="6285307" y="8937534"/>
                  <a:pt x="6281665" y="8939355"/>
                </a:cubicBezTo>
                <a:cubicBezTo>
                  <a:pt x="6276201" y="8942997"/>
                  <a:pt x="6269525" y="8947246"/>
                  <a:pt x="6264061" y="8950889"/>
                </a:cubicBezTo>
                <a:cubicBezTo>
                  <a:pt x="6260419" y="8953924"/>
                  <a:pt x="6257384" y="8955745"/>
                  <a:pt x="6253135" y="8957566"/>
                </a:cubicBezTo>
                <a:cubicBezTo>
                  <a:pt x="6247671" y="8961208"/>
                  <a:pt x="6241601" y="8964243"/>
                  <a:pt x="6235531" y="8967885"/>
                </a:cubicBezTo>
                <a:cubicBezTo>
                  <a:pt x="6232496" y="8969706"/>
                  <a:pt x="6228854" y="8972741"/>
                  <a:pt x="6225212" y="8974562"/>
                </a:cubicBezTo>
                <a:cubicBezTo>
                  <a:pt x="6219141" y="8978204"/>
                  <a:pt x="6213071" y="8980632"/>
                  <a:pt x="6207608" y="8984274"/>
                </a:cubicBezTo>
                <a:cubicBezTo>
                  <a:pt x="6203966" y="8986095"/>
                  <a:pt x="6200324" y="8987916"/>
                  <a:pt x="6196682" y="8989737"/>
                </a:cubicBezTo>
                <a:cubicBezTo>
                  <a:pt x="6190611" y="8993379"/>
                  <a:pt x="6183327" y="8997021"/>
                  <a:pt x="6177257" y="8999449"/>
                </a:cubicBezTo>
                <a:cubicBezTo>
                  <a:pt x="6174222" y="9001270"/>
                  <a:pt x="6170580" y="9001877"/>
                  <a:pt x="6168152" y="9003698"/>
                </a:cubicBezTo>
                <a:cubicBezTo>
                  <a:pt x="6158439" y="9008554"/>
                  <a:pt x="6149334" y="9012803"/>
                  <a:pt x="6138408" y="9017659"/>
                </a:cubicBezTo>
                <a:cubicBezTo>
                  <a:pt x="6132945" y="9020087"/>
                  <a:pt x="6126875" y="9021908"/>
                  <a:pt x="6120805" y="9024336"/>
                </a:cubicBezTo>
                <a:cubicBezTo>
                  <a:pt x="6119590" y="9025550"/>
                  <a:pt x="6118983" y="9026157"/>
                  <a:pt x="6117769" y="9026157"/>
                </a:cubicBezTo>
                <a:cubicBezTo>
                  <a:pt x="6111699" y="9029192"/>
                  <a:pt x="6105629" y="9031013"/>
                  <a:pt x="6098345" y="9033441"/>
                </a:cubicBezTo>
                <a:cubicBezTo>
                  <a:pt x="6097131" y="9033441"/>
                  <a:pt x="6096523" y="9034655"/>
                  <a:pt x="6096523" y="9035262"/>
                </a:cubicBezTo>
                <a:cubicBezTo>
                  <a:pt x="6088025" y="9037690"/>
                  <a:pt x="6081955" y="9039511"/>
                  <a:pt x="6074671" y="9042546"/>
                </a:cubicBezTo>
                <a:cubicBezTo>
                  <a:pt x="6074063" y="9042546"/>
                  <a:pt x="6074063" y="9042546"/>
                  <a:pt x="6074063" y="9042546"/>
                </a:cubicBezTo>
                <a:cubicBezTo>
                  <a:pt x="5813045" y="9135418"/>
                  <a:pt x="5336533" y="9195512"/>
                  <a:pt x="5261263" y="8490778"/>
                </a:cubicBezTo>
                <a:cubicBezTo>
                  <a:pt x="5261263" y="8490778"/>
                  <a:pt x="5261263" y="7925048"/>
                  <a:pt x="4657885" y="7848565"/>
                </a:cubicBezTo>
                <a:cubicBezTo>
                  <a:pt x="4657885" y="7848565"/>
                  <a:pt x="4092141" y="7871631"/>
                  <a:pt x="4092141" y="8490778"/>
                </a:cubicBezTo>
                <a:cubicBezTo>
                  <a:pt x="4092141" y="8946639"/>
                  <a:pt x="3700007" y="9170625"/>
                  <a:pt x="3242920" y="9006733"/>
                </a:cubicBezTo>
                <a:cubicBezTo>
                  <a:pt x="3242920" y="9005519"/>
                  <a:pt x="3242313" y="9005519"/>
                  <a:pt x="3240491" y="9005519"/>
                </a:cubicBezTo>
                <a:cubicBezTo>
                  <a:pt x="3216211" y="8997021"/>
                  <a:pt x="3191323" y="8986095"/>
                  <a:pt x="3167042" y="8975169"/>
                </a:cubicBezTo>
                <a:lnTo>
                  <a:pt x="3162186" y="8973348"/>
                </a:lnTo>
                <a:cubicBezTo>
                  <a:pt x="3138512" y="8962422"/>
                  <a:pt x="3114231" y="8950282"/>
                  <a:pt x="3088737" y="8936927"/>
                </a:cubicBezTo>
                <a:cubicBezTo>
                  <a:pt x="3086915" y="8935713"/>
                  <a:pt x="3084487" y="8933892"/>
                  <a:pt x="3082667" y="8933285"/>
                </a:cubicBezTo>
                <a:cubicBezTo>
                  <a:pt x="3059599" y="8920538"/>
                  <a:pt x="3035319" y="8906577"/>
                  <a:pt x="3011038" y="8890795"/>
                </a:cubicBezTo>
                <a:cubicBezTo>
                  <a:pt x="3009217" y="8888367"/>
                  <a:pt x="3005575" y="8886546"/>
                  <a:pt x="3003147" y="8884725"/>
                </a:cubicBezTo>
                <a:cubicBezTo>
                  <a:pt x="2991006" y="8877441"/>
                  <a:pt x="2979473" y="8869550"/>
                  <a:pt x="2967333" y="8861659"/>
                </a:cubicBezTo>
                <a:cubicBezTo>
                  <a:pt x="2953371" y="8851340"/>
                  <a:pt x="2940017" y="8841627"/>
                  <a:pt x="2926662" y="8831915"/>
                </a:cubicBezTo>
                <a:cubicBezTo>
                  <a:pt x="2924234" y="8830094"/>
                  <a:pt x="2921199" y="8828273"/>
                  <a:pt x="2918771" y="8825845"/>
                </a:cubicBezTo>
                <a:cubicBezTo>
                  <a:pt x="2914522" y="8822810"/>
                  <a:pt x="2910879" y="8819168"/>
                  <a:pt x="2906023" y="8816740"/>
                </a:cubicBezTo>
                <a:cubicBezTo>
                  <a:pt x="2899953" y="8812491"/>
                  <a:pt x="2893883" y="8807028"/>
                  <a:pt x="2887206" y="8802172"/>
                </a:cubicBezTo>
                <a:cubicBezTo>
                  <a:pt x="2881135" y="8796709"/>
                  <a:pt x="2875672" y="8792460"/>
                  <a:pt x="2869602" y="8788211"/>
                </a:cubicBezTo>
                <a:cubicBezTo>
                  <a:pt x="2865960" y="8785176"/>
                  <a:pt x="2862925" y="8782748"/>
                  <a:pt x="2858676" y="8779106"/>
                </a:cubicBezTo>
                <a:cubicBezTo>
                  <a:pt x="2856248" y="8777285"/>
                  <a:pt x="2853213" y="8774857"/>
                  <a:pt x="2849571" y="8771822"/>
                </a:cubicBezTo>
                <a:cubicBezTo>
                  <a:pt x="2841679" y="8764538"/>
                  <a:pt x="2832574" y="8757861"/>
                  <a:pt x="2823469" y="8749362"/>
                </a:cubicBezTo>
                <a:cubicBezTo>
                  <a:pt x="2822861" y="8748755"/>
                  <a:pt x="2821041" y="8747541"/>
                  <a:pt x="2820433" y="8746934"/>
                </a:cubicBezTo>
                <a:cubicBezTo>
                  <a:pt x="2815577" y="8742078"/>
                  <a:pt x="2811328" y="8739043"/>
                  <a:pt x="2806472" y="8735401"/>
                </a:cubicBezTo>
                <a:cubicBezTo>
                  <a:pt x="2794939" y="8723261"/>
                  <a:pt x="2783405" y="8712942"/>
                  <a:pt x="2770658" y="8701409"/>
                </a:cubicBezTo>
                <a:cubicBezTo>
                  <a:pt x="2768230" y="8698374"/>
                  <a:pt x="2765801" y="8696553"/>
                  <a:pt x="2762767" y="8694125"/>
                </a:cubicBezTo>
                <a:cubicBezTo>
                  <a:pt x="2391877" y="8339026"/>
                  <a:pt x="2147248" y="7795149"/>
                  <a:pt x="2026451" y="7049138"/>
                </a:cubicBezTo>
                <a:cubicBezTo>
                  <a:pt x="1964535" y="6662475"/>
                  <a:pt x="1682270" y="6102209"/>
                  <a:pt x="1325949" y="5646347"/>
                </a:cubicBezTo>
                <a:cubicBezTo>
                  <a:pt x="772346" y="4936757"/>
                  <a:pt x="-1207755" y="2235580"/>
                  <a:pt x="1072214" y="579060"/>
                </a:cubicBezTo>
                <a:cubicBezTo>
                  <a:pt x="1372689" y="360538"/>
                  <a:pt x="2329961" y="56428"/>
                  <a:pt x="3222281" y="442483"/>
                </a:cubicBezTo>
                <a:cubicBezTo>
                  <a:pt x="3225316" y="443091"/>
                  <a:pt x="3228959" y="444911"/>
                  <a:pt x="3231387" y="446126"/>
                </a:cubicBezTo>
                <a:cubicBezTo>
                  <a:pt x="3239277" y="449768"/>
                  <a:pt x="3248383" y="452803"/>
                  <a:pt x="3255667" y="456445"/>
                </a:cubicBezTo>
                <a:cubicBezTo>
                  <a:pt x="3263559" y="460087"/>
                  <a:pt x="3271449" y="463729"/>
                  <a:pt x="3278734" y="467371"/>
                </a:cubicBezTo>
                <a:cubicBezTo>
                  <a:pt x="3284197" y="469799"/>
                  <a:pt x="3289661" y="471620"/>
                  <a:pt x="3293909" y="474655"/>
                </a:cubicBezTo>
                <a:cubicBezTo>
                  <a:pt x="3307264" y="480725"/>
                  <a:pt x="3321225" y="486795"/>
                  <a:pt x="3333366" y="494079"/>
                </a:cubicBezTo>
                <a:cubicBezTo>
                  <a:pt x="3784989" y="719885"/>
                  <a:pt x="4456961" y="1142968"/>
                  <a:pt x="5499822" y="441270"/>
                </a:cubicBezTo>
                <a:cubicBezTo>
                  <a:pt x="5517426" y="429129"/>
                  <a:pt x="5535637" y="416382"/>
                  <a:pt x="5554454" y="403635"/>
                </a:cubicBezTo>
                <a:cubicBezTo>
                  <a:pt x="5844990" y="200212"/>
                  <a:pt x="6302835" y="-9717"/>
                  <a:pt x="6812906" y="3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08614" y="687723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tx1"/>
                </a:solidFill>
                <a:latin typeface="Work Sans" pitchFamily="2" charset="77"/>
              </a:rPr>
              <a:pPr algn="r"/>
              <a:t>‹#›</a:t>
            </a:fld>
            <a:endParaRPr lang="en-US" sz="2800" b="1" i="0" spc="300" dirty="0">
              <a:solidFill>
                <a:schemeClr val="tx1"/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Work Sans Ligh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1BA9919F-0879-0740-86C2-6F1EBD074DD6}"/>
              </a:ext>
            </a:extLst>
          </p:cNvPr>
          <p:cNvSpPr/>
          <p:nvPr/>
        </p:nvSpPr>
        <p:spPr>
          <a:xfrm>
            <a:off x="2063525" y="4363710"/>
            <a:ext cx="5803258" cy="4075638"/>
          </a:xfrm>
          <a:custGeom>
            <a:avLst/>
            <a:gdLst>
              <a:gd name="connsiteX0" fmla="*/ 5495320 w 5803258"/>
              <a:gd name="connsiteY0" fmla="*/ 1159293 h 4075638"/>
              <a:gd name="connsiteX1" fmla="*/ 5803258 w 5803258"/>
              <a:gd name="connsiteY1" fmla="*/ 1467230 h 4075638"/>
              <a:gd name="connsiteX2" fmla="*/ 5554191 w 5803258"/>
              <a:gd name="connsiteY2" fmla="*/ 1768373 h 4075638"/>
              <a:gd name="connsiteX3" fmla="*/ 5554191 w 5803258"/>
              <a:gd name="connsiteY3" fmla="*/ 2309528 h 4075638"/>
              <a:gd name="connsiteX4" fmla="*/ 5803258 w 5803258"/>
              <a:gd name="connsiteY4" fmla="*/ 2610671 h 4075638"/>
              <a:gd name="connsiteX5" fmla="*/ 5495320 w 5803258"/>
              <a:gd name="connsiteY5" fmla="*/ 2918608 h 4075638"/>
              <a:gd name="connsiteX6" fmla="*/ 5187383 w 5803258"/>
              <a:gd name="connsiteY6" fmla="*/ 2610671 h 4075638"/>
              <a:gd name="connsiteX7" fmla="*/ 5436450 w 5803258"/>
              <a:gd name="connsiteY7" fmla="*/ 2309528 h 4075638"/>
              <a:gd name="connsiteX8" fmla="*/ 5436450 w 5803258"/>
              <a:gd name="connsiteY8" fmla="*/ 1768373 h 4075638"/>
              <a:gd name="connsiteX9" fmla="*/ 5187383 w 5803258"/>
              <a:gd name="connsiteY9" fmla="*/ 1467230 h 4075638"/>
              <a:gd name="connsiteX10" fmla="*/ 5495320 w 5803258"/>
              <a:gd name="connsiteY10" fmla="*/ 1159293 h 4075638"/>
              <a:gd name="connsiteX11" fmla="*/ 4777555 w 5803258"/>
              <a:gd name="connsiteY11" fmla="*/ 661159 h 4075638"/>
              <a:gd name="connsiteX12" fmla="*/ 5148892 w 5803258"/>
              <a:gd name="connsiteY12" fmla="*/ 1032495 h 4075638"/>
              <a:gd name="connsiteX13" fmla="*/ 4838689 w 5803258"/>
              <a:gd name="connsiteY13" fmla="*/ 1399302 h 4075638"/>
              <a:gd name="connsiteX14" fmla="*/ 4838689 w 5803258"/>
              <a:gd name="connsiteY14" fmla="*/ 2678599 h 4075638"/>
              <a:gd name="connsiteX15" fmla="*/ 5148892 w 5803258"/>
              <a:gd name="connsiteY15" fmla="*/ 3045406 h 4075638"/>
              <a:gd name="connsiteX16" fmla="*/ 4777555 w 5803258"/>
              <a:gd name="connsiteY16" fmla="*/ 3416742 h 4075638"/>
              <a:gd name="connsiteX17" fmla="*/ 4406219 w 5803258"/>
              <a:gd name="connsiteY17" fmla="*/ 3045406 h 4075638"/>
              <a:gd name="connsiteX18" fmla="*/ 4716419 w 5803258"/>
              <a:gd name="connsiteY18" fmla="*/ 2678599 h 4075638"/>
              <a:gd name="connsiteX19" fmla="*/ 4716419 w 5803258"/>
              <a:gd name="connsiteY19" fmla="*/ 1399302 h 4075638"/>
              <a:gd name="connsiteX20" fmla="*/ 4406219 w 5803258"/>
              <a:gd name="connsiteY20" fmla="*/ 1032495 h 4075638"/>
              <a:gd name="connsiteX21" fmla="*/ 4777555 w 5803258"/>
              <a:gd name="connsiteY21" fmla="*/ 661159 h 4075638"/>
              <a:gd name="connsiteX22" fmla="*/ 3946577 w 5803258"/>
              <a:gd name="connsiteY22" fmla="*/ 480019 h 4075638"/>
              <a:gd name="connsiteX23" fmla="*/ 4317913 w 5803258"/>
              <a:gd name="connsiteY23" fmla="*/ 851356 h 4075638"/>
              <a:gd name="connsiteX24" fmla="*/ 3980539 w 5803258"/>
              <a:gd name="connsiteY24" fmla="*/ 1222691 h 4075638"/>
              <a:gd name="connsiteX25" fmla="*/ 3980539 w 5803258"/>
              <a:gd name="connsiteY25" fmla="*/ 2855209 h 4075638"/>
              <a:gd name="connsiteX26" fmla="*/ 4317913 w 5803258"/>
              <a:gd name="connsiteY26" fmla="*/ 3226545 h 4075638"/>
              <a:gd name="connsiteX27" fmla="*/ 3946577 w 5803258"/>
              <a:gd name="connsiteY27" fmla="*/ 3597881 h 4075638"/>
              <a:gd name="connsiteX28" fmla="*/ 3575240 w 5803258"/>
              <a:gd name="connsiteY28" fmla="*/ 3226545 h 4075638"/>
              <a:gd name="connsiteX29" fmla="*/ 3912612 w 5803258"/>
              <a:gd name="connsiteY29" fmla="*/ 2855209 h 4075638"/>
              <a:gd name="connsiteX30" fmla="*/ 3912612 w 5803258"/>
              <a:gd name="connsiteY30" fmla="*/ 1222691 h 4075638"/>
              <a:gd name="connsiteX31" fmla="*/ 3575240 w 5803258"/>
              <a:gd name="connsiteY31" fmla="*/ 851356 h 4075638"/>
              <a:gd name="connsiteX32" fmla="*/ 3946577 w 5803258"/>
              <a:gd name="connsiteY32" fmla="*/ 480019 h 4075638"/>
              <a:gd name="connsiteX33" fmla="*/ 477753 w 5803258"/>
              <a:gd name="connsiteY33" fmla="*/ 464171 h 4075638"/>
              <a:gd name="connsiteX34" fmla="*/ 955509 w 5803258"/>
              <a:gd name="connsiteY34" fmla="*/ 941926 h 4075638"/>
              <a:gd name="connsiteX35" fmla="*/ 538889 w 5803258"/>
              <a:gd name="connsiteY35" fmla="*/ 1417417 h 4075638"/>
              <a:gd name="connsiteX36" fmla="*/ 538889 w 5803258"/>
              <a:gd name="connsiteY36" fmla="*/ 2658222 h 4075638"/>
              <a:gd name="connsiteX37" fmla="*/ 955509 w 5803258"/>
              <a:gd name="connsiteY37" fmla="*/ 3131450 h 4075638"/>
              <a:gd name="connsiteX38" fmla="*/ 477753 w 5803258"/>
              <a:gd name="connsiteY38" fmla="*/ 3609204 h 4075638"/>
              <a:gd name="connsiteX39" fmla="*/ 0 w 5803258"/>
              <a:gd name="connsiteY39" fmla="*/ 3131450 h 4075638"/>
              <a:gd name="connsiteX40" fmla="*/ 416620 w 5803258"/>
              <a:gd name="connsiteY40" fmla="*/ 2658222 h 4075638"/>
              <a:gd name="connsiteX41" fmla="*/ 416620 w 5803258"/>
              <a:gd name="connsiteY41" fmla="*/ 1419682 h 4075638"/>
              <a:gd name="connsiteX42" fmla="*/ 0 w 5803258"/>
              <a:gd name="connsiteY42" fmla="*/ 944191 h 4075638"/>
              <a:gd name="connsiteX43" fmla="*/ 477753 w 5803258"/>
              <a:gd name="connsiteY43" fmla="*/ 464171 h 4075638"/>
              <a:gd name="connsiteX44" fmla="*/ 3122392 w 5803258"/>
              <a:gd name="connsiteY44" fmla="*/ 353222 h 4075638"/>
              <a:gd name="connsiteX45" fmla="*/ 3493728 w 5803258"/>
              <a:gd name="connsiteY45" fmla="*/ 724559 h 4075638"/>
              <a:gd name="connsiteX46" fmla="*/ 3163148 w 5803258"/>
              <a:gd name="connsiteY46" fmla="*/ 1093629 h 4075638"/>
              <a:gd name="connsiteX47" fmla="*/ 3163148 w 5803258"/>
              <a:gd name="connsiteY47" fmla="*/ 2982008 h 4075638"/>
              <a:gd name="connsiteX48" fmla="*/ 3493728 w 5803258"/>
              <a:gd name="connsiteY48" fmla="*/ 3351081 h 4075638"/>
              <a:gd name="connsiteX49" fmla="*/ 3122392 w 5803258"/>
              <a:gd name="connsiteY49" fmla="*/ 3722417 h 4075638"/>
              <a:gd name="connsiteX50" fmla="*/ 2751055 w 5803258"/>
              <a:gd name="connsiteY50" fmla="*/ 3351081 h 4075638"/>
              <a:gd name="connsiteX51" fmla="*/ 3081635 w 5803258"/>
              <a:gd name="connsiteY51" fmla="*/ 2982008 h 4075638"/>
              <a:gd name="connsiteX52" fmla="*/ 3081635 w 5803258"/>
              <a:gd name="connsiteY52" fmla="*/ 1093629 h 4075638"/>
              <a:gd name="connsiteX53" fmla="*/ 2751055 w 5803258"/>
              <a:gd name="connsiteY53" fmla="*/ 724559 h 4075638"/>
              <a:gd name="connsiteX54" fmla="*/ 3122392 w 5803258"/>
              <a:gd name="connsiteY54" fmla="*/ 353222 h 4075638"/>
              <a:gd name="connsiteX55" fmla="*/ 1265712 w 5803258"/>
              <a:gd name="connsiteY55" fmla="*/ 169818 h 4075638"/>
              <a:gd name="connsiteX56" fmla="*/ 1573649 w 5803258"/>
              <a:gd name="connsiteY56" fmla="*/ 477755 h 4075638"/>
              <a:gd name="connsiteX57" fmla="*/ 1317788 w 5803258"/>
              <a:gd name="connsiteY57" fmla="*/ 781165 h 4075638"/>
              <a:gd name="connsiteX58" fmla="*/ 1317788 w 5803258"/>
              <a:gd name="connsiteY58" fmla="*/ 3294475 h 4075638"/>
              <a:gd name="connsiteX59" fmla="*/ 1573649 w 5803258"/>
              <a:gd name="connsiteY59" fmla="*/ 3597884 h 4075638"/>
              <a:gd name="connsiteX60" fmla="*/ 1265712 w 5803258"/>
              <a:gd name="connsiteY60" fmla="*/ 3905821 h 4075638"/>
              <a:gd name="connsiteX61" fmla="*/ 957774 w 5803258"/>
              <a:gd name="connsiteY61" fmla="*/ 3597884 h 4075638"/>
              <a:gd name="connsiteX62" fmla="*/ 1213633 w 5803258"/>
              <a:gd name="connsiteY62" fmla="*/ 3294475 h 4075638"/>
              <a:gd name="connsiteX63" fmla="*/ 1213633 w 5803258"/>
              <a:gd name="connsiteY63" fmla="*/ 781165 h 4075638"/>
              <a:gd name="connsiteX64" fmla="*/ 957774 w 5803258"/>
              <a:gd name="connsiteY64" fmla="*/ 477755 h 4075638"/>
              <a:gd name="connsiteX65" fmla="*/ 1265712 w 5803258"/>
              <a:gd name="connsiteY65" fmla="*/ 169818 h 4075638"/>
              <a:gd name="connsiteX66" fmla="*/ 2194052 w 5803258"/>
              <a:gd name="connsiteY66" fmla="*/ 0 h 4075638"/>
              <a:gd name="connsiteX67" fmla="*/ 2671806 w 5803258"/>
              <a:gd name="connsiteY67" fmla="*/ 477754 h 4075638"/>
              <a:gd name="connsiteX68" fmla="*/ 2284622 w 5803258"/>
              <a:gd name="connsiteY68" fmla="*/ 948717 h 4075638"/>
              <a:gd name="connsiteX69" fmla="*/ 2284622 w 5803258"/>
              <a:gd name="connsiteY69" fmla="*/ 3126919 h 4075638"/>
              <a:gd name="connsiteX70" fmla="*/ 2669543 w 5803258"/>
              <a:gd name="connsiteY70" fmla="*/ 3597882 h 4075638"/>
              <a:gd name="connsiteX71" fmla="*/ 2191787 w 5803258"/>
              <a:gd name="connsiteY71" fmla="*/ 4075638 h 4075638"/>
              <a:gd name="connsiteX72" fmla="*/ 1714033 w 5803258"/>
              <a:gd name="connsiteY72" fmla="*/ 3597882 h 4075638"/>
              <a:gd name="connsiteX73" fmla="*/ 2101217 w 5803258"/>
              <a:gd name="connsiteY73" fmla="*/ 3126919 h 4075638"/>
              <a:gd name="connsiteX74" fmla="*/ 2101217 w 5803258"/>
              <a:gd name="connsiteY74" fmla="*/ 948717 h 4075638"/>
              <a:gd name="connsiteX75" fmla="*/ 1714033 w 5803258"/>
              <a:gd name="connsiteY75" fmla="*/ 477754 h 4075638"/>
              <a:gd name="connsiteX76" fmla="*/ 2194052 w 5803258"/>
              <a:gd name="connsiteY76" fmla="*/ 0 h 407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803258" h="4075638">
                <a:moveTo>
                  <a:pt x="5495320" y="1159293"/>
                </a:moveTo>
                <a:cubicBezTo>
                  <a:pt x="5665137" y="1159293"/>
                  <a:pt x="5803258" y="1297410"/>
                  <a:pt x="5803258" y="1467230"/>
                </a:cubicBezTo>
                <a:cubicBezTo>
                  <a:pt x="5803258" y="1616670"/>
                  <a:pt x="5696837" y="1741202"/>
                  <a:pt x="5554191" y="1768373"/>
                </a:cubicBezTo>
                <a:lnTo>
                  <a:pt x="5554191" y="2309528"/>
                </a:lnTo>
                <a:cubicBezTo>
                  <a:pt x="5696837" y="2336699"/>
                  <a:pt x="5803258" y="2461231"/>
                  <a:pt x="5803258" y="2610671"/>
                </a:cubicBezTo>
                <a:cubicBezTo>
                  <a:pt x="5803258" y="2780491"/>
                  <a:pt x="5665137" y="2918608"/>
                  <a:pt x="5495320" y="2918608"/>
                </a:cubicBezTo>
                <a:cubicBezTo>
                  <a:pt x="5325501" y="2918608"/>
                  <a:pt x="5187383" y="2780491"/>
                  <a:pt x="5187383" y="2610671"/>
                </a:cubicBezTo>
                <a:cubicBezTo>
                  <a:pt x="5187383" y="2461231"/>
                  <a:pt x="5293801" y="2336699"/>
                  <a:pt x="5436450" y="2309528"/>
                </a:cubicBezTo>
                <a:lnTo>
                  <a:pt x="5436450" y="1768373"/>
                </a:lnTo>
                <a:cubicBezTo>
                  <a:pt x="5293801" y="1741202"/>
                  <a:pt x="5187383" y="1616670"/>
                  <a:pt x="5187383" y="1467230"/>
                </a:cubicBezTo>
                <a:cubicBezTo>
                  <a:pt x="5187383" y="1297410"/>
                  <a:pt x="5325501" y="1159293"/>
                  <a:pt x="5495320" y="1159293"/>
                </a:cubicBezTo>
                <a:close/>
                <a:moveTo>
                  <a:pt x="4777555" y="661159"/>
                </a:moveTo>
                <a:cubicBezTo>
                  <a:pt x="4981337" y="661159"/>
                  <a:pt x="5148892" y="826447"/>
                  <a:pt x="5148892" y="1032495"/>
                </a:cubicBezTo>
                <a:cubicBezTo>
                  <a:pt x="5148892" y="1218163"/>
                  <a:pt x="5015300" y="1369866"/>
                  <a:pt x="4838689" y="1399302"/>
                </a:cubicBezTo>
                <a:lnTo>
                  <a:pt x="4838689" y="2678599"/>
                </a:lnTo>
                <a:cubicBezTo>
                  <a:pt x="5015300" y="2705770"/>
                  <a:pt x="5148892" y="2859738"/>
                  <a:pt x="5148892" y="3045406"/>
                </a:cubicBezTo>
                <a:cubicBezTo>
                  <a:pt x="5148892" y="3249188"/>
                  <a:pt x="4983600" y="3416742"/>
                  <a:pt x="4777555" y="3416742"/>
                </a:cubicBezTo>
                <a:cubicBezTo>
                  <a:pt x="4573773" y="3416742"/>
                  <a:pt x="4406219" y="3251454"/>
                  <a:pt x="4406219" y="3045406"/>
                </a:cubicBezTo>
                <a:cubicBezTo>
                  <a:pt x="4406219" y="2859738"/>
                  <a:pt x="4539808" y="2708035"/>
                  <a:pt x="4716419" y="2678599"/>
                </a:cubicBezTo>
                <a:lnTo>
                  <a:pt x="4716419" y="1399302"/>
                </a:lnTo>
                <a:cubicBezTo>
                  <a:pt x="4539808" y="1369866"/>
                  <a:pt x="4406219" y="1218163"/>
                  <a:pt x="4406219" y="1032495"/>
                </a:cubicBezTo>
                <a:cubicBezTo>
                  <a:pt x="4406219" y="828713"/>
                  <a:pt x="4571508" y="661159"/>
                  <a:pt x="4777555" y="661159"/>
                </a:cubicBezTo>
                <a:close/>
                <a:moveTo>
                  <a:pt x="3946577" y="480019"/>
                </a:moveTo>
                <a:cubicBezTo>
                  <a:pt x="4150359" y="480019"/>
                  <a:pt x="4317913" y="645308"/>
                  <a:pt x="4317913" y="851356"/>
                </a:cubicBezTo>
                <a:cubicBezTo>
                  <a:pt x="4317913" y="1046080"/>
                  <a:pt x="4170736" y="1204577"/>
                  <a:pt x="3980539" y="1222691"/>
                </a:cubicBezTo>
                <a:lnTo>
                  <a:pt x="3980539" y="2855209"/>
                </a:lnTo>
                <a:cubicBezTo>
                  <a:pt x="4170736" y="2873323"/>
                  <a:pt x="4317913" y="3031820"/>
                  <a:pt x="4317913" y="3226545"/>
                </a:cubicBezTo>
                <a:cubicBezTo>
                  <a:pt x="4317913" y="3430327"/>
                  <a:pt x="4152622" y="3597881"/>
                  <a:pt x="3946577" y="3597881"/>
                </a:cubicBezTo>
                <a:cubicBezTo>
                  <a:pt x="3742794" y="3597881"/>
                  <a:pt x="3575240" y="3432593"/>
                  <a:pt x="3575240" y="3226545"/>
                </a:cubicBezTo>
                <a:cubicBezTo>
                  <a:pt x="3575240" y="3031820"/>
                  <a:pt x="3722415" y="2873323"/>
                  <a:pt x="3912612" y="2855209"/>
                </a:cubicBezTo>
                <a:lnTo>
                  <a:pt x="3912612" y="1222691"/>
                </a:lnTo>
                <a:cubicBezTo>
                  <a:pt x="3722415" y="1204577"/>
                  <a:pt x="3575240" y="1046080"/>
                  <a:pt x="3575240" y="851356"/>
                </a:cubicBezTo>
                <a:cubicBezTo>
                  <a:pt x="3575240" y="647574"/>
                  <a:pt x="3740529" y="480019"/>
                  <a:pt x="3946577" y="480019"/>
                </a:cubicBezTo>
                <a:close/>
                <a:moveTo>
                  <a:pt x="477753" y="464171"/>
                </a:moveTo>
                <a:cubicBezTo>
                  <a:pt x="740405" y="464171"/>
                  <a:pt x="955509" y="677010"/>
                  <a:pt x="955509" y="941926"/>
                </a:cubicBezTo>
                <a:cubicBezTo>
                  <a:pt x="955509" y="1186464"/>
                  <a:pt x="774370" y="1387983"/>
                  <a:pt x="538889" y="1417417"/>
                </a:cubicBezTo>
                <a:lnTo>
                  <a:pt x="538889" y="2658222"/>
                </a:lnTo>
                <a:cubicBezTo>
                  <a:pt x="774370" y="2687658"/>
                  <a:pt x="957772" y="2889174"/>
                  <a:pt x="955509" y="3131450"/>
                </a:cubicBezTo>
                <a:cubicBezTo>
                  <a:pt x="955509" y="3394102"/>
                  <a:pt x="742671" y="3609204"/>
                  <a:pt x="477753" y="3609204"/>
                </a:cubicBezTo>
                <a:cubicBezTo>
                  <a:pt x="215101" y="3609204"/>
                  <a:pt x="0" y="3396365"/>
                  <a:pt x="0" y="3131450"/>
                </a:cubicBezTo>
                <a:cubicBezTo>
                  <a:pt x="0" y="2889174"/>
                  <a:pt x="181139" y="2687658"/>
                  <a:pt x="416620" y="2658222"/>
                </a:cubicBezTo>
                <a:lnTo>
                  <a:pt x="416620" y="1419682"/>
                </a:lnTo>
                <a:cubicBezTo>
                  <a:pt x="181139" y="1387983"/>
                  <a:pt x="0" y="1188729"/>
                  <a:pt x="0" y="944191"/>
                </a:cubicBezTo>
                <a:cubicBezTo>
                  <a:pt x="0" y="679274"/>
                  <a:pt x="215101" y="464171"/>
                  <a:pt x="477753" y="464171"/>
                </a:cubicBezTo>
                <a:close/>
                <a:moveTo>
                  <a:pt x="3122392" y="353222"/>
                </a:moveTo>
                <a:cubicBezTo>
                  <a:pt x="3326174" y="353222"/>
                  <a:pt x="3493728" y="518511"/>
                  <a:pt x="3493728" y="724559"/>
                </a:cubicBezTo>
                <a:cubicBezTo>
                  <a:pt x="3493728" y="914755"/>
                  <a:pt x="3348816" y="1073252"/>
                  <a:pt x="3163148" y="1093629"/>
                </a:cubicBezTo>
                <a:lnTo>
                  <a:pt x="3163148" y="2982008"/>
                </a:lnTo>
                <a:cubicBezTo>
                  <a:pt x="3348816" y="3002387"/>
                  <a:pt x="3493728" y="3160884"/>
                  <a:pt x="3493728" y="3351081"/>
                </a:cubicBezTo>
                <a:cubicBezTo>
                  <a:pt x="3493728" y="3554863"/>
                  <a:pt x="3328437" y="3722417"/>
                  <a:pt x="3122392" y="3722417"/>
                </a:cubicBezTo>
                <a:cubicBezTo>
                  <a:pt x="2918609" y="3722417"/>
                  <a:pt x="2751055" y="3557126"/>
                  <a:pt x="2751055" y="3351081"/>
                </a:cubicBezTo>
                <a:cubicBezTo>
                  <a:pt x="2751055" y="3160884"/>
                  <a:pt x="2895967" y="3002387"/>
                  <a:pt x="3081635" y="2982008"/>
                </a:cubicBezTo>
                <a:lnTo>
                  <a:pt x="3081635" y="1093629"/>
                </a:lnTo>
                <a:cubicBezTo>
                  <a:pt x="2895967" y="1073252"/>
                  <a:pt x="2751055" y="914755"/>
                  <a:pt x="2751055" y="724559"/>
                </a:cubicBezTo>
                <a:cubicBezTo>
                  <a:pt x="2751055" y="520776"/>
                  <a:pt x="2916344" y="353222"/>
                  <a:pt x="3122392" y="353222"/>
                </a:cubicBezTo>
                <a:close/>
                <a:moveTo>
                  <a:pt x="1265712" y="169818"/>
                </a:moveTo>
                <a:cubicBezTo>
                  <a:pt x="1435529" y="169818"/>
                  <a:pt x="1573649" y="307936"/>
                  <a:pt x="1573649" y="477755"/>
                </a:cubicBezTo>
                <a:cubicBezTo>
                  <a:pt x="1573649" y="629459"/>
                  <a:pt x="1462700" y="756257"/>
                  <a:pt x="1317788" y="781165"/>
                </a:cubicBezTo>
                <a:lnTo>
                  <a:pt x="1317788" y="3294475"/>
                </a:lnTo>
                <a:cubicBezTo>
                  <a:pt x="1462700" y="3319381"/>
                  <a:pt x="1573649" y="3446178"/>
                  <a:pt x="1573649" y="3597884"/>
                </a:cubicBezTo>
                <a:cubicBezTo>
                  <a:pt x="1573649" y="3767701"/>
                  <a:pt x="1435529" y="3905821"/>
                  <a:pt x="1265712" y="3905821"/>
                </a:cubicBezTo>
                <a:cubicBezTo>
                  <a:pt x="1095892" y="3905821"/>
                  <a:pt x="957774" y="3767701"/>
                  <a:pt x="957774" y="3597884"/>
                </a:cubicBezTo>
                <a:cubicBezTo>
                  <a:pt x="957774" y="3446178"/>
                  <a:pt x="1068721" y="3319381"/>
                  <a:pt x="1213633" y="3294475"/>
                </a:cubicBezTo>
                <a:lnTo>
                  <a:pt x="1213633" y="781165"/>
                </a:lnTo>
                <a:cubicBezTo>
                  <a:pt x="1068721" y="756257"/>
                  <a:pt x="957774" y="629459"/>
                  <a:pt x="957774" y="477755"/>
                </a:cubicBezTo>
                <a:cubicBezTo>
                  <a:pt x="957774" y="307936"/>
                  <a:pt x="1095892" y="169818"/>
                  <a:pt x="1265712" y="169818"/>
                </a:cubicBezTo>
                <a:close/>
                <a:moveTo>
                  <a:pt x="2194052" y="0"/>
                </a:moveTo>
                <a:cubicBezTo>
                  <a:pt x="2456705" y="0"/>
                  <a:pt x="2671806" y="215102"/>
                  <a:pt x="2671806" y="477754"/>
                </a:cubicBezTo>
                <a:cubicBezTo>
                  <a:pt x="2671806" y="710973"/>
                  <a:pt x="2504252" y="905698"/>
                  <a:pt x="2284622" y="948717"/>
                </a:cubicBezTo>
                <a:lnTo>
                  <a:pt x="2284622" y="3126919"/>
                </a:lnTo>
                <a:cubicBezTo>
                  <a:pt x="2504252" y="3169941"/>
                  <a:pt x="2671806" y="3364666"/>
                  <a:pt x="2669543" y="3597882"/>
                </a:cubicBezTo>
                <a:cubicBezTo>
                  <a:pt x="2669543" y="3860534"/>
                  <a:pt x="2456705" y="4075638"/>
                  <a:pt x="2191787" y="4075638"/>
                </a:cubicBezTo>
                <a:cubicBezTo>
                  <a:pt x="1929135" y="4075638"/>
                  <a:pt x="1714033" y="3862799"/>
                  <a:pt x="1714033" y="3597882"/>
                </a:cubicBezTo>
                <a:cubicBezTo>
                  <a:pt x="1714033" y="3364666"/>
                  <a:pt x="1881587" y="3169941"/>
                  <a:pt x="2101217" y="3126919"/>
                </a:cubicBezTo>
                <a:lnTo>
                  <a:pt x="2101217" y="948717"/>
                </a:lnTo>
                <a:cubicBezTo>
                  <a:pt x="1881587" y="905698"/>
                  <a:pt x="1714033" y="710973"/>
                  <a:pt x="1714033" y="477754"/>
                </a:cubicBezTo>
                <a:cubicBezTo>
                  <a:pt x="1714033" y="215102"/>
                  <a:pt x="1929135" y="0"/>
                  <a:pt x="2194052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 dirty="0">
              <a:latin typeface="Work Sans Light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49AF8E0-2E04-114D-A700-66719B8C7D0E}"/>
              </a:ext>
            </a:extLst>
          </p:cNvPr>
          <p:cNvSpPr/>
          <p:nvPr/>
        </p:nvSpPr>
        <p:spPr>
          <a:xfrm>
            <a:off x="8116373" y="4692027"/>
            <a:ext cx="3912615" cy="3428063"/>
          </a:xfrm>
          <a:custGeom>
            <a:avLst/>
            <a:gdLst>
              <a:gd name="connsiteX0" fmla="*/ 3604677 w 3912615"/>
              <a:gd name="connsiteY0" fmla="*/ 792485 h 3428063"/>
              <a:gd name="connsiteX1" fmla="*/ 3912615 w 3912615"/>
              <a:gd name="connsiteY1" fmla="*/ 1100422 h 3428063"/>
              <a:gd name="connsiteX2" fmla="*/ 3663547 w 3912615"/>
              <a:gd name="connsiteY2" fmla="*/ 1401565 h 3428063"/>
              <a:gd name="connsiteX3" fmla="*/ 3663547 w 3912615"/>
              <a:gd name="connsiteY3" fmla="*/ 2026496 h 3428063"/>
              <a:gd name="connsiteX4" fmla="*/ 3912615 w 3912615"/>
              <a:gd name="connsiteY4" fmla="*/ 2327642 h 3428063"/>
              <a:gd name="connsiteX5" fmla="*/ 3604677 w 3912615"/>
              <a:gd name="connsiteY5" fmla="*/ 2635579 h 3428063"/>
              <a:gd name="connsiteX6" fmla="*/ 3296739 w 3912615"/>
              <a:gd name="connsiteY6" fmla="*/ 2327642 h 3428063"/>
              <a:gd name="connsiteX7" fmla="*/ 3545807 w 3912615"/>
              <a:gd name="connsiteY7" fmla="*/ 2026496 h 3428063"/>
              <a:gd name="connsiteX8" fmla="*/ 3545807 w 3912615"/>
              <a:gd name="connsiteY8" fmla="*/ 1401565 h 3428063"/>
              <a:gd name="connsiteX9" fmla="*/ 3296739 w 3912615"/>
              <a:gd name="connsiteY9" fmla="*/ 1100422 h 3428063"/>
              <a:gd name="connsiteX10" fmla="*/ 3604677 w 3912615"/>
              <a:gd name="connsiteY10" fmla="*/ 792485 h 3428063"/>
              <a:gd name="connsiteX11" fmla="*/ 2832568 w 3912615"/>
              <a:gd name="connsiteY11" fmla="*/ 620402 h 3428063"/>
              <a:gd name="connsiteX12" fmla="*/ 3140505 w 3912615"/>
              <a:gd name="connsiteY12" fmla="*/ 928339 h 3428063"/>
              <a:gd name="connsiteX13" fmla="*/ 2893701 w 3912615"/>
              <a:gd name="connsiteY13" fmla="*/ 1229482 h 3428063"/>
              <a:gd name="connsiteX14" fmla="*/ 2893701 w 3912615"/>
              <a:gd name="connsiteY14" fmla="*/ 2200843 h 3428063"/>
              <a:gd name="connsiteX15" fmla="*/ 3140505 w 3912615"/>
              <a:gd name="connsiteY15" fmla="*/ 2501986 h 3428063"/>
              <a:gd name="connsiteX16" fmla="*/ 2832568 w 3912615"/>
              <a:gd name="connsiteY16" fmla="*/ 2809923 h 3428063"/>
              <a:gd name="connsiteX17" fmla="*/ 2524630 w 3912615"/>
              <a:gd name="connsiteY17" fmla="*/ 2501986 h 3428063"/>
              <a:gd name="connsiteX18" fmla="*/ 2771432 w 3912615"/>
              <a:gd name="connsiteY18" fmla="*/ 2200843 h 3428063"/>
              <a:gd name="connsiteX19" fmla="*/ 2771432 w 3912615"/>
              <a:gd name="connsiteY19" fmla="*/ 1229482 h 3428063"/>
              <a:gd name="connsiteX20" fmla="*/ 2524630 w 3912615"/>
              <a:gd name="connsiteY20" fmla="*/ 928339 h 3428063"/>
              <a:gd name="connsiteX21" fmla="*/ 2832568 w 3912615"/>
              <a:gd name="connsiteY21" fmla="*/ 620402 h 3428063"/>
              <a:gd name="connsiteX22" fmla="*/ 307938 w 3912615"/>
              <a:gd name="connsiteY22" fmla="*/ 527566 h 3428063"/>
              <a:gd name="connsiteX23" fmla="*/ 615875 w 3912615"/>
              <a:gd name="connsiteY23" fmla="*/ 835503 h 3428063"/>
              <a:gd name="connsiteX24" fmla="*/ 344166 w 3912615"/>
              <a:gd name="connsiteY24" fmla="*/ 1141174 h 3428063"/>
              <a:gd name="connsiteX25" fmla="*/ 344166 w 3912615"/>
              <a:gd name="connsiteY25" fmla="*/ 2289147 h 3428063"/>
              <a:gd name="connsiteX26" fmla="*/ 615875 w 3912615"/>
              <a:gd name="connsiteY26" fmla="*/ 2594819 h 3428063"/>
              <a:gd name="connsiteX27" fmla="*/ 307938 w 3912615"/>
              <a:gd name="connsiteY27" fmla="*/ 2902756 h 3428063"/>
              <a:gd name="connsiteX28" fmla="*/ 0 w 3912615"/>
              <a:gd name="connsiteY28" fmla="*/ 2594819 h 3428063"/>
              <a:gd name="connsiteX29" fmla="*/ 271710 w 3912615"/>
              <a:gd name="connsiteY29" fmla="*/ 2289147 h 3428063"/>
              <a:gd name="connsiteX30" fmla="*/ 271710 w 3912615"/>
              <a:gd name="connsiteY30" fmla="*/ 1141174 h 3428063"/>
              <a:gd name="connsiteX31" fmla="*/ 0 w 3912615"/>
              <a:gd name="connsiteY31" fmla="*/ 835503 h 3428063"/>
              <a:gd name="connsiteX32" fmla="*/ 307938 w 3912615"/>
              <a:gd name="connsiteY32" fmla="*/ 527566 h 3428063"/>
              <a:gd name="connsiteX33" fmla="*/ 1969889 w 3912615"/>
              <a:gd name="connsiteY33" fmla="*/ 74719 h 3428063"/>
              <a:gd name="connsiteX34" fmla="*/ 2447645 w 3912615"/>
              <a:gd name="connsiteY34" fmla="*/ 552473 h 3428063"/>
              <a:gd name="connsiteX35" fmla="*/ 2060459 w 3912615"/>
              <a:gd name="connsiteY35" fmla="*/ 1021172 h 3428063"/>
              <a:gd name="connsiteX36" fmla="*/ 2060459 w 3912615"/>
              <a:gd name="connsiteY36" fmla="*/ 2409151 h 3428063"/>
              <a:gd name="connsiteX37" fmla="*/ 2447645 w 3912615"/>
              <a:gd name="connsiteY37" fmla="*/ 2880114 h 3428063"/>
              <a:gd name="connsiteX38" fmla="*/ 1969889 w 3912615"/>
              <a:gd name="connsiteY38" fmla="*/ 3357870 h 3428063"/>
              <a:gd name="connsiteX39" fmla="*/ 1492135 w 3912615"/>
              <a:gd name="connsiteY39" fmla="*/ 2880114 h 3428063"/>
              <a:gd name="connsiteX40" fmla="*/ 1879320 w 3912615"/>
              <a:gd name="connsiteY40" fmla="*/ 2409151 h 3428063"/>
              <a:gd name="connsiteX41" fmla="*/ 1879320 w 3912615"/>
              <a:gd name="connsiteY41" fmla="*/ 1023435 h 3428063"/>
              <a:gd name="connsiteX42" fmla="*/ 1492135 w 3912615"/>
              <a:gd name="connsiteY42" fmla="*/ 552473 h 3428063"/>
              <a:gd name="connsiteX43" fmla="*/ 1969889 w 3912615"/>
              <a:gd name="connsiteY43" fmla="*/ 74719 h 3428063"/>
              <a:gd name="connsiteX44" fmla="*/ 1043815 w 3912615"/>
              <a:gd name="connsiteY44" fmla="*/ 0 h 3428063"/>
              <a:gd name="connsiteX45" fmla="*/ 1444587 w 3912615"/>
              <a:gd name="connsiteY45" fmla="*/ 400769 h 3428063"/>
              <a:gd name="connsiteX46" fmla="*/ 1125327 w 3912615"/>
              <a:gd name="connsiteY46" fmla="*/ 792485 h 3428063"/>
              <a:gd name="connsiteX47" fmla="*/ 1125327 w 3912615"/>
              <a:gd name="connsiteY47" fmla="*/ 2635578 h 3428063"/>
              <a:gd name="connsiteX48" fmla="*/ 1444587 w 3912615"/>
              <a:gd name="connsiteY48" fmla="*/ 3027291 h 3428063"/>
              <a:gd name="connsiteX49" fmla="*/ 1043815 w 3912615"/>
              <a:gd name="connsiteY49" fmla="*/ 3428063 h 3428063"/>
              <a:gd name="connsiteX50" fmla="*/ 643044 w 3912615"/>
              <a:gd name="connsiteY50" fmla="*/ 3027291 h 3428063"/>
              <a:gd name="connsiteX51" fmla="*/ 962302 w 3912615"/>
              <a:gd name="connsiteY51" fmla="*/ 2635578 h 3428063"/>
              <a:gd name="connsiteX52" fmla="*/ 962302 w 3912615"/>
              <a:gd name="connsiteY52" fmla="*/ 792485 h 3428063"/>
              <a:gd name="connsiteX53" fmla="*/ 643044 w 3912615"/>
              <a:gd name="connsiteY53" fmla="*/ 400769 h 3428063"/>
              <a:gd name="connsiteX54" fmla="*/ 1043815 w 3912615"/>
              <a:gd name="connsiteY54" fmla="*/ 0 h 34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912615" h="3428063">
                <a:moveTo>
                  <a:pt x="3604677" y="792485"/>
                </a:moveTo>
                <a:cubicBezTo>
                  <a:pt x="3774494" y="792485"/>
                  <a:pt x="3912615" y="930602"/>
                  <a:pt x="3912615" y="1100422"/>
                </a:cubicBezTo>
                <a:cubicBezTo>
                  <a:pt x="3912615" y="1249862"/>
                  <a:pt x="3806194" y="1374394"/>
                  <a:pt x="3663547" y="1401565"/>
                </a:cubicBezTo>
                <a:lnTo>
                  <a:pt x="3663547" y="2026496"/>
                </a:lnTo>
                <a:cubicBezTo>
                  <a:pt x="3806194" y="2053667"/>
                  <a:pt x="3912615" y="2178202"/>
                  <a:pt x="3912615" y="2327642"/>
                </a:cubicBezTo>
                <a:cubicBezTo>
                  <a:pt x="3912615" y="2497459"/>
                  <a:pt x="3774494" y="2635579"/>
                  <a:pt x="3604677" y="2635579"/>
                </a:cubicBezTo>
                <a:cubicBezTo>
                  <a:pt x="3434857" y="2635579"/>
                  <a:pt x="3296739" y="2497459"/>
                  <a:pt x="3296739" y="2327642"/>
                </a:cubicBezTo>
                <a:cubicBezTo>
                  <a:pt x="3296739" y="2178202"/>
                  <a:pt x="3403158" y="2053667"/>
                  <a:pt x="3545807" y="2026496"/>
                </a:cubicBezTo>
                <a:lnTo>
                  <a:pt x="3545807" y="1401565"/>
                </a:lnTo>
                <a:cubicBezTo>
                  <a:pt x="3403158" y="1374394"/>
                  <a:pt x="3296739" y="1249862"/>
                  <a:pt x="3296739" y="1100422"/>
                </a:cubicBezTo>
                <a:cubicBezTo>
                  <a:pt x="3296739" y="930602"/>
                  <a:pt x="3434857" y="792485"/>
                  <a:pt x="3604677" y="792485"/>
                </a:cubicBezTo>
                <a:close/>
                <a:moveTo>
                  <a:pt x="2832568" y="620402"/>
                </a:moveTo>
                <a:cubicBezTo>
                  <a:pt x="3002385" y="620402"/>
                  <a:pt x="3140505" y="758519"/>
                  <a:pt x="3140505" y="928339"/>
                </a:cubicBezTo>
                <a:cubicBezTo>
                  <a:pt x="3140505" y="1075513"/>
                  <a:pt x="3034085" y="1200048"/>
                  <a:pt x="2893701" y="1229482"/>
                </a:cubicBezTo>
                <a:lnTo>
                  <a:pt x="2893701" y="2200843"/>
                </a:lnTo>
                <a:cubicBezTo>
                  <a:pt x="3034085" y="2228014"/>
                  <a:pt x="3140505" y="2352546"/>
                  <a:pt x="3140505" y="2501986"/>
                </a:cubicBezTo>
                <a:cubicBezTo>
                  <a:pt x="3140505" y="2671806"/>
                  <a:pt x="3002385" y="2809923"/>
                  <a:pt x="2832568" y="2809923"/>
                </a:cubicBezTo>
                <a:cubicBezTo>
                  <a:pt x="2662748" y="2809923"/>
                  <a:pt x="2524630" y="2671806"/>
                  <a:pt x="2524630" y="2501986"/>
                </a:cubicBezTo>
                <a:cubicBezTo>
                  <a:pt x="2524630" y="2352546"/>
                  <a:pt x="2631049" y="2230277"/>
                  <a:pt x="2771432" y="2200843"/>
                </a:cubicBezTo>
                <a:lnTo>
                  <a:pt x="2771432" y="1229482"/>
                </a:lnTo>
                <a:cubicBezTo>
                  <a:pt x="2631049" y="1202311"/>
                  <a:pt x="2524630" y="1077779"/>
                  <a:pt x="2524630" y="928339"/>
                </a:cubicBezTo>
                <a:cubicBezTo>
                  <a:pt x="2524630" y="758519"/>
                  <a:pt x="2662748" y="620402"/>
                  <a:pt x="2832568" y="620402"/>
                </a:cubicBezTo>
                <a:close/>
                <a:moveTo>
                  <a:pt x="307938" y="527566"/>
                </a:moveTo>
                <a:cubicBezTo>
                  <a:pt x="477755" y="527566"/>
                  <a:pt x="615875" y="665683"/>
                  <a:pt x="615875" y="835503"/>
                </a:cubicBezTo>
                <a:cubicBezTo>
                  <a:pt x="615875" y="994000"/>
                  <a:pt x="498135" y="1123060"/>
                  <a:pt x="344166" y="1141174"/>
                </a:cubicBezTo>
                <a:lnTo>
                  <a:pt x="344166" y="2289147"/>
                </a:lnTo>
                <a:cubicBezTo>
                  <a:pt x="495869" y="2304995"/>
                  <a:pt x="615875" y="2436322"/>
                  <a:pt x="615875" y="2594819"/>
                </a:cubicBezTo>
                <a:cubicBezTo>
                  <a:pt x="615875" y="2764638"/>
                  <a:pt x="477755" y="2902756"/>
                  <a:pt x="307938" y="2902756"/>
                </a:cubicBezTo>
                <a:cubicBezTo>
                  <a:pt x="138118" y="2902756"/>
                  <a:pt x="0" y="2764638"/>
                  <a:pt x="0" y="2594819"/>
                </a:cubicBezTo>
                <a:cubicBezTo>
                  <a:pt x="0" y="2436322"/>
                  <a:pt x="117741" y="2307261"/>
                  <a:pt x="271710" y="2289147"/>
                </a:cubicBezTo>
                <a:lnTo>
                  <a:pt x="271710" y="1141174"/>
                </a:lnTo>
                <a:cubicBezTo>
                  <a:pt x="120004" y="1123060"/>
                  <a:pt x="0" y="994000"/>
                  <a:pt x="0" y="835503"/>
                </a:cubicBezTo>
                <a:cubicBezTo>
                  <a:pt x="0" y="665683"/>
                  <a:pt x="138118" y="527566"/>
                  <a:pt x="307938" y="527566"/>
                </a:cubicBezTo>
                <a:close/>
                <a:moveTo>
                  <a:pt x="1969889" y="74719"/>
                </a:moveTo>
                <a:cubicBezTo>
                  <a:pt x="2232541" y="74719"/>
                  <a:pt x="2447645" y="287557"/>
                  <a:pt x="2447645" y="552473"/>
                </a:cubicBezTo>
                <a:cubicBezTo>
                  <a:pt x="2447645" y="785691"/>
                  <a:pt x="2280092" y="978150"/>
                  <a:pt x="2060459" y="1021172"/>
                </a:cubicBezTo>
                <a:lnTo>
                  <a:pt x="2060459" y="2409151"/>
                </a:lnTo>
                <a:cubicBezTo>
                  <a:pt x="2280092" y="2452173"/>
                  <a:pt x="2447645" y="2646898"/>
                  <a:pt x="2447645" y="2880114"/>
                </a:cubicBezTo>
                <a:cubicBezTo>
                  <a:pt x="2447645" y="3142766"/>
                  <a:pt x="2234807" y="3357870"/>
                  <a:pt x="1969889" y="3357870"/>
                </a:cubicBezTo>
                <a:cubicBezTo>
                  <a:pt x="1707237" y="3357870"/>
                  <a:pt x="1492135" y="3145031"/>
                  <a:pt x="1492135" y="2880114"/>
                </a:cubicBezTo>
                <a:cubicBezTo>
                  <a:pt x="1492135" y="2646898"/>
                  <a:pt x="1659689" y="2452173"/>
                  <a:pt x="1879320" y="2409151"/>
                </a:cubicBezTo>
                <a:lnTo>
                  <a:pt x="1879320" y="1023435"/>
                </a:lnTo>
                <a:cubicBezTo>
                  <a:pt x="1659689" y="980416"/>
                  <a:pt x="1492135" y="785691"/>
                  <a:pt x="1492135" y="552473"/>
                </a:cubicBezTo>
                <a:cubicBezTo>
                  <a:pt x="1492135" y="289821"/>
                  <a:pt x="1704974" y="74719"/>
                  <a:pt x="1969889" y="74719"/>
                </a:cubicBezTo>
                <a:close/>
                <a:moveTo>
                  <a:pt x="1043815" y="0"/>
                </a:moveTo>
                <a:cubicBezTo>
                  <a:pt x="1265710" y="0"/>
                  <a:pt x="1444587" y="178874"/>
                  <a:pt x="1444587" y="400769"/>
                </a:cubicBezTo>
                <a:cubicBezTo>
                  <a:pt x="1444587" y="593231"/>
                  <a:pt x="1308732" y="753991"/>
                  <a:pt x="1125327" y="792485"/>
                </a:cubicBezTo>
                <a:lnTo>
                  <a:pt x="1125327" y="2635578"/>
                </a:lnTo>
                <a:cubicBezTo>
                  <a:pt x="1308732" y="2674069"/>
                  <a:pt x="1444587" y="2834831"/>
                  <a:pt x="1444587" y="3027291"/>
                </a:cubicBezTo>
                <a:cubicBezTo>
                  <a:pt x="1444587" y="3249187"/>
                  <a:pt x="1265710" y="3428063"/>
                  <a:pt x="1043815" y="3428063"/>
                </a:cubicBezTo>
                <a:cubicBezTo>
                  <a:pt x="821919" y="3428063"/>
                  <a:pt x="643044" y="3249187"/>
                  <a:pt x="643044" y="3027291"/>
                </a:cubicBezTo>
                <a:cubicBezTo>
                  <a:pt x="643044" y="2834831"/>
                  <a:pt x="781162" y="2674069"/>
                  <a:pt x="962302" y="2635578"/>
                </a:cubicBezTo>
                <a:lnTo>
                  <a:pt x="962302" y="792485"/>
                </a:lnTo>
                <a:cubicBezTo>
                  <a:pt x="781162" y="756257"/>
                  <a:pt x="643044" y="593231"/>
                  <a:pt x="643044" y="400769"/>
                </a:cubicBezTo>
                <a:cubicBezTo>
                  <a:pt x="643044" y="178874"/>
                  <a:pt x="821919" y="0"/>
                  <a:pt x="104381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 dirty="0">
              <a:latin typeface="Work Sans Light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53452C0-36B8-BD44-B22F-00FA771E30E3}"/>
              </a:ext>
            </a:extLst>
          </p:cNvPr>
          <p:cNvSpPr/>
          <p:nvPr/>
        </p:nvSpPr>
        <p:spPr>
          <a:xfrm>
            <a:off x="12278581" y="4510885"/>
            <a:ext cx="4802465" cy="3779022"/>
          </a:xfrm>
          <a:custGeom>
            <a:avLst/>
            <a:gdLst>
              <a:gd name="connsiteX0" fmla="*/ 4494527 w 4802465"/>
              <a:gd name="connsiteY0" fmla="*/ 966835 h 3779022"/>
              <a:gd name="connsiteX1" fmla="*/ 4802465 w 4802465"/>
              <a:gd name="connsiteY1" fmla="*/ 1274772 h 3779022"/>
              <a:gd name="connsiteX2" fmla="*/ 4553397 w 4802465"/>
              <a:gd name="connsiteY2" fmla="*/ 1575915 h 3779022"/>
              <a:gd name="connsiteX3" fmla="*/ 4553397 w 4802465"/>
              <a:gd name="connsiteY3" fmla="*/ 2200846 h 3779022"/>
              <a:gd name="connsiteX4" fmla="*/ 4802465 w 4802465"/>
              <a:gd name="connsiteY4" fmla="*/ 2501992 h 3779022"/>
              <a:gd name="connsiteX5" fmla="*/ 4494527 w 4802465"/>
              <a:gd name="connsiteY5" fmla="*/ 2809929 h 3779022"/>
              <a:gd name="connsiteX6" fmla="*/ 4186589 w 4802465"/>
              <a:gd name="connsiteY6" fmla="*/ 2501992 h 3779022"/>
              <a:gd name="connsiteX7" fmla="*/ 4435657 w 4802465"/>
              <a:gd name="connsiteY7" fmla="*/ 2200846 h 3779022"/>
              <a:gd name="connsiteX8" fmla="*/ 4435657 w 4802465"/>
              <a:gd name="connsiteY8" fmla="*/ 1575915 h 3779022"/>
              <a:gd name="connsiteX9" fmla="*/ 4186589 w 4802465"/>
              <a:gd name="connsiteY9" fmla="*/ 1274772 h 3779022"/>
              <a:gd name="connsiteX10" fmla="*/ 4494527 w 4802465"/>
              <a:gd name="connsiteY10" fmla="*/ 966835 h 3779022"/>
              <a:gd name="connsiteX11" fmla="*/ 3878650 w 4802465"/>
              <a:gd name="connsiteY11" fmla="*/ 575119 h 3779022"/>
              <a:gd name="connsiteX12" fmla="*/ 4186587 w 4802465"/>
              <a:gd name="connsiteY12" fmla="*/ 883056 h 3779022"/>
              <a:gd name="connsiteX13" fmla="*/ 3914877 w 4802465"/>
              <a:gd name="connsiteY13" fmla="*/ 1188728 h 3779022"/>
              <a:gd name="connsiteX14" fmla="*/ 3914877 w 4802465"/>
              <a:gd name="connsiteY14" fmla="*/ 2590296 h 3779022"/>
              <a:gd name="connsiteX15" fmla="*/ 4188853 w 4802465"/>
              <a:gd name="connsiteY15" fmla="*/ 2895968 h 3779022"/>
              <a:gd name="connsiteX16" fmla="*/ 3880915 w 4802465"/>
              <a:gd name="connsiteY16" fmla="*/ 3203905 h 3779022"/>
              <a:gd name="connsiteX17" fmla="*/ 3572977 w 4802465"/>
              <a:gd name="connsiteY17" fmla="*/ 2895968 h 3779022"/>
              <a:gd name="connsiteX18" fmla="*/ 3844687 w 4802465"/>
              <a:gd name="connsiteY18" fmla="*/ 2590296 h 3779022"/>
              <a:gd name="connsiteX19" fmla="*/ 3844687 w 4802465"/>
              <a:gd name="connsiteY19" fmla="*/ 1188728 h 3779022"/>
              <a:gd name="connsiteX20" fmla="*/ 3572977 w 4802465"/>
              <a:gd name="connsiteY20" fmla="*/ 883056 h 3779022"/>
              <a:gd name="connsiteX21" fmla="*/ 3878650 w 4802465"/>
              <a:gd name="connsiteY21" fmla="*/ 575119 h 3779022"/>
              <a:gd name="connsiteX22" fmla="*/ 307938 w 4802465"/>
              <a:gd name="connsiteY22" fmla="*/ 575119 h 3779022"/>
              <a:gd name="connsiteX23" fmla="*/ 615875 w 4802465"/>
              <a:gd name="connsiteY23" fmla="*/ 883056 h 3779022"/>
              <a:gd name="connsiteX24" fmla="*/ 344166 w 4802465"/>
              <a:gd name="connsiteY24" fmla="*/ 1188728 h 3779022"/>
              <a:gd name="connsiteX25" fmla="*/ 344166 w 4802465"/>
              <a:gd name="connsiteY25" fmla="*/ 2590296 h 3779022"/>
              <a:gd name="connsiteX26" fmla="*/ 615875 w 4802465"/>
              <a:gd name="connsiteY26" fmla="*/ 2895968 h 3779022"/>
              <a:gd name="connsiteX27" fmla="*/ 307938 w 4802465"/>
              <a:gd name="connsiteY27" fmla="*/ 3203905 h 3779022"/>
              <a:gd name="connsiteX28" fmla="*/ 0 w 4802465"/>
              <a:gd name="connsiteY28" fmla="*/ 2895968 h 3779022"/>
              <a:gd name="connsiteX29" fmla="*/ 271710 w 4802465"/>
              <a:gd name="connsiteY29" fmla="*/ 2590296 h 3779022"/>
              <a:gd name="connsiteX30" fmla="*/ 271710 w 4802465"/>
              <a:gd name="connsiteY30" fmla="*/ 1188728 h 3779022"/>
              <a:gd name="connsiteX31" fmla="*/ 0 w 4802465"/>
              <a:gd name="connsiteY31" fmla="*/ 883056 h 3779022"/>
              <a:gd name="connsiteX32" fmla="*/ 307938 w 4802465"/>
              <a:gd name="connsiteY32" fmla="*/ 575119 h 3779022"/>
              <a:gd name="connsiteX33" fmla="*/ 1195521 w 4802465"/>
              <a:gd name="connsiteY33" fmla="*/ 246805 h 3779022"/>
              <a:gd name="connsiteX34" fmla="*/ 1673277 w 4802465"/>
              <a:gd name="connsiteY34" fmla="*/ 724559 h 3779022"/>
              <a:gd name="connsiteX35" fmla="*/ 1286091 w 4802465"/>
              <a:gd name="connsiteY35" fmla="*/ 1195521 h 3779022"/>
              <a:gd name="connsiteX36" fmla="*/ 1286091 w 4802465"/>
              <a:gd name="connsiteY36" fmla="*/ 2581238 h 3779022"/>
              <a:gd name="connsiteX37" fmla="*/ 1673277 w 4802465"/>
              <a:gd name="connsiteY37" fmla="*/ 3052201 h 3779022"/>
              <a:gd name="connsiteX38" fmla="*/ 1195521 w 4802465"/>
              <a:gd name="connsiteY38" fmla="*/ 3529957 h 3779022"/>
              <a:gd name="connsiteX39" fmla="*/ 717767 w 4802465"/>
              <a:gd name="connsiteY39" fmla="*/ 3052201 h 3779022"/>
              <a:gd name="connsiteX40" fmla="*/ 1104952 w 4802465"/>
              <a:gd name="connsiteY40" fmla="*/ 2581238 h 3779022"/>
              <a:gd name="connsiteX41" fmla="*/ 1104952 w 4802465"/>
              <a:gd name="connsiteY41" fmla="*/ 1195521 h 3779022"/>
              <a:gd name="connsiteX42" fmla="*/ 717767 w 4802465"/>
              <a:gd name="connsiteY42" fmla="*/ 724559 h 3779022"/>
              <a:gd name="connsiteX43" fmla="*/ 1195521 w 4802465"/>
              <a:gd name="connsiteY43" fmla="*/ 246805 h 3779022"/>
              <a:gd name="connsiteX44" fmla="*/ 3106543 w 4802465"/>
              <a:gd name="connsiteY44" fmla="*/ 174350 h 3779022"/>
              <a:gd name="connsiteX45" fmla="*/ 3507314 w 4802465"/>
              <a:gd name="connsiteY45" fmla="*/ 575119 h 3779022"/>
              <a:gd name="connsiteX46" fmla="*/ 3183528 w 4802465"/>
              <a:gd name="connsiteY46" fmla="*/ 966835 h 3779022"/>
              <a:gd name="connsiteX47" fmla="*/ 3183528 w 4802465"/>
              <a:gd name="connsiteY47" fmla="*/ 2809928 h 3779022"/>
              <a:gd name="connsiteX48" fmla="*/ 3507314 w 4802465"/>
              <a:gd name="connsiteY48" fmla="*/ 3201641 h 3779022"/>
              <a:gd name="connsiteX49" fmla="*/ 3106543 w 4802465"/>
              <a:gd name="connsiteY49" fmla="*/ 3602413 h 3779022"/>
              <a:gd name="connsiteX50" fmla="*/ 2705773 w 4802465"/>
              <a:gd name="connsiteY50" fmla="*/ 3201641 h 3779022"/>
              <a:gd name="connsiteX51" fmla="*/ 3029559 w 4802465"/>
              <a:gd name="connsiteY51" fmla="*/ 2809928 h 3779022"/>
              <a:gd name="connsiteX52" fmla="*/ 3029559 w 4802465"/>
              <a:gd name="connsiteY52" fmla="*/ 966835 h 3779022"/>
              <a:gd name="connsiteX53" fmla="*/ 2705773 w 4802465"/>
              <a:gd name="connsiteY53" fmla="*/ 575119 h 3779022"/>
              <a:gd name="connsiteX54" fmla="*/ 3106543 w 4802465"/>
              <a:gd name="connsiteY54" fmla="*/ 174350 h 3779022"/>
              <a:gd name="connsiteX55" fmla="*/ 2153295 w 4802465"/>
              <a:gd name="connsiteY55" fmla="*/ 0 h 3779022"/>
              <a:gd name="connsiteX56" fmla="*/ 2631051 w 4802465"/>
              <a:gd name="connsiteY56" fmla="*/ 477755 h 3779022"/>
              <a:gd name="connsiteX57" fmla="*/ 2243865 w 4802465"/>
              <a:gd name="connsiteY57" fmla="*/ 948717 h 3779022"/>
              <a:gd name="connsiteX58" fmla="*/ 2243865 w 4802465"/>
              <a:gd name="connsiteY58" fmla="*/ 2830305 h 3779022"/>
              <a:gd name="connsiteX59" fmla="*/ 2631051 w 4802465"/>
              <a:gd name="connsiteY59" fmla="*/ 3301267 h 3779022"/>
              <a:gd name="connsiteX60" fmla="*/ 2153295 w 4802465"/>
              <a:gd name="connsiteY60" fmla="*/ 3779022 h 3779022"/>
              <a:gd name="connsiteX61" fmla="*/ 1675541 w 4802465"/>
              <a:gd name="connsiteY61" fmla="*/ 3301267 h 3779022"/>
              <a:gd name="connsiteX62" fmla="*/ 2062726 w 4802465"/>
              <a:gd name="connsiteY62" fmla="*/ 2830305 h 3779022"/>
              <a:gd name="connsiteX63" fmla="*/ 2062726 w 4802465"/>
              <a:gd name="connsiteY63" fmla="*/ 948717 h 3779022"/>
              <a:gd name="connsiteX64" fmla="*/ 1675541 w 4802465"/>
              <a:gd name="connsiteY64" fmla="*/ 477755 h 3779022"/>
              <a:gd name="connsiteX65" fmla="*/ 2153295 w 4802465"/>
              <a:gd name="connsiteY65" fmla="*/ 0 h 377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802465" h="3779022">
                <a:moveTo>
                  <a:pt x="4494527" y="966835"/>
                </a:moveTo>
                <a:cubicBezTo>
                  <a:pt x="4664347" y="966835"/>
                  <a:pt x="4802465" y="1104952"/>
                  <a:pt x="4802465" y="1274772"/>
                </a:cubicBezTo>
                <a:cubicBezTo>
                  <a:pt x="4802465" y="1424212"/>
                  <a:pt x="4693781" y="1548744"/>
                  <a:pt x="4553397" y="1575915"/>
                </a:cubicBezTo>
                <a:lnTo>
                  <a:pt x="4553397" y="2200846"/>
                </a:lnTo>
                <a:cubicBezTo>
                  <a:pt x="4696043" y="2228017"/>
                  <a:pt x="4802465" y="2352552"/>
                  <a:pt x="4802465" y="2501992"/>
                </a:cubicBezTo>
                <a:cubicBezTo>
                  <a:pt x="4802465" y="2671809"/>
                  <a:pt x="4664347" y="2809929"/>
                  <a:pt x="4494527" y="2809929"/>
                </a:cubicBezTo>
                <a:cubicBezTo>
                  <a:pt x="4324710" y="2809929"/>
                  <a:pt x="4186589" y="2671809"/>
                  <a:pt x="4186589" y="2501992"/>
                </a:cubicBezTo>
                <a:cubicBezTo>
                  <a:pt x="4186589" y="2352552"/>
                  <a:pt x="4293008" y="2228017"/>
                  <a:pt x="4435657" y="2200846"/>
                </a:cubicBezTo>
                <a:lnTo>
                  <a:pt x="4435657" y="1575915"/>
                </a:lnTo>
                <a:cubicBezTo>
                  <a:pt x="4293008" y="1548744"/>
                  <a:pt x="4186589" y="1424212"/>
                  <a:pt x="4186589" y="1274772"/>
                </a:cubicBezTo>
                <a:cubicBezTo>
                  <a:pt x="4186589" y="1104952"/>
                  <a:pt x="4324710" y="966835"/>
                  <a:pt x="4494527" y="966835"/>
                </a:cubicBezTo>
                <a:close/>
                <a:moveTo>
                  <a:pt x="3878650" y="575119"/>
                </a:moveTo>
                <a:cubicBezTo>
                  <a:pt x="4048469" y="575119"/>
                  <a:pt x="4186587" y="713236"/>
                  <a:pt x="4186587" y="883056"/>
                </a:cubicBezTo>
                <a:cubicBezTo>
                  <a:pt x="4186587" y="1041553"/>
                  <a:pt x="4068846" y="1170614"/>
                  <a:pt x="3914877" y="1188728"/>
                </a:cubicBezTo>
                <a:lnTo>
                  <a:pt x="3914877" y="2590296"/>
                </a:lnTo>
                <a:cubicBezTo>
                  <a:pt x="4068846" y="2606145"/>
                  <a:pt x="4186587" y="2737471"/>
                  <a:pt x="4188853" y="2895968"/>
                </a:cubicBezTo>
                <a:cubicBezTo>
                  <a:pt x="4188853" y="3065787"/>
                  <a:pt x="4050732" y="3203905"/>
                  <a:pt x="3880915" y="3203905"/>
                </a:cubicBezTo>
                <a:cubicBezTo>
                  <a:pt x="3711095" y="3203905"/>
                  <a:pt x="3572977" y="3065787"/>
                  <a:pt x="3572977" y="2895968"/>
                </a:cubicBezTo>
                <a:cubicBezTo>
                  <a:pt x="3572977" y="2737471"/>
                  <a:pt x="3690718" y="2608410"/>
                  <a:pt x="3844687" y="2590296"/>
                </a:cubicBezTo>
                <a:lnTo>
                  <a:pt x="3844687" y="1188728"/>
                </a:lnTo>
                <a:cubicBezTo>
                  <a:pt x="3692981" y="1170614"/>
                  <a:pt x="3572977" y="1041553"/>
                  <a:pt x="3572977" y="883056"/>
                </a:cubicBezTo>
                <a:cubicBezTo>
                  <a:pt x="3572977" y="713236"/>
                  <a:pt x="3708832" y="575119"/>
                  <a:pt x="3878650" y="575119"/>
                </a:cubicBezTo>
                <a:close/>
                <a:moveTo>
                  <a:pt x="307938" y="575119"/>
                </a:moveTo>
                <a:cubicBezTo>
                  <a:pt x="477755" y="575119"/>
                  <a:pt x="615875" y="713236"/>
                  <a:pt x="615875" y="883056"/>
                </a:cubicBezTo>
                <a:cubicBezTo>
                  <a:pt x="615875" y="1039288"/>
                  <a:pt x="495869" y="1170614"/>
                  <a:pt x="344166" y="1188728"/>
                </a:cubicBezTo>
                <a:lnTo>
                  <a:pt x="344166" y="2590296"/>
                </a:lnTo>
                <a:cubicBezTo>
                  <a:pt x="495869" y="2608410"/>
                  <a:pt x="615875" y="2737471"/>
                  <a:pt x="615875" y="2895968"/>
                </a:cubicBezTo>
                <a:cubicBezTo>
                  <a:pt x="615875" y="3065787"/>
                  <a:pt x="477755" y="3203905"/>
                  <a:pt x="307938" y="3203905"/>
                </a:cubicBezTo>
                <a:cubicBezTo>
                  <a:pt x="138118" y="3203905"/>
                  <a:pt x="0" y="3065787"/>
                  <a:pt x="0" y="2895968"/>
                </a:cubicBezTo>
                <a:cubicBezTo>
                  <a:pt x="0" y="2737471"/>
                  <a:pt x="117741" y="2608410"/>
                  <a:pt x="271710" y="2590296"/>
                </a:cubicBezTo>
                <a:lnTo>
                  <a:pt x="271710" y="1188728"/>
                </a:lnTo>
                <a:cubicBezTo>
                  <a:pt x="120004" y="1170614"/>
                  <a:pt x="0" y="1041553"/>
                  <a:pt x="0" y="883056"/>
                </a:cubicBezTo>
                <a:cubicBezTo>
                  <a:pt x="0" y="713236"/>
                  <a:pt x="138118" y="575119"/>
                  <a:pt x="307938" y="575119"/>
                </a:cubicBezTo>
                <a:close/>
                <a:moveTo>
                  <a:pt x="1195521" y="246805"/>
                </a:moveTo>
                <a:cubicBezTo>
                  <a:pt x="1458173" y="246805"/>
                  <a:pt x="1673277" y="459644"/>
                  <a:pt x="1673277" y="724559"/>
                </a:cubicBezTo>
                <a:cubicBezTo>
                  <a:pt x="1673277" y="957777"/>
                  <a:pt x="1505724" y="1152502"/>
                  <a:pt x="1286091" y="1195521"/>
                </a:cubicBezTo>
                <a:lnTo>
                  <a:pt x="1286091" y="2581238"/>
                </a:lnTo>
                <a:cubicBezTo>
                  <a:pt x="1505724" y="2624260"/>
                  <a:pt x="1673277" y="2818985"/>
                  <a:pt x="1673277" y="3052201"/>
                </a:cubicBezTo>
                <a:cubicBezTo>
                  <a:pt x="1673277" y="3314853"/>
                  <a:pt x="1460439" y="3529957"/>
                  <a:pt x="1195521" y="3529957"/>
                </a:cubicBezTo>
                <a:cubicBezTo>
                  <a:pt x="932869" y="3529957"/>
                  <a:pt x="717767" y="3317118"/>
                  <a:pt x="717767" y="3052201"/>
                </a:cubicBezTo>
                <a:cubicBezTo>
                  <a:pt x="717767" y="2818985"/>
                  <a:pt x="885321" y="2624260"/>
                  <a:pt x="1104952" y="2581238"/>
                </a:cubicBezTo>
                <a:lnTo>
                  <a:pt x="1104952" y="1195521"/>
                </a:lnTo>
                <a:cubicBezTo>
                  <a:pt x="885321" y="1152502"/>
                  <a:pt x="717767" y="957777"/>
                  <a:pt x="717767" y="724559"/>
                </a:cubicBezTo>
                <a:cubicBezTo>
                  <a:pt x="717767" y="461907"/>
                  <a:pt x="930606" y="246805"/>
                  <a:pt x="1195521" y="246805"/>
                </a:cubicBezTo>
                <a:close/>
                <a:moveTo>
                  <a:pt x="3106543" y="174350"/>
                </a:moveTo>
                <a:cubicBezTo>
                  <a:pt x="3328439" y="174350"/>
                  <a:pt x="3507314" y="353224"/>
                  <a:pt x="3507314" y="575119"/>
                </a:cubicBezTo>
                <a:cubicBezTo>
                  <a:pt x="3507314" y="769844"/>
                  <a:pt x="3366933" y="930607"/>
                  <a:pt x="3183528" y="966835"/>
                </a:cubicBezTo>
                <a:lnTo>
                  <a:pt x="3183528" y="2809928"/>
                </a:lnTo>
                <a:cubicBezTo>
                  <a:pt x="3369196" y="2846156"/>
                  <a:pt x="3507314" y="3006916"/>
                  <a:pt x="3507314" y="3201641"/>
                </a:cubicBezTo>
                <a:cubicBezTo>
                  <a:pt x="3507314" y="3423537"/>
                  <a:pt x="3328439" y="3602413"/>
                  <a:pt x="3106543" y="3602413"/>
                </a:cubicBezTo>
                <a:cubicBezTo>
                  <a:pt x="2884648" y="3602413"/>
                  <a:pt x="2705773" y="3423537"/>
                  <a:pt x="2705773" y="3201641"/>
                </a:cubicBezTo>
                <a:cubicBezTo>
                  <a:pt x="2705773" y="3006916"/>
                  <a:pt x="2846157" y="2846156"/>
                  <a:pt x="3029559" y="2809928"/>
                </a:cubicBezTo>
                <a:lnTo>
                  <a:pt x="3029559" y="966835"/>
                </a:lnTo>
                <a:cubicBezTo>
                  <a:pt x="2843891" y="930607"/>
                  <a:pt x="2705773" y="769844"/>
                  <a:pt x="2705773" y="575119"/>
                </a:cubicBezTo>
                <a:cubicBezTo>
                  <a:pt x="2705773" y="353224"/>
                  <a:pt x="2884648" y="174350"/>
                  <a:pt x="3106543" y="174350"/>
                </a:cubicBezTo>
                <a:close/>
                <a:moveTo>
                  <a:pt x="2153295" y="0"/>
                </a:moveTo>
                <a:cubicBezTo>
                  <a:pt x="2415947" y="0"/>
                  <a:pt x="2631051" y="212840"/>
                  <a:pt x="2631051" y="477755"/>
                </a:cubicBezTo>
                <a:cubicBezTo>
                  <a:pt x="2631051" y="710973"/>
                  <a:pt x="2463498" y="905698"/>
                  <a:pt x="2243865" y="948717"/>
                </a:cubicBezTo>
                <a:lnTo>
                  <a:pt x="2243865" y="2830305"/>
                </a:lnTo>
                <a:cubicBezTo>
                  <a:pt x="2463498" y="2873324"/>
                  <a:pt x="2631051" y="3068049"/>
                  <a:pt x="2631051" y="3301267"/>
                </a:cubicBezTo>
                <a:cubicBezTo>
                  <a:pt x="2631051" y="3563920"/>
                  <a:pt x="2418213" y="3779022"/>
                  <a:pt x="2153295" y="3779022"/>
                </a:cubicBezTo>
                <a:cubicBezTo>
                  <a:pt x="1890643" y="3779022"/>
                  <a:pt x="1675541" y="3566183"/>
                  <a:pt x="1675541" y="3301267"/>
                </a:cubicBezTo>
                <a:cubicBezTo>
                  <a:pt x="1675541" y="3068049"/>
                  <a:pt x="1843093" y="2873324"/>
                  <a:pt x="2062726" y="2830305"/>
                </a:cubicBezTo>
                <a:lnTo>
                  <a:pt x="2062726" y="948717"/>
                </a:lnTo>
                <a:cubicBezTo>
                  <a:pt x="1843093" y="905698"/>
                  <a:pt x="1675541" y="710973"/>
                  <a:pt x="1675541" y="477755"/>
                </a:cubicBezTo>
                <a:cubicBezTo>
                  <a:pt x="1675541" y="215103"/>
                  <a:pt x="1888378" y="0"/>
                  <a:pt x="215329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 dirty="0">
              <a:latin typeface="Work Sans Light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3E4F98F-A8A2-5944-A4CD-BDD2A5BD4C26}"/>
              </a:ext>
            </a:extLst>
          </p:cNvPr>
          <p:cNvSpPr/>
          <p:nvPr/>
        </p:nvSpPr>
        <p:spPr>
          <a:xfrm>
            <a:off x="17341962" y="4476922"/>
            <a:ext cx="5024356" cy="3856007"/>
          </a:xfrm>
          <a:custGeom>
            <a:avLst/>
            <a:gdLst>
              <a:gd name="connsiteX0" fmla="*/ 4716418 w 5024356"/>
              <a:gd name="connsiteY0" fmla="*/ 1068722 h 3856007"/>
              <a:gd name="connsiteX1" fmla="*/ 5024356 w 5024356"/>
              <a:gd name="connsiteY1" fmla="*/ 1376659 h 3856007"/>
              <a:gd name="connsiteX2" fmla="*/ 4775288 w 5024356"/>
              <a:gd name="connsiteY2" fmla="*/ 1677802 h 3856007"/>
              <a:gd name="connsiteX3" fmla="*/ 4775288 w 5024356"/>
              <a:gd name="connsiteY3" fmla="*/ 2180464 h 3856007"/>
              <a:gd name="connsiteX4" fmla="*/ 5024356 w 5024356"/>
              <a:gd name="connsiteY4" fmla="*/ 2483873 h 3856007"/>
              <a:gd name="connsiteX5" fmla="*/ 4716418 w 5024356"/>
              <a:gd name="connsiteY5" fmla="*/ 2791810 h 3856007"/>
              <a:gd name="connsiteX6" fmla="*/ 4408480 w 5024356"/>
              <a:gd name="connsiteY6" fmla="*/ 2483873 h 3856007"/>
              <a:gd name="connsiteX7" fmla="*/ 4657548 w 5024356"/>
              <a:gd name="connsiteY7" fmla="*/ 2182730 h 3856007"/>
              <a:gd name="connsiteX8" fmla="*/ 4657548 w 5024356"/>
              <a:gd name="connsiteY8" fmla="*/ 1677802 h 3856007"/>
              <a:gd name="connsiteX9" fmla="*/ 4408480 w 5024356"/>
              <a:gd name="connsiteY9" fmla="*/ 1376659 h 3856007"/>
              <a:gd name="connsiteX10" fmla="*/ 4716418 w 5024356"/>
              <a:gd name="connsiteY10" fmla="*/ 1068722 h 3856007"/>
              <a:gd name="connsiteX11" fmla="*/ 3964690 w 5024356"/>
              <a:gd name="connsiteY11" fmla="*/ 919283 h 3856007"/>
              <a:gd name="connsiteX12" fmla="*/ 4322442 w 5024356"/>
              <a:gd name="connsiteY12" fmla="*/ 1277033 h 3856007"/>
              <a:gd name="connsiteX13" fmla="*/ 4023558 w 5024356"/>
              <a:gd name="connsiteY13" fmla="*/ 1630255 h 3856007"/>
              <a:gd name="connsiteX14" fmla="*/ 4023558 w 5024356"/>
              <a:gd name="connsiteY14" fmla="*/ 2230278 h 3856007"/>
              <a:gd name="connsiteX15" fmla="*/ 4322442 w 5024356"/>
              <a:gd name="connsiteY15" fmla="*/ 2583500 h 3856007"/>
              <a:gd name="connsiteX16" fmla="*/ 3964690 w 5024356"/>
              <a:gd name="connsiteY16" fmla="*/ 2941251 h 3856007"/>
              <a:gd name="connsiteX17" fmla="*/ 3606940 w 5024356"/>
              <a:gd name="connsiteY17" fmla="*/ 2583500 h 3856007"/>
              <a:gd name="connsiteX18" fmla="*/ 3905820 w 5024356"/>
              <a:gd name="connsiteY18" fmla="*/ 2230278 h 3856007"/>
              <a:gd name="connsiteX19" fmla="*/ 3905820 w 5024356"/>
              <a:gd name="connsiteY19" fmla="*/ 1630255 h 3856007"/>
              <a:gd name="connsiteX20" fmla="*/ 3606940 w 5024356"/>
              <a:gd name="connsiteY20" fmla="*/ 1277033 h 3856007"/>
              <a:gd name="connsiteX21" fmla="*/ 3964690 w 5024356"/>
              <a:gd name="connsiteY21" fmla="*/ 919283 h 3856007"/>
              <a:gd name="connsiteX22" fmla="*/ 400770 w 5024356"/>
              <a:gd name="connsiteY22" fmla="*/ 649840 h 3856007"/>
              <a:gd name="connsiteX23" fmla="*/ 801540 w 5024356"/>
              <a:gd name="connsiteY23" fmla="*/ 1050609 h 3856007"/>
              <a:gd name="connsiteX24" fmla="*/ 473226 w 5024356"/>
              <a:gd name="connsiteY24" fmla="*/ 1444588 h 3856007"/>
              <a:gd name="connsiteX25" fmla="*/ 473226 w 5024356"/>
              <a:gd name="connsiteY25" fmla="*/ 2415949 h 3856007"/>
              <a:gd name="connsiteX26" fmla="*/ 801540 w 5024356"/>
              <a:gd name="connsiteY26" fmla="*/ 2809927 h 3856007"/>
              <a:gd name="connsiteX27" fmla="*/ 400770 w 5024356"/>
              <a:gd name="connsiteY27" fmla="*/ 3210697 h 3856007"/>
              <a:gd name="connsiteX28" fmla="*/ 0 w 5024356"/>
              <a:gd name="connsiteY28" fmla="*/ 2809927 h 3856007"/>
              <a:gd name="connsiteX29" fmla="*/ 328314 w 5024356"/>
              <a:gd name="connsiteY29" fmla="*/ 2415949 h 3856007"/>
              <a:gd name="connsiteX30" fmla="*/ 328314 w 5024356"/>
              <a:gd name="connsiteY30" fmla="*/ 1444588 h 3856007"/>
              <a:gd name="connsiteX31" fmla="*/ 0 w 5024356"/>
              <a:gd name="connsiteY31" fmla="*/ 1050609 h 3856007"/>
              <a:gd name="connsiteX32" fmla="*/ 400770 w 5024356"/>
              <a:gd name="connsiteY32" fmla="*/ 649840 h 3856007"/>
              <a:gd name="connsiteX33" fmla="*/ 3292210 w 5024356"/>
              <a:gd name="connsiteY33" fmla="*/ 615874 h 3856007"/>
              <a:gd name="connsiteX34" fmla="*/ 3600148 w 5024356"/>
              <a:gd name="connsiteY34" fmla="*/ 923812 h 3856007"/>
              <a:gd name="connsiteX35" fmla="*/ 3330702 w 5024356"/>
              <a:gd name="connsiteY35" fmla="*/ 1227221 h 3856007"/>
              <a:gd name="connsiteX36" fmla="*/ 3330702 w 5024356"/>
              <a:gd name="connsiteY36" fmla="*/ 2633315 h 3856007"/>
              <a:gd name="connsiteX37" fmla="*/ 3600148 w 5024356"/>
              <a:gd name="connsiteY37" fmla="*/ 2938989 h 3856007"/>
              <a:gd name="connsiteX38" fmla="*/ 3292210 w 5024356"/>
              <a:gd name="connsiteY38" fmla="*/ 3246927 h 3856007"/>
              <a:gd name="connsiteX39" fmla="*/ 2984274 w 5024356"/>
              <a:gd name="connsiteY39" fmla="*/ 2938989 h 3856007"/>
              <a:gd name="connsiteX40" fmla="*/ 3253718 w 5024356"/>
              <a:gd name="connsiteY40" fmla="*/ 2633315 h 3856007"/>
              <a:gd name="connsiteX41" fmla="*/ 3253718 w 5024356"/>
              <a:gd name="connsiteY41" fmla="*/ 1229484 h 3856007"/>
              <a:gd name="connsiteX42" fmla="*/ 2984274 w 5024356"/>
              <a:gd name="connsiteY42" fmla="*/ 923812 h 3856007"/>
              <a:gd name="connsiteX43" fmla="*/ 3292210 w 5024356"/>
              <a:gd name="connsiteY43" fmla="*/ 615874 h 3856007"/>
              <a:gd name="connsiteX44" fmla="*/ 2585764 w 5024356"/>
              <a:gd name="connsiteY44" fmla="*/ 287559 h 3856007"/>
              <a:gd name="connsiteX45" fmla="*/ 2986534 w 5024356"/>
              <a:gd name="connsiteY45" fmla="*/ 688330 h 3856007"/>
              <a:gd name="connsiteX46" fmla="*/ 2662748 w 5024356"/>
              <a:gd name="connsiteY46" fmla="*/ 1080045 h 3856007"/>
              <a:gd name="connsiteX47" fmla="*/ 2662748 w 5024356"/>
              <a:gd name="connsiteY47" fmla="*/ 2778227 h 3856007"/>
              <a:gd name="connsiteX48" fmla="*/ 2986534 w 5024356"/>
              <a:gd name="connsiteY48" fmla="*/ 3169940 h 3856007"/>
              <a:gd name="connsiteX49" fmla="*/ 2585764 w 5024356"/>
              <a:gd name="connsiteY49" fmla="*/ 3570712 h 3856007"/>
              <a:gd name="connsiteX50" fmla="*/ 2184994 w 5024356"/>
              <a:gd name="connsiteY50" fmla="*/ 3169940 h 3856007"/>
              <a:gd name="connsiteX51" fmla="*/ 2508780 w 5024356"/>
              <a:gd name="connsiteY51" fmla="*/ 2778227 h 3856007"/>
              <a:gd name="connsiteX52" fmla="*/ 2508780 w 5024356"/>
              <a:gd name="connsiteY52" fmla="*/ 1080045 h 3856007"/>
              <a:gd name="connsiteX53" fmla="*/ 2184994 w 5024356"/>
              <a:gd name="connsiteY53" fmla="*/ 688330 h 3856007"/>
              <a:gd name="connsiteX54" fmla="*/ 2585764 w 5024356"/>
              <a:gd name="connsiteY54" fmla="*/ 287559 h 3856007"/>
              <a:gd name="connsiteX55" fmla="*/ 1107214 w 5024356"/>
              <a:gd name="connsiteY55" fmla="*/ 215104 h 3856007"/>
              <a:gd name="connsiteX56" fmla="*/ 1507986 w 5024356"/>
              <a:gd name="connsiteY56" fmla="*/ 615874 h 3856007"/>
              <a:gd name="connsiteX57" fmla="*/ 1184202 w 5024356"/>
              <a:gd name="connsiteY57" fmla="*/ 1007590 h 3856007"/>
              <a:gd name="connsiteX58" fmla="*/ 1184202 w 5024356"/>
              <a:gd name="connsiteY58" fmla="*/ 2850683 h 3856007"/>
              <a:gd name="connsiteX59" fmla="*/ 1507986 w 5024356"/>
              <a:gd name="connsiteY59" fmla="*/ 3242396 h 3856007"/>
              <a:gd name="connsiteX60" fmla="*/ 1107214 w 5024356"/>
              <a:gd name="connsiteY60" fmla="*/ 3643168 h 3856007"/>
              <a:gd name="connsiteX61" fmla="*/ 706444 w 5024356"/>
              <a:gd name="connsiteY61" fmla="*/ 3242396 h 3856007"/>
              <a:gd name="connsiteX62" fmla="*/ 1030232 w 5024356"/>
              <a:gd name="connsiteY62" fmla="*/ 2850683 h 3856007"/>
              <a:gd name="connsiteX63" fmla="*/ 1030232 w 5024356"/>
              <a:gd name="connsiteY63" fmla="*/ 1007590 h 3856007"/>
              <a:gd name="connsiteX64" fmla="*/ 706444 w 5024356"/>
              <a:gd name="connsiteY64" fmla="*/ 615874 h 3856007"/>
              <a:gd name="connsiteX65" fmla="*/ 1107214 w 5024356"/>
              <a:gd name="connsiteY65" fmla="*/ 215104 h 3856007"/>
              <a:gd name="connsiteX66" fmla="*/ 1813658 w 5024356"/>
              <a:gd name="connsiteY66" fmla="*/ 0 h 3856007"/>
              <a:gd name="connsiteX67" fmla="*/ 2121594 w 5024356"/>
              <a:gd name="connsiteY67" fmla="*/ 307937 h 3856007"/>
              <a:gd name="connsiteX68" fmla="*/ 1856678 w 5024356"/>
              <a:gd name="connsiteY68" fmla="*/ 611346 h 3856007"/>
              <a:gd name="connsiteX69" fmla="*/ 1856678 w 5024356"/>
              <a:gd name="connsiteY69" fmla="*/ 3244661 h 3856007"/>
              <a:gd name="connsiteX70" fmla="*/ 2121594 w 5024356"/>
              <a:gd name="connsiteY70" fmla="*/ 3548069 h 3856007"/>
              <a:gd name="connsiteX71" fmla="*/ 1813658 w 5024356"/>
              <a:gd name="connsiteY71" fmla="*/ 3856007 h 3856007"/>
              <a:gd name="connsiteX72" fmla="*/ 1505720 w 5024356"/>
              <a:gd name="connsiteY72" fmla="*/ 3548069 h 3856007"/>
              <a:gd name="connsiteX73" fmla="*/ 1770636 w 5024356"/>
              <a:gd name="connsiteY73" fmla="*/ 3244661 h 3856007"/>
              <a:gd name="connsiteX74" fmla="*/ 1770636 w 5024356"/>
              <a:gd name="connsiteY74" fmla="*/ 611346 h 3856007"/>
              <a:gd name="connsiteX75" fmla="*/ 1505720 w 5024356"/>
              <a:gd name="connsiteY75" fmla="*/ 307937 h 3856007"/>
              <a:gd name="connsiteX76" fmla="*/ 1813658 w 5024356"/>
              <a:gd name="connsiteY76" fmla="*/ 0 h 38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024356" h="3856007">
                <a:moveTo>
                  <a:pt x="4716418" y="1068722"/>
                </a:moveTo>
                <a:cubicBezTo>
                  <a:pt x="4886238" y="1068722"/>
                  <a:pt x="5024356" y="1206839"/>
                  <a:pt x="5024356" y="1376659"/>
                </a:cubicBezTo>
                <a:cubicBezTo>
                  <a:pt x="5024356" y="1526099"/>
                  <a:pt x="4917934" y="1650631"/>
                  <a:pt x="4775288" y="1677802"/>
                </a:cubicBezTo>
                <a:lnTo>
                  <a:pt x="4775288" y="2180464"/>
                </a:lnTo>
                <a:cubicBezTo>
                  <a:pt x="4917934" y="2207635"/>
                  <a:pt x="5024356" y="2334433"/>
                  <a:pt x="5024356" y="2483873"/>
                </a:cubicBezTo>
                <a:cubicBezTo>
                  <a:pt x="5024356" y="2653693"/>
                  <a:pt x="4886238" y="2791810"/>
                  <a:pt x="4716418" y="2791810"/>
                </a:cubicBezTo>
                <a:cubicBezTo>
                  <a:pt x="4546600" y="2791810"/>
                  <a:pt x="4408480" y="2653693"/>
                  <a:pt x="4408480" y="2483873"/>
                </a:cubicBezTo>
                <a:cubicBezTo>
                  <a:pt x="4408480" y="2334433"/>
                  <a:pt x="4514898" y="2209901"/>
                  <a:pt x="4657548" y="2182730"/>
                </a:cubicBezTo>
                <a:lnTo>
                  <a:pt x="4657548" y="1677802"/>
                </a:lnTo>
                <a:cubicBezTo>
                  <a:pt x="4514898" y="1650631"/>
                  <a:pt x="4408480" y="1526099"/>
                  <a:pt x="4408480" y="1376659"/>
                </a:cubicBezTo>
                <a:cubicBezTo>
                  <a:pt x="4408480" y="1206839"/>
                  <a:pt x="4546600" y="1068722"/>
                  <a:pt x="4716418" y="1068722"/>
                </a:cubicBezTo>
                <a:close/>
                <a:moveTo>
                  <a:pt x="3964690" y="919283"/>
                </a:moveTo>
                <a:cubicBezTo>
                  <a:pt x="4161678" y="919283"/>
                  <a:pt x="4322442" y="1080043"/>
                  <a:pt x="4322442" y="1277033"/>
                </a:cubicBezTo>
                <a:cubicBezTo>
                  <a:pt x="4322442" y="1453644"/>
                  <a:pt x="4193378" y="1600819"/>
                  <a:pt x="4023558" y="1630255"/>
                </a:cubicBezTo>
                <a:lnTo>
                  <a:pt x="4023558" y="2230278"/>
                </a:lnTo>
                <a:cubicBezTo>
                  <a:pt x="4193378" y="2259715"/>
                  <a:pt x="4322442" y="2406889"/>
                  <a:pt x="4322442" y="2583500"/>
                </a:cubicBezTo>
                <a:cubicBezTo>
                  <a:pt x="4322442" y="2780491"/>
                  <a:pt x="4161678" y="2941251"/>
                  <a:pt x="3964690" y="2941251"/>
                </a:cubicBezTo>
                <a:cubicBezTo>
                  <a:pt x="3767700" y="2941251"/>
                  <a:pt x="3606940" y="2780491"/>
                  <a:pt x="3606940" y="2583500"/>
                </a:cubicBezTo>
                <a:cubicBezTo>
                  <a:pt x="3606940" y="2404626"/>
                  <a:pt x="3736000" y="2257449"/>
                  <a:pt x="3905820" y="2230278"/>
                </a:cubicBezTo>
                <a:lnTo>
                  <a:pt x="3905820" y="1630255"/>
                </a:lnTo>
                <a:cubicBezTo>
                  <a:pt x="3736000" y="1600819"/>
                  <a:pt x="3606940" y="1453644"/>
                  <a:pt x="3606940" y="1277033"/>
                </a:cubicBezTo>
                <a:cubicBezTo>
                  <a:pt x="3606940" y="1080043"/>
                  <a:pt x="3767700" y="919283"/>
                  <a:pt x="3964690" y="919283"/>
                </a:cubicBezTo>
                <a:close/>
                <a:moveTo>
                  <a:pt x="400770" y="649840"/>
                </a:moveTo>
                <a:cubicBezTo>
                  <a:pt x="622666" y="649840"/>
                  <a:pt x="801540" y="828714"/>
                  <a:pt x="801540" y="1050609"/>
                </a:cubicBezTo>
                <a:cubicBezTo>
                  <a:pt x="801540" y="1247600"/>
                  <a:pt x="661158" y="1410625"/>
                  <a:pt x="473226" y="1444588"/>
                </a:cubicBezTo>
                <a:lnTo>
                  <a:pt x="473226" y="2415949"/>
                </a:lnTo>
                <a:cubicBezTo>
                  <a:pt x="661158" y="2449912"/>
                  <a:pt x="801540" y="2612937"/>
                  <a:pt x="801540" y="2809927"/>
                </a:cubicBezTo>
                <a:cubicBezTo>
                  <a:pt x="801540" y="3031823"/>
                  <a:pt x="622666" y="3210697"/>
                  <a:pt x="400770" y="3210697"/>
                </a:cubicBezTo>
                <a:cubicBezTo>
                  <a:pt x="178874" y="3210697"/>
                  <a:pt x="0" y="3031823"/>
                  <a:pt x="0" y="2809927"/>
                </a:cubicBezTo>
                <a:cubicBezTo>
                  <a:pt x="0" y="2612937"/>
                  <a:pt x="140382" y="2449912"/>
                  <a:pt x="328314" y="2415949"/>
                </a:cubicBezTo>
                <a:lnTo>
                  <a:pt x="328314" y="1444588"/>
                </a:lnTo>
                <a:cubicBezTo>
                  <a:pt x="142646" y="1410625"/>
                  <a:pt x="0" y="1247600"/>
                  <a:pt x="0" y="1050609"/>
                </a:cubicBezTo>
                <a:cubicBezTo>
                  <a:pt x="0" y="828714"/>
                  <a:pt x="178874" y="649840"/>
                  <a:pt x="400770" y="649840"/>
                </a:cubicBezTo>
                <a:close/>
                <a:moveTo>
                  <a:pt x="3292210" y="615874"/>
                </a:moveTo>
                <a:cubicBezTo>
                  <a:pt x="3462028" y="615874"/>
                  <a:pt x="3600148" y="753992"/>
                  <a:pt x="3600148" y="923812"/>
                </a:cubicBezTo>
                <a:cubicBezTo>
                  <a:pt x="3600148" y="1080044"/>
                  <a:pt x="3482408" y="1209107"/>
                  <a:pt x="3330702" y="1227221"/>
                </a:cubicBezTo>
                <a:lnTo>
                  <a:pt x="3330702" y="2633315"/>
                </a:lnTo>
                <a:cubicBezTo>
                  <a:pt x="3482408" y="2653695"/>
                  <a:pt x="3600148" y="2782755"/>
                  <a:pt x="3600148" y="2938989"/>
                </a:cubicBezTo>
                <a:cubicBezTo>
                  <a:pt x="3600148" y="3108806"/>
                  <a:pt x="3462028" y="3246927"/>
                  <a:pt x="3292210" y="3246927"/>
                </a:cubicBezTo>
                <a:cubicBezTo>
                  <a:pt x="3122392" y="3246927"/>
                  <a:pt x="2984274" y="3108806"/>
                  <a:pt x="2984274" y="2938989"/>
                </a:cubicBezTo>
                <a:cubicBezTo>
                  <a:pt x="2984274" y="2780492"/>
                  <a:pt x="3102014" y="2651429"/>
                  <a:pt x="3253718" y="2633315"/>
                </a:cubicBezTo>
                <a:lnTo>
                  <a:pt x="3253718" y="1229484"/>
                </a:lnTo>
                <a:cubicBezTo>
                  <a:pt x="3102014" y="1209107"/>
                  <a:pt x="2984274" y="1080044"/>
                  <a:pt x="2984274" y="923812"/>
                </a:cubicBezTo>
                <a:cubicBezTo>
                  <a:pt x="2984274" y="753992"/>
                  <a:pt x="3122392" y="615874"/>
                  <a:pt x="3292210" y="615874"/>
                </a:cubicBezTo>
                <a:close/>
                <a:moveTo>
                  <a:pt x="2585764" y="287559"/>
                </a:moveTo>
                <a:cubicBezTo>
                  <a:pt x="2807660" y="287559"/>
                  <a:pt x="2986534" y="466433"/>
                  <a:pt x="2986534" y="688330"/>
                </a:cubicBezTo>
                <a:cubicBezTo>
                  <a:pt x="2986534" y="883054"/>
                  <a:pt x="2846150" y="1043817"/>
                  <a:pt x="2662748" y="1080045"/>
                </a:cubicBezTo>
                <a:lnTo>
                  <a:pt x="2662748" y="2778227"/>
                </a:lnTo>
                <a:cubicBezTo>
                  <a:pt x="2846150" y="2814455"/>
                  <a:pt x="2986534" y="2975215"/>
                  <a:pt x="2986534" y="3169940"/>
                </a:cubicBezTo>
                <a:cubicBezTo>
                  <a:pt x="2986534" y="3391836"/>
                  <a:pt x="2807660" y="3570712"/>
                  <a:pt x="2585764" y="3570712"/>
                </a:cubicBezTo>
                <a:cubicBezTo>
                  <a:pt x="2363868" y="3570712"/>
                  <a:pt x="2184994" y="3391836"/>
                  <a:pt x="2184994" y="3169940"/>
                </a:cubicBezTo>
                <a:cubicBezTo>
                  <a:pt x="2184994" y="2975215"/>
                  <a:pt x="2325374" y="2814455"/>
                  <a:pt x="2508780" y="2778227"/>
                </a:cubicBezTo>
                <a:lnTo>
                  <a:pt x="2508780" y="1080045"/>
                </a:lnTo>
                <a:cubicBezTo>
                  <a:pt x="2323112" y="1043817"/>
                  <a:pt x="2184994" y="883054"/>
                  <a:pt x="2184994" y="688330"/>
                </a:cubicBezTo>
                <a:cubicBezTo>
                  <a:pt x="2184994" y="466433"/>
                  <a:pt x="2363868" y="287559"/>
                  <a:pt x="2585764" y="287559"/>
                </a:cubicBezTo>
                <a:close/>
                <a:moveTo>
                  <a:pt x="1107214" y="215104"/>
                </a:moveTo>
                <a:cubicBezTo>
                  <a:pt x="1329110" y="215104"/>
                  <a:pt x="1507986" y="393978"/>
                  <a:pt x="1507986" y="615874"/>
                </a:cubicBezTo>
                <a:cubicBezTo>
                  <a:pt x="1507986" y="810599"/>
                  <a:pt x="1367604" y="971362"/>
                  <a:pt x="1184202" y="1007590"/>
                </a:cubicBezTo>
                <a:lnTo>
                  <a:pt x="1184202" y="2850683"/>
                </a:lnTo>
                <a:cubicBezTo>
                  <a:pt x="1367604" y="2886911"/>
                  <a:pt x="1507986" y="3047671"/>
                  <a:pt x="1507986" y="3242396"/>
                </a:cubicBezTo>
                <a:cubicBezTo>
                  <a:pt x="1507986" y="3464292"/>
                  <a:pt x="1329110" y="3643168"/>
                  <a:pt x="1107214" y="3643168"/>
                </a:cubicBezTo>
                <a:cubicBezTo>
                  <a:pt x="885318" y="3643168"/>
                  <a:pt x="706444" y="3464292"/>
                  <a:pt x="706444" y="3242396"/>
                </a:cubicBezTo>
                <a:cubicBezTo>
                  <a:pt x="706444" y="3047671"/>
                  <a:pt x="846828" y="2886911"/>
                  <a:pt x="1030232" y="2850683"/>
                </a:cubicBezTo>
                <a:lnTo>
                  <a:pt x="1030232" y="1007590"/>
                </a:lnTo>
                <a:cubicBezTo>
                  <a:pt x="844564" y="971362"/>
                  <a:pt x="706444" y="810599"/>
                  <a:pt x="706444" y="615874"/>
                </a:cubicBezTo>
                <a:cubicBezTo>
                  <a:pt x="706444" y="393978"/>
                  <a:pt x="885318" y="215104"/>
                  <a:pt x="1107214" y="215104"/>
                </a:cubicBezTo>
                <a:close/>
                <a:moveTo>
                  <a:pt x="1813658" y="0"/>
                </a:moveTo>
                <a:cubicBezTo>
                  <a:pt x="1983476" y="0"/>
                  <a:pt x="2121594" y="138118"/>
                  <a:pt x="2121594" y="307937"/>
                </a:cubicBezTo>
                <a:cubicBezTo>
                  <a:pt x="2121594" y="464169"/>
                  <a:pt x="2008380" y="590967"/>
                  <a:pt x="1856678" y="611346"/>
                </a:cubicBezTo>
                <a:lnTo>
                  <a:pt x="1856678" y="3244661"/>
                </a:lnTo>
                <a:cubicBezTo>
                  <a:pt x="2006118" y="3265040"/>
                  <a:pt x="2121594" y="3394101"/>
                  <a:pt x="2121594" y="3548069"/>
                </a:cubicBezTo>
                <a:cubicBezTo>
                  <a:pt x="2121594" y="3717889"/>
                  <a:pt x="1983476" y="3856007"/>
                  <a:pt x="1813658" y="3856007"/>
                </a:cubicBezTo>
                <a:cubicBezTo>
                  <a:pt x="1643838" y="3856007"/>
                  <a:pt x="1505720" y="3717889"/>
                  <a:pt x="1505720" y="3548069"/>
                </a:cubicBezTo>
                <a:cubicBezTo>
                  <a:pt x="1505720" y="3394101"/>
                  <a:pt x="1621196" y="3265040"/>
                  <a:pt x="1770636" y="3244661"/>
                </a:cubicBezTo>
                <a:lnTo>
                  <a:pt x="1770636" y="611346"/>
                </a:lnTo>
                <a:cubicBezTo>
                  <a:pt x="1621196" y="590967"/>
                  <a:pt x="1505720" y="461906"/>
                  <a:pt x="1505720" y="307937"/>
                </a:cubicBezTo>
                <a:cubicBezTo>
                  <a:pt x="1505720" y="138118"/>
                  <a:pt x="1643838" y="0"/>
                  <a:pt x="1813658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 dirty="0">
              <a:latin typeface="Work Sans 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174D8-7761-FA4E-9AEB-E2FBAC910645}"/>
              </a:ext>
            </a:extLst>
          </p:cNvPr>
          <p:cNvSpPr txBox="1"/>
          <p:nvPr/>
        </p:nvSpPr>
        <p:spPr>
          <a:xfrm>
            <a:off x="4459246" y="8771025"/>
            <a:ext cx="101181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Work Sans" pitchFamily="2" charset="77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0900F-BC2D-D849-A6F5-9FE326C30608}"/>
              </a:ext>
            </a:extLst>
          </p:cNvPr>
          <p:cNvSpPr txBox="1"/>
          <p:nvPr/>
        </p:nvSpPr>
        <p:spPr>
          <a:xfrm>
            <a:off x="9503454" y="8771025"/>
            <a:ext cx="113845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Work Sans" pitchFamily="2" charset="7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9B438-02D1-A144-9350-418402DF390A}"/>
              </a:ext>
            </a:extLst>
          </p:cNvPr>
          <p:cNvSpPr txBox="1"/>
          <p:nvPr/>
        </p:nvSpPr>
        <p:spPr>
          <a:xfrm>
            <a:off x="14111387" y="8771025"/>
            <a:ext cx="113685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Work Sans" pitchFamily="2" charset="77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0D2F43-A392-3F41-AF1D-653F4E4874F4}"/>
              </a:ext>
            </a:extLst>
          </p:cNvPr>
          <p:cNvSpPr txBox="1"/>
          <p:nvPr/>
        </p:nvSpPr>
        <p:spPr>
          <a:xfrm>
            <a:off x="19265677" y="8771025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Work Sans" pitchFamily="2" charset="77"/>
              </a:rPr>
              <a:t>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D021E5-8EC7-5740-AE41-F5298ECBB66F}"/>
              </a:ext>
            </a:extLst>
          </p:cNvPr>
          <p:cNvSpPr txBox="1"/>
          <p:nvPr/>
        </p:nvSpPr>
        <p:spPr>
          <a:xfrm>
            <a:off x="3867164" y="1008141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205DB63-0F65-9540-B04E-78E2BCB1E2F1}"/>
              </a:ext>
            </a:extLst>
          </p:cNvPr>
          <p:cNvSpPr txBox="1">
            <a:spLocks/>
          </p:cNvSpPr>
          <p:nvPr/>
        </p:nvSpPr>
        <p:spPr>
          <a:xfrm>
            <a:off x="2934006" y="10701603"/>
            <a:ext cx="4049925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438B7-0918-8F45-BB65-906C0B046FB6}"/>
              </a:ext>
            </a:extLst>
          </p:cNvPr>
          <p:cNvSpPr txBox="1"/>
          <p:nvPr/>
        </p:nvSpPr>
        <p:spPr>
          <a:xfrm>
            <a:off x="8973344" y="1008141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FEAFE60-5D84-6243-AE0E-66D797434618}"/>
              </a:ext>
            </a:extLst>
          </p:cNvPr>
          <p:cNvSpPr txBox="1">
            <a:spLocks/>
          </p:cNvSpPr>
          <p:nvPr/>
        </p:nvSpPr>
        <p:spPr>
          <a:xfrm>
            <a:off x="8040186" y="10701603"/>
            <a:ext cx="4049925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02237-2709-4C49-8EEE-E1F7A550C48E}"/>
              </a:ext>
            </a:extLst>
          </p:cNvPr>
          <p:cNvSpPr txBox="1"/>
          <p:nvPr/>
        </p:nvSpPr>
        <p:spPr>
          <a:xfrm>
            <a:off x="13579209" y="1008141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FC75037-6068-9041-9C9E-367BCCECB274}"/>
              </a:ext>
            </a:extLst>
          </p:cNvPr>
          <p:cNvSpPr txBox="1">
            <a:spLocks/>
          </p:cNvSpPr>
          <p:nvPr/>
        </p:nvSpPr>
        <p:spPr>
          <a:xfrm>
            <a:off x="12646051" y="10701603"/>
            <a:ext cx="4049925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184326-4693-B94B-910E-A75BE72CB9CE}"/>
              </a:ext>
            </a:extLst>
          </p:cNvPr>
          <p:cNvSpPr txBox="1"/>
          <p:nvPr/>
        </p:nvSpPr>
        <p:spPr>
          <a:xfrm>
            <a:off x="18755120" y="1008141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3E15A72-1540-1F45-86E7-D0C7A6075C55}"/>
              </a:ext>
            </a:extLst>
          </p:cNvPr>
          <p:cNvSpPr txBox="1">
            <a:spLocks/>
          </p:cNvSpPr>
          <p:nvPr/>
        </p:nvSpPr>
        <p:spPr>
          <a:xfrm>
            <a:off x="17821962" y="10701603"/>
            <a:ext cx="4049925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024E4B-197F-4C49-A2FC-0D368DFB9914}"/>
              </a:ext>
            </a:extLst>
          </p:cNvPr>
          <p:cNvSpPr txBox="1"/>
          <p:nvPr/>
        </p:nvSpPr>
        <p:spPr>
          <a:xfrm>
            <a:off x="8156185" y="609600"/>
            <a:ext cx="80794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DNA INFOGRAPHIC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C900D7-D8C0-1448-A6A3-89B989309A9A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</p:spTree>
    <p:extLst>
      <p:ext uri="{BB962C8B-B14F-4D97-AF65-F5344CB8AC3E}">
        <p14:creationId xmlns:p14="http://schemas.microsoft.com/office/powerpoint/2010/main" val="15740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>
            <a:extLst>
              <a:ext uri="{FF2B5EF4-FFF2-40B4-BE49-F238E27FC236}">
                <a16:creationId xmlns:a16="http://schemas.microsoft.com/office/drawing/2014/main" id="{F1690ADC-978F-A74A-A5C0-144FA500928E}"/>
              </a:ext>
            </a:extLst>
          </p:cNvPr>
          <p:cNvSpPr/>
          <p:nvPr/>
        </p:nvSpPr>
        <p:spPr>
          <a:xfrm rot="16200000">
            <a:off x="13272855" y="1968314"/>
            <a:ext cx="4273707" cy="8737943"/>
          </a:xfrm>
          <a:custGeom>
            <a:avLst/>
            <a:gdLst>
              <a:gd name="connsiteX0" fmla="*/ 1819935 w 2137410"/>
              <a:gd name="connsiteY0" fmla="*/ 18207 h 3826630"/>
              <a:gd name="connsiteX1" fmla="*/ 991804 w 2137410"/>
              <a:gd name="connsiteY1" fmla="*/ 1758604 h 3826630"/>
              <a:gd name="connsiteX2" fmla="*/ 24881 w 2137410"/>
              <a:gd name="connsiteY2" fmla="*/ 2876172 h 3826630"/>
              <a:gd name="connsiteX3" fmla="*/ 325599 w 2137410"/>
              <a:gd name="connsiteY3" fmla="*/ 3819221 h 3826630"/>
              <a:gd name="connsiteX4" fmla="*/ 1312879 w 2137410"/>
              <a:gd name="connsiteY4" fmla="*/ 2186098 h 3826630"/>
              <a:gd name="connsiteX5" fmla="*/ 2133607 w 2137410"/>
              <a:gd name="connsiteY5" fmla="*/ 1007687 h 3826630"/>
              <a:gd name="connsiteX6" fmla="*/ 1819935 w 2137410"/>
              <a:gd name="connsiteY6" fmla="*/ 18207 h 38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7410" h="3826630">
                <a:moveTo>
                  <a:pt x="1819935" y="18207"/>
                </a:moveTo>
                <a:cubicBezTo>
                  <a:pt x="1996665" y="639434"/>
                  <a:pt x="1516441" y="1188612"/>
                  <a:pt x="991804" y="1758604"/>
                </a:cubicBezTo>
                <a:cubicBezTo>
                  <a:pt x="479196" y="2315787"/>
                  <a:pt x="138691" y="2642412"/>
                  <a:pt x="24881" y="2876172"/>
                </a:cubicBezTo>
                <a:cubicBezTo>
                  <a:pt x="-88929" y="3109933"/>
                  <a:pt x="371863" y="3912084"/>
                  <a:pt x="325599" y="3819221"/>
                </a:cubicBezTo>
                <a:cubicBezTo>
                  <a:pt x="148869" y="3281251"/>
                  <a:pt x="1076931" y="2421459"/>
                  <a:pt x="1312879" y="2186098"/>
                </a:cubicBezTo>
                <a:cubicBezTo>
                  <a:pt x="1548826" y="1950736"/>
                  <a:pt x="2101222" y="1211027"/>
                  <a:pt x="2133607" y="1007687"/>
                </a:cubicBezTo>
                <a:cubicBezTo>
                  <a:pt x="2177095" y="725894"/>
                  <a:pt x="1873602" y="-68252"/>
                  <a:pt x="1819935" y="18207"/>
                </a:cubicBezTo>
                <a:close/>
              </a:path>
            </a:pathLst>
          </a:custGeom>
          <a:solidFill>
            <a:schemeClr val="accent3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DA21C65-4D19-1847-A13A-F221424B066A}"/>
              </a:ext>
            </a:extLst>
          </p:cNvPr>
          <p:cNvSpPr/>
          <p:nvPr/>
        </p:nvSpPr>
        <p:spPr>
          <a:xfrm rot="16200000">
            <a:off x="19238807" y="3366634"/>
            <a:ext cx="4323680" cy="5954006"/>
          </a:xfrm>
          <a:custGeom>
            <a:avLst/>
            <a:gdLst>
              <a:gd name="connsiteX0" fmla="*/ 4322766 w 4323680"/>
              <a:gd name="connsiteY0" fmla="*/ 1796374 h 5954006"/>
              <a:gd name="connsiteX1" fmla="*/ 4245641 w 4323680"/>
              <a:gd name="connsiteY1" fmla="*/ 2215562 h 5954006"/>
              <a:gd name="connsiteX2" fmla="*/ 2706365 w 4323680"/>
              <a:gd name="connsiteY2" fmla="*/ 4628552 h 5954006"/>
              <a:gd name="connsiteX3" fmla="*/ 1486949 w 4323680"/>
              <a:gd name="connsiteY3" fmla="*/ 5881460 h 5954006"/>
              <a:gd name="connsiteX4" fmla="*/ 1410540 w 4323680"/>
              <a:gd name="connsiteY4" fmla="*/ 5954006 h 5954006"/>
              <a:gd name="connsiteX5" fmla="*/ 0 w 4323680"/>
              <a:gd name="connsiteY5" fmla="*/ 5954006 h 5954006"/>
              <a:gd name="connsiteX6" fmla="*/ 49577 w 4323680"/>
              <a:gd name="connsiteY6" fmla="*/ 5904910 h 5954006"/>
              <a:gd name="connsiteX7" fmla="*/ 1927478 w 4323680"/>
              <a:gd name="connsiteY7" fmla="*/ 3922936 h 5954006"/>
              <a:gd name="connsiteX8" fmla="*/ 3753517 w 4323680"/>
              <a:gd name="connsiteY8" fmla="*/ 0 h 5954006"/>
              <a:gd name="connsiteX9" fmla="*/ 4322766 w 4323680"/>
              <a:gd name="connsiteY9" fmla="*/ 1796374 h 595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3680" h="5954006">
                <a:moveTo>
                  <a:pt x="4322766" y="1796374"/>
                </a:moveTo>
                <a:cubicBezTo>
                  <a:pt x="4317678" y="1971292"/>
                  <a:pt x="4291430" y="2117764"/>
                  <a:pt x="4245641" y="2215562"/>
                </a:cubicBezTo>
                <a:cubicBezTo>
                  <a:pt x="4062482" y="2606760"/>
                  <a:pt x="3405699" y="3838846"/>
                  <a:pt x="2706365" y="4628552"/>
                </a:cubicBezTo>
                <a:cubicBezTo>
                  <a:pt x="2268125" y="5122118"/>
                  <a:pt x="1786523" y="5595690"/>
                  <a:pt x="1486949" y="5881460"/>
                </a:cubicBezTo>
                <a:lnTo>
                  <a:pt x="1410540" y="5954006"/>
                </a:lnTo>
                <a:lnTo>
                  <a:pt x="0" y="5954006"/>
                </a:lnTo>
                <a:lnTo>
                  <a:pt x="49577" y="5904910"/>
                </a:lnTo>
                <a:cubicBezTo>
                  <a:pt x="519442" y="5438594"/>
                  <a:pt x="1511207" y="4441178"/>
                  <a:pt x="1927478" y="3922936"/>
                </a:cubicBezTo>
                <a:cubicBezTo>
                  <a:pt x="2484355" y="3231942"/>
                  <a:pt x="4203088" y="1162624"/>
                  <a:pt x="3753517" y="0"/>
                </a:cubicBezTo>
                <a:cubicBezTo>
                  <a:pt x="4162849" y="490824"/>
                  <a:pt x="4338029" y="1271618"/>
                  <a:pt x="4322766" y="1796374"/>
                </a:cubicBezTo>
                <a:close/>
              </a:path>
            </a:pathLst>
          </a:custGeom>
          <a:solidFill>
            <a:schemeClr val="accent4"/>
          </a:solidFill>
          <a:ln w="925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59CF466C-7D9E-6443-8D0A-40C7AF580477}"/>
              </a:ext>
            </a:extLst>
          </p:cNvPr>
          <p:cNvSpPr/>
          <p:nvPr/>
        </p:nvSpPr>
        <p:spPr>
          <a:xfrm rot="16200000">
            <a:off x="6112501" y="2065072"/>
            <a:ext cx="4551220" cy="8555140"/>
          </a:xfrm>
          <a:custGeom>
            <a:avLst/>
            <a:gdLst>
              <a:gd name="connsiteX0" fmla="*/ 357888 w 2276202"/>
              <a:gd name="connsiteY0" fmla="*/ 3736837 h 3746575"/>
              <a:gd name="connsiteX1" fmla="*/ 1433995 w 2276202"/>
              <a:gd name="connsiteY1" fmla="*/ 2071692 h 3746575"/>
              <a:gd name="connsiteX2" fmla="*/ 2272304 w 2276202"/>
              <a:gd name="connsiteY2" fmla="*/ 745981 h 3746575"/>
              <a:gd name="connsiteX3" fmla="*/ 1903115 w 2276202"/>
              <a:gd name="connsiteY3" fmla="*/ 31890 h 3746575"/>
              <a:gd name="connsiteX4" fmla="*/ 905657 w 2276202"/>
              <a:gd name="connsiteY4" fmla="*/ 1825123 h 3746575"/>
              <a:gd name="connsiteX5" fmla="*/ 10906 w 2276202"/>
              <a:gd name="connsiteY5" fmla="*/ 2925079 h 3746575"/>
              <a:gd name="connsiteX6" fmla="*/ 357888 w 2276202"/>
              <a:gd name="connsiteY6" fmla="*/ 3736837 h 374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6202" h="3746575">
                <a:moveTo>
                  <a:pt x="357888" y="3736837"/>
                </a:moveTo>
                <a:cubicBezTo>
                  <a:pt x="215394" y="3144430"/>
                  <a:pt x="1252639" y="2287841"/>
                  <a:pt x="1433995" y="2071692"/>
                </a:cubicBezTo>
                <a:cubicBezTo>
                  <a:pt x="1616276" y="1855544"/>
                  <a:pt x="2282482" y="1024573"/>
                  <a:pt x="2272304" y="745981"/>
                </a:cubicBezTo>
                <a:cubicBezTo>
                  <a:pt x="2261201" y="467389"/>
                  <a:pt x="1895713" y="-102603"/>
                  <a:pt x="1903115" y="31890"/>
                </a:cubicBezTo>
                <a:cubicBezTo>
                  <a:pt x="2143689" y="853255"/>
                  <a:pt x="1094415" y="1608974"/>
                  <a:pt x="905657" y="1825123"/>
                </a:cubicBezTo>
                <a:cubicBezTo>
                  <a:pt x="716899" y="2041272"/>
                  <a:pt x="60871" y="2689717"/>
                  <a:pt x="10906" y="2925079"/>
                </a:cubicBezTo>
                <a:cubicBezTo>
                  <a:pt x="-39985" y="3160441"/>
                  <a:pt x="393049" y="3762455"/>
                  <a:pt x="357888" y="3736837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95BB5A1F-3D73-264E-80C2-764F879147EF}"/>
              </a:ext>
            </a:extLst>
          </p:cNvPr>
          <p:cNvSpPr/>
          <p:nvPr/>
        </p:nvSpPr>
        <p:spPr>
          <a:xfrm rot="16200000">
            <a:off x="551609" y="4439880"/>
            <a:ext cx="3108150" cy="4606614"/>
          </a:xfrm>
          <a:custGeom>
            <a:avLst/>
            <a:gdLst>
              <a:gd name="connsiteX0" fmla="*/ 1554744 w 1554480"/>
              <a:gd name="connsiteY0" fmla="*/ 11665 h 2017386"/>
              <a:gd name="connsiteX1" fmla="*/ 6741 w 1554480"/>
              <a:gd name="connsiteY1" fmla="*/ 2013041 h 201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4480" h="2017386">
                <a:moveTo>
                  <a:pt x="1554744" y="11665"/>
                </a:moveTo>
                <a:lnTo>
                  <a:pt x="6741" y="2013041"/>
                </a:lnTo>
              </a:path>
            </a:pathLst>
          </a:custGeom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4D85DE-2417-3C48-925C-508C1B088BD1}"/>
              </a:ext>
            </a:extLst>
          </p:cNvPr>
          <p:cNvSpPr/>
          <p:nvPr/>
        </p:nvSpPr>
        <p:spPr>
          <a:xfrm rot="16200000">
            <a:off x="571721" y="3432784"/>
            <a:ext cx="4652229" cy="5795669"/>
          </a:xfrm>
          <a:custGeom>
            <a:avLst/>
            <a:gdLst>
              <a:gd name="connsiteX0" fmla="*/ 4652229 w 4652229"/>
              <a:gd name="connsiteY0" fmla="*/ 841 h 5795669"/>
              <a:gd name="connsiteX1" fmla="*/ 2811389 w 4652229"/>
              <a:gd name="connsiteY1" fmla="*/ 1861768 h 5795669"/>
              <a:gd name="connsiteX2" fmla="*/ 746688 w 4652229"/>
              <a:gd name="connsiteY2" fmla="*/ 5795669 h 5795669"/>
              <a:gd name="connsiteX3" fmla="*/ 200913 w 4652229"/>
              <a:gd name="connsiteY3" fmla="*/ 4954780 h 5795669"/>
              <a:gd name="connsiteX4" fmla="*/ 99157 w 4652229"/>
              <a:gd name="connsiteY4" fmla="*/ 3587419 h 5795669"/>
              <a:gd name="connsiteX5" fmla="*/ 1486726 w 4652229"/>
              <a:gd name="connsiteY5" fmla="*/ 1503476 h 5795669"/>
              <a:gd name="connsiteX6" fmla="*/ 3229857 w 4652229"/>
              <a:gd name="connsiteY6" fmla="*/ 59281 h 5795669"/>
              <a:gd name="connsiteX7" fmla="*/ 3317028 w 4652229"/>
              <a:gd name="connsiteY7" fmla="*/ 0 h 5795669"/>
              <a:gd name="connsiteX8" fmla="*/ 4640123 w 4652229"/>
              <a:gd name="connsiteY8" fmla="*/ 0 h 579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2229" h="5795669">
                <a:moveTo>
                  <a:pt x="4652229" y="841"/>
                </a:moveTo>
                <a:cubicBezTo>
                  <a:pt x="4652229" y="841"/>
                  <a:pt x="3175856" y="1397451"/>
                  <a:pt x="2811389" y="1861768"/>
                </a:cubicBezTo>
                <a:cubicBezTo>
                  <a:pt x="2446922" y="2329742"/>
                  <a:pt x="54755" y="4230883"/>
                  <a:pt x="746688" y="5795669"/>
                </a:cubicBezTo>
                <a:cubicBezTo>
                  <a:pt x="600532" y="5664053"/>
                  <a:pt x="200913" y="4954780"/>
                  <a:pt x="200913" y="4954780"/>
                </a:cubicBezTo>
                <a:cubicBezTo>
                  <a:pt x="200913" y="4954780"/>
                  <a:pt x="-172807" y="4080986"/>
                  <a:pt x="99157" y="3587419"/>
                </a:cubicBezTo>
                <a:cubicBezTo>
                  <a:pt x="330418" y="3166976"/>
                  <a:pt x="772590" y="2315117"/>
                  <a:pt x="1486726" y="1503476"/>
                </a:cubicBezTo>
                <a:cubicBezTo>
                  <a:pt x="1983474" y="941359"/>
                  <a:pt x="2835094" y="329885"/>
                  <a:pt x="3229857" y="59281"/>
                </a:cubicBezTo>
                <a:lnTo>
                  <a:pt x="3317028" y="0"/>
                </a:lnTo>
                <a:lnTo>
                  <a:pt x="4640123" y="0"/>
                </a:lnTo>
                <a:close/>
              </a:path>
            </a:pathLst>
          </a:custGeom>
          <a:solidFill>
            <a:schemeClr val="accent1"/>
          </a:solidFill>
          <a:ln w="925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B5392A8-0637-C44D-9EEB-8C75574DB39E}"/>
              </a:ext>
            </a:extLst>
          </p:cNvPr>
          <p:cNvSpPr/>
          <p:nvPr/>
        </p:nvSpPr>
        <p:spPr>
          <a:xfrm rot="16200000">
            <a:off x="13119793" y="1336449"/>
            <a:ext cx="5032243" cy="10054117"/>
          </a:xfrm>
          <a:custGeom>
            <a:avLst/>
            <a:gdLst>
              <a:gd name="connsiteX0" fmla="*/ 165685 w 2516777"/>
              <a:gd name="connsiteY0" fmla="*/ 12008 h 4403027"/>
              <a:gd name="connsiteX1" fmla="*/ 114794 w 2516777"/>
              <a:gd name="connsiteY1" fmla="*/ 1254463 h 4403027"/>
              <a:gd name="connsiteX2" fmla="*/ 1003068 w 2516777"/>
              <a:gd name="connsiteY2" fmla="*/ 2299981 h 4403027"/>
              <a:gd name="connsiteX3" fmla="*/ 1916326 w 2516777"/>
              <a:gd name="connsiteY3" fmla="*/ 3367916 h 4403027"/>
              <a:gd name="connsiteX4" fmla="*/ 2310497 w 2516777"/>
              <a:gd name="connsiteY4" fmla="*/ 4392620 h 4403027"/>
              <a:gd name="connsiteX5" fmla="*/ 2502957 w 2516777"/>
              <a:gd name="connsiteY5" fmla="*/ 3383927 h 4403027"/>
              <a:gd name="connsiteX6" fmla="*/ 498788 w 2516777"/>
              <a:gd name="connsiteY6" fmla="*/ 790143 h 4403027"/>
              <a:gd name="connsiteX7" fmla="*/ 165685 w 2516777"/>
              <a:gd name="connsiteY7" fmla="*/ 12008 h 440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6777" h="4403027">
                <a:moveTo>
                  <a:pt x="165685" y="12008"/>
                </a:moveTo>
                <a:cubicBezTo>
                  <a:pt x="119421" y="111276"/>
                  <a:pt x="-134108" y="807755"/>
                  <a:pt x="114794" y="1254463"/>
                </a:cubicBezTo>
                <a:cubicBezTo>
                  <a:pt x="281346" y="1553868"/>
                  <a:pt x="756017" y="1990969"/>
                  <a:pt x="1003068" y="2299981"/>
                </a:cubicBezTo>
                <a:cubicBezTo>
                  <a:pt x="1250120" y="2608993"/>
                  <a:pt x="1669274" y="3090925"/>
                  <a:pt x="1916326" y="3367916"/>
                </a:cubicBezTo>
                <a:cubicBezTo>
                  <a:pt x="2230923" y="3720158"/>
                  <a:pt x="2318825" y="4202089"/>
                  <a:pt x="2310497" y="4392620"/>
                </a:cubicBezTo>
                <a:cubicBezTo>
                  <a:pt x="2332704" y="4357396"/>
                  <a:pt x="2564025" y="3875465"/>
                  <a:pt x="2502957" y="3383927"/>
                </a:cubicBezTo>
                <a:cubicBezTo>
                  <a:pt x="2431710" y="2815536"/>
                  <a:pt x="1469412" y="2139871"/>
                  <a:pt x="498788" y="790143"/>
                </a:cubicBezTo>
                <a:cubicBezTo>
                  <a:pt x="340564" y="570792"/>
                  <a:pt x="186041" y="354644"/>
                  <a:pt x="165685" y="12008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1E93AE5-E01C-3244-AAE7-0B1E63F0328F}"/>
              </a:ext>
            </a:extLst>
          </p:cNvPr>
          <p:cNvSpPr/>
          <p:nvPr/>
        </p:nvSpPr>
        <p:spPr>
          <a:xfrm rot="16200000">
            <a:off x="18706963" y="3123640"/>
            <a:ext cx="4557448" cy="6783926"/>
          </a:xfrm>
          <a:custGeom>
            <a:avLst/>
            <a:gdLst>
              <a:gd name="connsiteX0" fmla="*/ 4557448 w 4557448"/>
              <a:gd name="connsiteY0" fmla="*/ 6783926 h 6783926"/>
              <a:gd name="connsiteX1" fmla="*/ 2948605 w 4557448"/>
              <a:gd name="connsiteY1" fmla="*/ 6783926 h 6783926"/>
              <a:gd name="connsiteX2" fmla="*/ 2927545 w 4557448"/>
              <a:gd name="connsiteY2" fmla="*/ 6757014 h 6783926"/>
              <a:gd name="connsiteX3" fmla="*/ 2253328 w 4557448"/>
              <a:gd name="connsiteY3" fmla="*/ 5897198 h 6783926"/>
              <a:gd name="connsiteX4" fmla="*/ 305183 w 4557448"/>
              <a:gd name="connsiteY4" fmla="*/ 3144198 h 6783926"/>
              <a:gd name="connsiteX5" fmla="*/ 369936 w 4557448"/>
              <a:gd name="connsiteY5" fmla="*/ 0 h 6783926"/>
              <a:gd name="connsiteX6" fmla="*/ 1011917 w 4557448"/>
              <a:gd name="connsiteY6" fmla="*/ 1963294 h 6783926"/>
              <a:gd name="connsiteX7" fmla="*/ 1981366 w 4557448"/>
              <a:gd name="connsiteY7" fmla="*/ 3582924 h 6783926"/>
              <a:gd name="connsiteX8" fmla="*/ 4547586 w 4557448"/>
              <a:gd name="connsiteY8" fmla="*/ 6772462 h 67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7448" h="6783926">
                <a:moveTo>
                  <a:pt x="4557448" y="6783926"/>
                </a:moveTo>
                <a:lnTo>
                  <a:pt x="2948605" y="6783926"/>
                </a:lnTo>
                <a:lnTo>
                  <a:pt x="2927545" y="6757014"/>
                </a:lnTo>
                <a:cubicBezTo>
                  <a:pt x="2736109" y="6512386"/>
                  <a:pt x="2405962" y="6090740"/>
                  <a:pt x="2253328" y="5897198"/>
                </a:cubicBezTo>
                <a:cubicBezTo>
                  <a:pt x="2033168" y="5615682"/>
                  <a:pt x="997117" y="4145952"/>
                  <a:pt x="305183" y="3144198"/>
                </a:cubicBezTo>
                <a:cubicBezTo>
                  <a:pt x="-386751" y="2142440"/>
                  <a:pt x="305183" y="138930"/>
                  <a:pt x="369936" y="0"/>
                </a:cubicBezTo>
                <a:cubicBezTo>
                  <a:pt x="338484" y="840890"/>
                  <a:pt x="764006" y="1473386"/>
                  <a:pt x="1011917" y="1963294"/>
                </a:cubicBezTo>
                <a:cubicBezTo>
                  <a:pt x="1409688" y="2742032"/>
                  <a:pt x="1690901" y="3114948"/>
                  <a:pt x="1981366" y="3582924"/>
                </a:cubicBezTo>
                <a:cubicBezTo>
                  <a:pt x="2423653" y="4295852"/>
                  <a:pt x="4313129" y="6499760"/>
                  <a:pt x="4547586" y="6772462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37FE4FD-BD6D-E945-8E3E-63560032CF29}"/>
              </a:ext>
            </a:extLst>
          </p:cNvPr>
          <p:cNvSpPr/>
          <p:nvPr/>
        </p:nvSpPr>
        <p:spPr>
          <a:xfrm rot="16200000">
            <a:off x="5909414" y="1473607"/>
            <a:ext cx="5143248" cy="9871315"/>
          </a:xfrm>
          <a:custGeom>
            <a:avLst/>
            <a:gdLst>
              <a:gd name="connsiteX0" fmla="*/ 215403 w 2572294"/>
              <a:gd name="connsiteY0" fmla="*/ 12008 h 4322971"/>
              <a:gd name="connsiteX1" fmla="*/ 119173 w 2572294"/>
              <a:gd name="connsiteY1" fmla="*/ 1353731 h 4322971"/>
              <a:gd name="connsiteX2" fmla="*/ 1105527 w 2572294"/>
              <a:gd name="connsiteY2" fmla="*/ 2495316 h 4322971"/>
              <a:gd name="connsiteX3" fmla="*/ 2028963 w 2572294"/>
              <a:gd name="connsiteY3" fmla="*/ 3420752 h 4322971"/>
              <a:gd name="connsiteX4" fmla="*/ 2375945 w 2572294"/>
              <a:gd name="connsiteY4" fmla="*/ 4326975 h 4322971"/>
              <a:gd name="connsiteX5" fmla="*/ 2561927 w 2572294"/>
              <a:gd name="connsiteY5" fmla="*/ 3371118 h 4322971"/>
              <a:gd name="connsiteX6" fmla="*/ 2080779 w 2572294"/>
              <a:gd name="connsiteY6" fmla="*/ 2543349 h 4322971"/>
              <a:gd name="connsiteX7" fmla="*/ 654913 w 2572294"/>
              <a:gd name="connsiteY7" fmla="*/ 1089549 h 4322971"/>
              <a:gd name="connsiteX8" fmla="*/ 215403 w 2572294"/>
              <a:gd name="connsiteY8" fmla="*/ 12008 h 43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2294" h="4322971">
                <a:moveTo>
                  <a:pt x="215403" y="12008"/>
                </a:moveTo>
                <a:cubicBezTo>
                  <a:pt x="36822" y="224955"/>
                  <a:pt x="-98269" y="985477"/>
                  <a:pt x="119173" y="1353731"/>
                </a:cubicBezTo>
                <a:cubicBezTo>
                  <a:pt x="336615" y="1721984"/>
                  <a:pt x="580890" y="1938132"/>
                  <a:pt x="1105527" y="2495316"/>
                </a:cubicBezTo>
                <a:cubicBezTo>
                  <a:pt x="1396992" y="2804328"/>
                  <a:pt x="1728245" y="3100531"/>
                  <a:pt x="2028963" y="3420752"/>
                </a:cubicBezTo>
                <a:cubicBezTo>
                  <a:pt x="2329681" y="3740972"/>
                  <a:pt x="2407404" y="4131641"/>
                  <a:pt x="2375945" y="4326975"/>
                </a:cubicBezTo>
                <a:cubicBezTo>
                  <a:pt x="2441640" y="4197286"/>
                  <a:pt x="2622071" y="3699344"/>
                  <a:pt x="2561927" y="3371118"/>
                </a:cubicBezTo>
                <a:cubicBezTo>
                  <a:pt x="2500858" y="3044493"/>
                  <a:pt x="2312100" y="2804328"/>
                  <a:pt x="2080779" y="2543349"/>
                </a:cubicBezTo>
                <a:cubicBezTo>
                  <a:pt x="1712515" y="2128664"/>
                  <a:pt x="844597" y="1393758"/>
                  <a:pt x="654913" y="1089549"/>
                </a:cubicBezTo>
                <a:cubicBezTo>
                  <a:pt x="465230" y="785340"/>
                  <a:pt x="229282" y="569191"/>
                  <a:pt x="215403" y="12008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EF31C57-446C-4E40-B2D8-3B36127CCED3}"/>
              </a:ext>
            </a:extLst>
          </p:cNvPr>
          <p:cNvSpPr/>
          <p:nvPr/>
        </p:nvSpPr>
        <p:spPr>
          <a:xfrm rot="16200000">
            <a:off x="777662" y="3017173"/>
            <a:ext cx="4704668" cy="6259993"/>
          </a:xfrm>
          <a:custGeom>
            <a:avLst/>
            <a:gdLst>
              <a:gd name="connsiteX0" fmla="*/ 4703870 w 4704668"/>
              <a:gd name="connsiteY0" fmla="*/ 4714420 h 6259993"/>
              <a:gd name="connsiteX1" fmla="*/ 4315518 w 4704668"/>
              <a:gd name="connsiteY1" fmla="*/ 6259993 h 6259993"/>
              <a:gd name="connsiteX2" fmla="*/ 2680040 w 4704668"/>
              <a:gd name="connsiteY2" fmla="*/ 3163325 h 6259993"/>
              <a:gd name="connsiteX3" fmla="*/ 54347 w 4704668"/>
              <a:gd name="connsiteY3" fmla="*/ 61843 h 6259993"/>
              <a:gd name="connsiteX4" fmla="*/ 0 w 4704668"/>
              <a:gd name="connsiteY4" fmla="*/ 0 h 6259993"/>
              <a:gd name="connsiteX5" fmla="*/ 1454051 w 4704668"/>
              <a:gd name="connsiteY5" fmla="*/ 0 h 6259993"/>
              <a:gd name="connsiteX6" fmla="*/ 1498289 w 4704668"/>
              <a:gd name="connsiteY6" fmla="*/ 44636 h 6259993"/>
              <a:gd name="connsiteX7" fmla="*/ 4326620 w 4704668"/>
              <a:gd name="connsiteY7" fmla="*/ 3309567 h 6259993"/>
              <a:gd name="connsiteX8" fmla="*/ 4703870 w 4704668"/>
              <a:gd name="connsiteY8" fmla="*/ 4714420 h 625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4668" h="6259993">
                <a:moveTo>
                  <a:pt x="4703870" y="4714420"/>
                </a:moveTo>
                <a:cubicBezTo>
                  <a:pt x="4690032" y="5300754"/>
                  <a:pt x="4498678" y="5844575"/>
                  <a:pt x="4315518" y="6259993"/>
                </a:cubicBezTo>
                <a:cubicBezTo>
                  <a:pt x="4563432" y="5258238"/>
                  <a:pt x="2992705" y="3580115"/>
                  <a:pt x="2680040" y="3163325"/>
                </a:cubicBezTo>
                <a:cubicBezTo>
                  <a:pt x="2146404" y="2453367"/>
                  <a:pt x="611264" y="695925"/>
                  <a:pt x="54347" y="61843"/>
                </a:cubicBezTo>
                <a:lnTo>
                  <a:pt x="0" y="0"/>
                </a:lnTo>
                <a:lnTo>
                  <a:pt x="1454051" y="0"/>
                </a:lnTo>
                <a:lnTo>
                  <a:pt x="1498289" y="44636"/>
                </a:lnTo>
                <a:cubicBezTo>
                  <a:pt x="2083567" y="636457"/>
                  <a:pt x="3702794" y="2308497"/>
                  <a:pt x="4326620" y="3309567"/>
                </a:cubicBezTo>
                <a:cubicBezTo>
                  <a:pt x="4618009" y="3776627"/>
                  <a:pt x="4714632" y="4258382"/>
                  <a:pt x="4703870" y="4714420"/>
                </a:cubicBezTo>
                <a:close/>
              </a:path>
            </a:pathLst>
          </a:custGeom>
          <a:solidFill>
            <a:schemeClr val="accent6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19" name="Freeform 684">
            <a:extLst>
              <a:ext uri="{FF2B5EF4-FFF2-40B4-BE49-F238E27FC236}">
                <a16:creationId xmlns:a16="http://schemas.microsoft.com/office/drawing/2014/main" id="{720C1705-B0E7-9B44-A417-A3937051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773" y="5464604"/>
            <a:ext cx="1745362" cy="1745362"/>
          </a:xfrm>
          <a:custGeom>
            <a:avLst/>
            <a:gdLst>
              <a:gd name="T0" fmla="*/ 260357 w 295466"/>
              <a:gd name="T1" fmla="*/ 245072 h 294915"/>
              <a:gd name="T2" fmla="*/ 260357 w 295466"/>
              <a:gd name="T3" fmla="*/ 254254 h 294915"/>
              <a:gd name="T4" fmla="*/ 238369 w 295466"/>
              <a:gd name="T5" fmla="*/ 249479 h 294915"/>
              <a:gd name="T6" fmla="*/ 242624 w 295466"/>
              <a:gd name="T7" fmla="*/ 205287 h 294915"/>
              <a:gd name="T8" fmla="*/ 264967 w 295466"/>
              <a:gd name="T9" fmla="*/ 209694 h 294915"/>
              <a:gd name="T10" fmla="*/ 242624 w 295466"/>
              <a:gd name="T11" fmla="*/ 214468 h 294915"/>
              <a:gd name="T12" fmla="*/ 242624 w 295466"/>
              <a:gd name="T13" fmla="*/ 205287 h 294915"/>
              <a:gd name="T14" fmla="*/ 96951 w 295466"/>
              <a:gd name="T15" fmla="*/ 209724 h 294915"/>
              <a:gd name="T16" fmla="*/ 43276 w 295466"/>
              <a:gd name="T17" fmla="*/ 211530 h 294915"/>
              <a:gd name="T18" fmla="*/ 10854 w 295466"/>
              <a:gd name="T19" fmla="*/ 279392 h 294915"/>
              <a:gd name="T20" fmla="*/ 167560 w 295466"/>
              <a:gd name="T21" fmla="*/ 286611 h 294915"/>
              <a:gd name="T22" fmla="*/ 179447 w 295466"/>
              <a:gd name="T23" fmla="*/ 265313 h 294915"/>
              <a:gd name="T24" fmla="*/ 121853 w 295466"/>
              <a:gd name="T25" fmla="*/ 204355 h 294915"/>
              <a:gd name="T26" fmla="*/ 260357 w 295466"/>
              <a:gd name="T27" fmla="*/ 163912 h 294915"/>
              <a:gd name="T28" fmla="*/ 260357 w 295466"/>
              <a:gd name="T29" fmla="*/ 173078 h 294915"/>
              <a:gd name="T30" fmla="*/ 238369 w 295466"/>
              <a:gd name="T31" fmla="*/ 168494 h 294915"/>
              <a:gd name="T32" fmla="*/ 250866 w 295466"/>
              <a:gd name="T33" fmla="*/ 125798 h 294915"/>
              <a:gd name="T34" fmla="*/ 195657 w 295466"/>
              <a:gd name="T35" fmla="*/ 137530 h 294915"/>
              <a:gd name="T36" fmla="*/ 175844 w 295466"/>
              <a:gd name="T37" fmla="*/ 241851 h 294915"/>
              <a:gd name="T38" fmla="*/ 187373 w 295466"/>
              <a:gd name="T39" fmla="*/ 284084 h 294915"/>
              <a:gd name="T40" fmla="*/ 195299 w 295466"/>
              <a:gd name="T41" fmla="*/ 286611 h 294915"/>
              <a:gd name="T42" fmla="*/ 274191 w 295466"/>
              <a:gd name="T43" fmla="*/ 267119 h 294915"/>
              <a:gd name="T44" fmla="*/ 250866 w 295466"/>
              <a:gd name="T45" fmla="*/ 125798 h 294915"/>
              <a:gd name="T46" fmla="*/ 260357 w 295466"/>
              <a:gd name="T47" fmla="*/ 81160 h 294915"/>
              <a:gd name="T48" fmla="*/ 260357 w 295466"/>
              <a:gd name="T49" fmla="*/ 90341 h 294915"/>
              <a:gd name="T50" fmla="*/ 238369 w 295466"/>
              <a:gd name="T51" fmla="*/ 85935 h 294915"/>
              <a:gd name="T52" fmla="*/ 74977 w 295466"/>
              <a:gd name="T53" fmla="*/ 79414 h 294915"/>
              <a:gd name="T54" fmla="*/ 65971 w 295466"/>
              <a:gd name="T55" fmla="*/ 173627 h 294915"/>
              <a:gd name="T56" fmla="*/ 93709 w 295466"/>
              <a:gd name="T57" fmla="*/ 201422 h 294915"/>
              <a:gd name="T58" fmla="*/ 124331 w 295466"/>
              <a:gd name="T59" fmla="*/ 173627 h 294915"/>
              <a:gd name="T60" fmla="*/ 115324 w 295466"/>
              <a:gd name="T61" fmla="*/ 79414 h 294915"/>
              <a:gd name="T62" fmla="*/ 242624 w 295466"/>
              <a:gd name="T63" fmla="*/ 41375 h 294915"/>
              <a:gd name="T64" fmla="*/ 264967 w 295466"/>
              <a:gd name="T65" fmla="*/ 45783 h 294915"/>
              <a:gd name="T66" fmla="*/ 242624 w 295466"/>
              <a:gd name="T67" fmla="*/ 50558 h 294915"/>
              <a:gd name="T68" fmla="*/ 242624 w 295466"/>
              <a:gd name="T69" fmla="*/ 41375 h 294915"/>
              <a:gd name="T70" fmla="*/ 175844 w 295466"/>
              <a:gd name="T71" fmla="*/ 124174 h 294915"/>
              <a:gd name="T72" fmla="*/ 274191 w 295466"/>
              <a:gd name="T73" fmla="*/ 119842 h 294915"/>
              <a:gd name="T74" fmla="*/ 175844 w 295466"/>
              <a:gd name="T75" fmla="*/ 9024 h 294915"/>
              <a:gd name="T76" fmla="*/ 290762 w 295466"/>
              <a:gd name="T77" fmla="*/ 0 h 294915"/>
              <a:gd name="T78" fmla="*/ 290762 w 295466"/>
              <a:gd name="T79" fmla="*/ 9024 h 294915"/>
              <a:gd name="T80" fmla="*/ 283557 w 295466"/>
              <a:gd name="T81" fmla="*/ 267119 h 294915"/>
              <a:gd name="T82" fmla="*/ 195299 w 295466"/>
              <a:gd name="T83" fmla="*/ 295635 h 294915"/>
              <a:gd name="T84" fmla="*/ 167560 w 295466"/>
              <a:gd name="T85" fmla="*/ 295635 h 294915"/>
              <a:gd name="T86" fmla="*/ 2929 w 295466"/>
              <a:gd name="T87" fmla="*/ 284084 h 294915"/>
              <a:gd name="T88" fmla="*/ 58406 w 295466"/>
              <a:gd name="T89" fmla="*/ 168935 h 294915"/>
              <a:gd name="T90" fmla="*/ 65971 w 295466"/>
              <a:gd name="T91" fmla="*/ 79414 h 294915"/>
              <a:gd name="T92" fmla="*/ 53723 w 295466"/>
              <a:gd name="T93" fmla="*/ 74721 h 294915"/>
              <a:gd name="T94" fmla="*/ 132255 w 295466"/>
              <a:gd name="T95" fmla="*/ 70750 h 294915"/>
              <a:gd name="T96" fmla="*/ 132255 w 295466"/>
              <a:gd name="T97" fmla="*/ 79414 h 294915"/>
              <a:gd name="T98" fmla="*/ 124331 w 295466"/>
              <a:gd name="T99" fmla="*/ 140418 h 294915"/>
              <a:gd name="T100" fmla="*/ 167199 w 295466"/>
              <a:gd name="T101" fmla="*/ 227051 h 294915"/>
              <a:gd name="T102" fmla="*/ 159635 w 295466"/>
              <a:gd name="T103" fmla="*/ 9024 h 294915"/>
              <a:gd name="T104" fmla="*/ 159635 w 295466"/>
              <a:gd name="T105" fmla="*/ 0 h 2949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5466" h="294915">
                <a:moveTo>
                  <a:pt x="242938" y="244475"/>
                </a:moveTo>
                <a:lnTo>
                  <a:pt x="260694" y="244475"/>
                </a:lnTo>
                <a:cubicBezTo>
                  <a:pt x="263179" y="244475"/>
                  <a:pt x="265310" y="246307"/>
                  <a:pt x="265310" y="248871"/>
                </a:cubicBezTo>
                <a:cubicBezTo>
                  <a:pt x="265310" y="251436"/>
                  <a:pt x="263179" y="253634"/>
                  <a:pt x="260694" y="253634"/>
                </a:cubicBezTo>
                <a:lnTo>
                  <a:pt x="242938" y="253634"/>
                </a:lnTo>
                <a:cubicBezTo>
                  <a:pt x="240808" y="253634"/>
                  <a:pt x="238677" y="251436"/>
                  <a:pt x="238677" y="248871"/>
                </a:cubicBezTo>
                <a:cubicBezTo>
                  <a:pt x="238677" y="246307"/>
                  <a:pt x="240808" y="244475"/>
                  <a:pt x="242938" y="244475"/>
                </a:cubicBezTo>
                <a:close/>
                <a:moveTo>
                  <a:pt x="242938" y="204787"/>
                </a:moveTo>
                <a:lnTo>
                  <a:pt x="260694" y="204787"/>
                </a:lnTo>
                <a:cubicBezTo>
                  <a:pt x="263179" y="204787"/>
                  <a:pt x="265310" y="206985"/>
                  <a:pt x="265310" y="209183"/>
                </a:cubicBezTo>
                <a:cubicBezTo>
                  <a:pt x="265310" y="211748"/>
                  <a:pt x="263179" y="213946"/>
                  <a:pt x="260694" y="213946"/>
                </a:cubicBezTo>
                <a:lnTo>
                  <a:pt x="242938" y="213946"/>
                </a:lnTo>
                <a:cubicBezTo>
                  <a:pt x="240808" y="213946"/>
                  <a:pt x="238677" y="211748"/>
                  <a:pt x="238677" y="209183"/>
                </a:cubicBezTo>
                <a:cubicBezTo>
                  <a:pt x="238677" y="206985"/>
                  <a:pt x="240808" y="204787"/>
                  <a:pt x="242938" y="204787"/>
                </a:cubicBezTo>
                <a:close/>
                <a:moveTo>
                  <a:pt x="122011" y="203857"/>
                </a:moveTo>
                <a:cubicBezTo>
                  <a:pt x="113309" y="204262"/>
                  <a:pt x="104472" y="206333"/>
                  <a:pt x="97077" y="209213"/>
                </a:cubicBezTo>
                <a:cubicBezTo>
                  <a:pt x="88060" y="213174"/>
                  <a:pt x="76878" y="215695"/>
                  <a:pt x="65696" y="215695"/>
                </a:cubicBezTo>
                <a:cubicBezTo>
                  <a:pt x="57760" y="215695"/>
                  <a:pt x="50186" y="214255"/>
                  <a:pt x="43332" y="211014"/>
                </a:cubicBezTo>
                <a:lnTo>
                  <a:pt x="10868" y="264667"/>
                </a:lnTo>
                <a:cubicBezTo>
                  <a:pt x="8344" y="268988"/>
                  <a:pt x="8344" y="274390"/>
                  <a:pt x="10868" y="278711"/>
                </a:cubicBezTo>
                <a:cubicBezTo>
                  <a:pt x="13393" y="283392"/>
                  <a:pt x="17722" y="285913"/>
                  <a:pt x="23133" y="285913"/>
                </a:cubicBezTo>
                <a:lnTo>
                  <a:pt x="167776" y="285913"/>
                </a:lnTo>
                <a:cubicBezTo>
                  <a:pt x="172826" y="285913"/>
                  <a:pt x="177515" y="283392"/>
                  <a:pt x="180040" y="278711"/>
                </a:cubicBezTo>
                <a:cubicBezTo>
                  <a:pt x="182565" y="274390"/>
                  <a:pt x="182204" y="268988"/>
                  <a:pt x="179679" y="264667"/>
                </a:cubicBezTo>
                <a:lnTo>
                  <a:pt x="146134" y="208493"/>
                </a:lnTo>
                <a:cubicBezTo>
                  <a:pt x="139280" y="204712"/>
                  <a:pt x="130713" y="203452"/>
                  <a:pt x="122011" y="203857"/>
                </a:cubicBezTo>
                <a:close/>
                <a:moveTo>
                  <a:pt x="242938" y="163512"/>
                </a:moveTo>
                <a:lnTo>
                  <a:pt x="260694" y="163512"/>
                </a:lnTo>
                <a:cubicBezTo>
                  <a:pt x="263179" y="163512"/>
                  <a:pt x="265310" y="165417"/>
                  <a:pt x="265310" y="168084"/>
                </a:cubicBezTo>
                <a:cubicBezTo>
                  <a:pt x="265310" y="170751"/>
                  <a:pt x="263179" y="172656"/>
                  <a:pt x="260694" y="172656"/>
                </a:cubicBezTo>
                <a:lnTo>
                  <a:pt x="242938" y="172656"/>
                </a:lnTo>
                <a:cubicBezTo>
                  <a:pt x="240808" y="172656"/>
                  <a:pt x="238677" y="170751"/>
                  <a:pt x="238677" y="168084"/>
                </a:cubicBezTo>
                <a:cubicBezTo>
                  <a:pt x="238677" y="165417"/>
                  <a:pt x="240808" y="163512"/>
                  <a:pt x="242938" y="163512"/>
                </a:cubicBezTo>
                <a:close/>
                <a:moveTo>
                  <a:pt x="251190" y="125492"/>
                </a:moveTo>
                <a:cubicBezTo>
                  <a:pt x="242803" y="125942"/>
                  <a:pt x="234327" y="128013"/>
                  <a:pt x="227293" y="131073"/>
                </a:cubicBezTo>
                <a:cubicBezTo>
                  <a:pt x="218275" y="134674"/>
                  <a:pt x="207093" y="137195"/>
                  <a:pt x="195911" y="137195"/>
                </a:cubicBezTo>
                <a:cubicBezTo>
                  <a:pt x="189058" y="137195"/>
                  <a:pt x="182565" y="136475"/>
                  <a:pt x="176072" y="133954"/>
                </a:cubicBezTo>
                <a:lnTo>
                  <a:pt x="176072" y="241261"/>
                </a:lnTo>
                <a:lnTo>
                  <a:pt x="187254" y="260346"/>
                </a:lnTo>
                <a:cubicBezTo>
                  <a:pt x="191943" y="267548"/>
                  <a:pt x="191943" y="276190"/>
                  <a:pt x="187615" y="283392"/>
                </a:cubicBezTo>
                <a:lnTo>
                  <a:pt x="187254" y="283752"/>
                </a:lnTo>
                <a:cubicBezTo>
                  <a:pt x="189779" y="285193"/>
                  <a:pt x="192665" y="285913"/>
                  <a:pt x="195551" y="285913"/>
                </a:cubicBezTo>
                <a:lnTo>
                  <a:pt x="255428" y="285913"/>
                </a:lnTo>
                <a:cubicBezTo>
                  <a:pt x="265888" y="285913"/>
                  <a:pt x="274545" y="277271"/>
                  <a:pt x="274545" y="266468"/>
                </a:cubicBezTo>
                <a:lnTo>
                  <a:pt x="274545" y="129633"/>
                </a:lnTo>
                <a:cubicBezTo>
                  <a:pt x="267872" y="126212"/>
                  <a:pt x="259576" y="125042"/>
                  <a:pt x="251190" y="125492"/>
                </a:cubicBezTo>
                <a:close/>
                <a:moveTo>
                  <a:pt x="242938" y="80962"/>
                </a:moveTo>
                <a:lnTo>
                  <a:pt x="260694" y="80962"/>
                </a:lnTo>
                <a:cubicBezTo>
                  <a:pt x="263179" y="80962"/>
                  <a:pt x="265310" y="83160"/>
                  <a:pt x="265310" y="85725"/>
                </a:cubicBezTo>
                <a:cubicBezTo>
                  <a:pt x="265310" y="88289"/>
                  <a:pt x="263179" y="90121"/>
                  <a:pt x="260694" y="90121"/>
                </a:cubicBezTo>
                <a:lnTo>
                  <a:pt x="242938" y="90121"/>
                </a:lnTo>
                <a:cubicBezTo>
                  <a:pt x="240808" y="90121"/>
                  <a:pt x="238677" y="88289"/>
                  <a:pt x="238677" y="85725"/>
                </a:cubicBezTo>
                <a:cubicBezTo>
                  <a:pt x="238677" y="83160"/>
                  <a:pt x="240808" y="80962"/>
                  <a:pt x="242938" y="80962"/>
                </a:cubicBezTo>
                <a:close/>
                <a:moveTo>
                  <a:pt x="75074" y="79220"/>
                </a:moveTo>
                <a:lnTo>
                  <a:pt x="75074" y="140076"/>
                </a:lnTo>
                <a:cubicBezTo>
                  <a:pt x="75074" y="151599"/>
                  <a:pt x="71828" y="163122"/>
                  <a:pt x="66057" y="173204"/>
                </a:cubicBezTo>
                <a:lnTo>
                  <a:pt x="48021" y="203452"/>
                </a:lnTo>
                <a:cubicBezTo>
                  <a:pt x="62089" y="209573"/>
                  <a:pt x="80485" y="206333"/>
                  <a:pt x="93831" y="200931"/>
                </a:cubicBezTo>
                <a:cubicBezTo>
                  <a:pt x="105734" y="195890"/>
                  <a:pt x="123409" y="192649"/>
                  <a:pt x="138559" y="196250"/>
                </a:cubicBezTo>
                <a:lnTo>
                  <a:pt x="124491" y="173204"/>
                </a:lnTo>
                <a:cubicBezTo>
                  <a:pt x="118720" y="163122"/>
                  <a:pt x="115474" y="151599"/>
                  <a:pt x="115474" y="140076"/>
                </a:cubicBezTo>
                <a:lnTo>
                  <a:pt x="115474" y="79220"/>
                </a:lnTo>
                <a:lnTo>
                  <a:pt x="75074" y="79220"/>
                </a:lnTo>
                <a:close/>
                <a:moveTo>
                  <a:pt x="242938" y="41275"/>
                </a:moveTo>
                <a:lnTo>
                  <a:pt x="260694" y="41275"/>
                </a:lnTo>
                <a:cubicBezTo>
                  <a:pt x="263179" y="41275"/>
                  <a:pt x="265310" y="43107"/>
                  <a:pt x="265310" y="45671"/>
                </a:cubicBezTo>
                <a:cubicBezTo>
                  <a:pt x="265310" y="48236"/>
                  <a:pt x="263179" y="50434"/>
                  <a:pt x="260694" y="50434"/>
                </a:cubicBezTo>
                <a:lnTo>
                  <a:pt x="242938" y="50434"/>
                </a:lnTo>
                <a:cubicBezTo>
                  <a:pt x="240808" y="50434"/>
                  <a:pt x="238677" y="48236"/>
                  <a:pt x="238677" y="45671"/>
                </a:cubicBezTo>
                <a:cubicBezTo>
                  <a:pt x="238677" y="43107"/>
                  <a:pt x="240808" y="41275"/>
                  <a:pt x="242938" y="41275"/>
                </a:cubicBezTo>
                <a:close/>
                <a:moveTo>
                  <a:pt x="176072" y="9002"/>
                </a:moveTo>
                <a:lnTo>
                  <a:pt x="176072" y="123872"/>
                </a:lnTo>
                <a:cubicBezTo>
                  <a:pt x="190501" y="131434"/>
                  <a:pt x="209979" y="128553"/>
                  <a:pt x="223686" y="122791"/>
                </a:cubicBezTo>
                <a:cubicBezTo>
                  <a:pt x="237393" y="117030"/>
                  <a:pt x="258314" y="113429"/>
                  <a:pt x="274545" y="119550"/>
                </a:cubicBezTo>
                <a:lnTo>
                  <a:pt x="274545" y="9002"/>
                </a:lnTo>
                <a:lnTo>
                  <a:pt x="176072" y="9002"/>
                </a:lnTo>
                <a:close/>
                <a:moveTo>
                  <a:pt x="159841" y="0"/>
                </a:moveTo>
                <a:lnTo>
                  <a:pt x="291138" y="0"/>
                </a:lnTo>
                <a:cubicBezTo>
                  <a:pt x="293663" y="0"/>
                  <a:pt x="295466" y="2161"/>
                  <a:pt x="295466" y="4681"/>
                </a:cubicBezTo>
                <a:cubicBezTo>
                  <a:pt x="295466" y="7202"/>
                  <a:pt x="293663" y="9002"/>
                  <a:pt x="291138" y="9002"/>
                </a:cubicBezTo>
                <a:lnTo>
                  <a:pt x="283924" y="9002"/>
                </a:lnTo>
                <a:lnTo>
                  <a:pt x="283924" y="266468"/>
                </a:lnTo>
                <a:cubicBezTo>
                  <a:pt x="283924" y="282312"/>
                  <a:pt x="270938" y="294915"/>
                  <a:pt x="255428" y="294915"/>
                </a:cubicBezTo>
                <a:lnTo>
                  <a:pt x="195551" y="294915"/>
                </a:lnTo>
                <a:cubicBezTo>
                  <a:pt x="190140" y="294915"/>
                  <a:pt x="185090" y="293475"/>
                  <a:pt x="180762" y="290594"/>
                </a:cubicBezTo>
                <a:cubicBezTo>
                  <a:pt x="177154" y="293475"/>
                  <a:pt x="172465" y="294915"/>
                  <a:pt x="167776" y="294915"/>
                </a:cubicBezTo>
                <a:lnTo>
                  <a:pt x="23133" y="294915"/>
                </a:lnTo>
                <a:cubicBezTo>
                  <a:pt x="14836" y="294915"/>
                  <a:pt x="6901" y="290594"/>
                  <a:pt x="2933" y="283392"/>
                </a:cubicBezTo>
                <a:cubicBezTo>
                  <a:pt x="-1035" y="276190"/>
                  <a:pt x="-1035" y="267548"/>
                  <a:pt x="3294" y="260346"/>
                </a:cubicBezTo>
                <a:lnTo>
                  <a:pt x="58482" y="168523"/>
                </a:lnTo>
                <a:cubicBezTo>
                  <a:pt x="63532" y="159881"/>
                  <a:pt x="66057" y="150158"/>
                  <a:pt x="66057" y="140076"/>
                </a:cubicBezTo>
                <a:lnTo>
                  <a:pt x="66057" y="79220"/>
                </a:lnTo>
                <a:lnTo>
                  <a:pt x="58482" y="79220"/>
                </a:lnTo>
                <a:cubicBezTo>
                  <a:pt x="55957" y="79220"/>
                  <a:pt x="53793" y="77060"/>
                  <a:pt x="53793" y="74539"/>
                </a:cubicBezTo>
                <a:cubicBezTo>
                  <a:pt x="53793" y="72379"/>
                  <a:pt x="55957" y="70578"/>
                  <a:pt x="58482" y="70578"/>
                </a:cubicBezTo>
                <a:lnTo>
                  <a:pt x="132427" y="70578"/>
                </a:lnTo>
                <a:cubicBezTo>
                  <a:pt x="134952" y="70578"/>
                  <a:pt x="137116" y="72379"/>
                  <a:pt x="137116" y="74539"/>
                </a:cubicBezTo>
                <a:cubicBezTo>
                  <a:pt x="137116" y="77060"/>
                  <a:pt x="134952" y="79220"/>
                  <a:pt x="132427" y="79220"/>
                </a:cubicBezTo>
                <a:lnTo>
                  <a:pt x="124491" y="79220"/>
                </a:lnTo>
                <a:lnTo>
                  <a:pt x="124491" y="140076"/>
                </a:lnTo>
                <a:cubicBezTo>
                  <a:pt x="124491" y="150158"/>
                  <a:pt x="127377" y="159881"/>
                  <a:pt x="132427" y="168523"/>
                </a:cubicBezTo>
                <a:lnTo>
                  <a:pt x="167415" y="226498"/>
                </a:lnTo>
                <a:lnTo>
                  <a:pt x="167415" y="9002"/>
                </a:lnTo>
                <a:lnTo>
                  <a:pt x="159841" y="9002"/>
                </a:lnTo>
                <a:cubicBezTo>
                  <a:pt x="157316" y="9002"/>
                  <a:pt x="155512" y="7202"/>
                  <a:pt x="155512" y="4681"/>
                </a:cubicBezTo>
                <a:cubicBezTo>
                  <a:pt x="155512" y="2161"/>
                  <a:pt x="157316" y="0"/>
                  <a:pt x="1598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686">
            <a:extLst>
              <a:ext uri="{FF2B5EF4-FFF2-40B4-BE49-F238E27FC236}">
                <a16:creationId xmlns:a16="http://schemas.microsoft.com/office/drawing/2014/main" id="{546664D5-2AB2-3A42-9A2A-9F2EA235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748" y="5274487"/>
            <a:ext cx="1735982" cy="1745363"/>
          </a:xfrm>
          <a:custGeom>
            <a:avLst/>
            <a:gdLst>
              <a:gd name="T0" fmla="*/ 124749 w 294094"/>
              <a:gd name="T1" fmla="*/ 243315 h 294601"/>
              <a:gd name="T2" fmla="*/ 146913 w 294094"/>
              <a:gd name="T3" fmla="*/ 230558 h 294601"/>
              <a:gd name="T4" fmla="*/ 175029 w 294094"/>
              <a:gd name="T5" fmla="*/ 213384 h 294601"/>
              <a:gd name="T6" fmla="*/ 152879 w 294094"/>
              <a:gd name="T7" fmla="*/ 191056 h 294601"/>
              <a:gd name="T8" fmla="*/ 152879 w 294094"/>
              <a:gd name="T9" fmla="*/ 191056 h 294601"/>
              <a:gd name="T10" fmla="*/ 183324 w 294094"/>
              <a:gd name="T11" fmla="*/ 184679 h 294601"/>
              <a:gd name="T12" fmla="*/ 47339 w 294094"/>
              <a:gd name="T13" fmla="*/ 169170 h 294601"/>
              <a:gd name="T14" fmla="*/ 211424 w 294094"/>
              <a:gd name="T15" fmla="*/ 161554 h 294601"/>
              <a:gd name="T16" fmla="*/ 220163 w 294094"/>
              <a:gd name="T17" fmla="*/ 143213 h 294601"/>
              <a:gd name="T18" fmla="*/ 220163 w 294094"/>
              <a:gd name="T19" fmla="*/ 143213 h 294601"/>
              <a:gd name="T20" fmla="*/ 59021 w 294094"/>
              <a:gd name="T21" fmla="*/ 142644 h 294601"/>
              <a:gd name="T22" fmla="*/ 120900 w 294094"/>
              <a:gd name="T23" fmla="*/ 268200 h 294601"/>
              <a:gd name="T24" fmla="*/ 199614 w 294094"/>
              <a:gd name="T25" fmla="*/ 214860 h 294601"/>
              <a:gd name="T26" fmla="*/ 236275 w 294094"/>
              <a:gd name="T27" fmla="*/ 130888 h 294601"/>
              <a:gd name="T28" fmla="*/ 55256 w 294094"/>
              <a:gd name="T29" fmla="*/ 115419 h 294601"/>
              <a:gd name="T30" fmla="*/ 224773 w 294094"/>
              <a:gd name="T31" fmla="*/ 108904 h 294601"/>
              <a:gd name="T32" fmla="*/ 260357 w 294094"/>
              <a:gd name="T33" fmla="*/ 116471 h 294601"/>
              <a:gd name="T34" fmla="*/ 270420 w 294094"/>
              <a:gd name="T35" fmla="*/ 138096 h 294601"/>
              <a:gd name="T36" fmla="*/ 293064 w 294094"/>
              <a:gd name="T37" fmla="*/ 167649 h 294601"/>
              <a:gd name="T38" fmla="*/ 253528 w 294094"/>
              <a:gd name="T39" fmla="*/ 185669 h 294601"/>
              <a:gd name="T40" fmla="*/ 257481 w 294094"/>
              <a:gd name="T41" fmla="*/ 199724 h 294601"/>
              <a:gd name="T42" fmla="*/ 230883 w 294094"/>
              <a:gd name="T43" fmla="*/ 216663 h 294601"/>
              <a:gd name="T44" fmla="*/ 215069 w 294094"/>
              <a:gd name="T45" fmla="*/ 213780 h 294601"/>
              <a:gd name="T46" fmla="*/ 202489 w 294094"/>
              <a:gd name="T47" fmla="*/ 247296 h 294601"/>
              <a:gd name="T48" fmla="*/ 174453 w 294094"/>
              <a:gd name="T49" fmla="*/ 252343 h 294601"/>
              <a:gd name="T50" fmla="*/ 166546 w 294094"/>
              <a:gd name="T51" fmla="*/ 282256 h 294601"/>
              <a:gd name="T52" fmla="*/ 131683 w 294094"/>
              <a:gd name="T53" fmla="*/ 283698 h 294601"/>
              <a:gd name="T54" fmla="*/ 119821 w 294094"/>
              <a:gd name="T55" fmla="*/ 295951 h 294601"/>
              <a:gd name="T56" fmla="*/ 104006 w 294094"/>
              <a:gd name="T57" fmla="*/ 251982 h 294601"/>
              <a:gd name="T58" fmla="*/ 90708 w 294094"/>
              <a:gd name="T59" fmla="*/ 245855 h 294601"/>
              <a:gd name="T60" fmla="*/ 101850 w 294094"/>
              <a:gd name="T61" fmla="*/ 192515 h 294601"/>
              <a:gd name="T62" fmla="*/ 140309 w 294094"/>
              <a:gd name="T63" fmla="*/ 145664 h 294601"/>
              <a:gd name="T64" fmla="*/ 180564 w 294094"/>
              <a:gd name="T65" fmla="*/ 137375 h 294601"/>
              <a:gd name="T66" fmla="*/ 188831 w 294094"/>
              <a:gd name="T67" fmla="*/ 133050 h 294601"/>
              <a:gd name="T68" fmla="*/ 74745 w 294094"/>
              <a:gd name="T69" fmla="*/ 100925 h 294601"/>
              <a:gd name="T70" fmla="*/ 74745 w 294094"/>
              <a:gd name="T71" fmla="*/ 100925 h 294601"/>
              <a:gd name="T72" fmla="*/ 68520 w 294094"/>
              <a:gd name="T73" fmla="*/ 71998 h 294601"/>
              <a:gd name="T74" fmla="*/ 98163 w 294094"/>
              <a:gd name="T75" fmla="*/ 60770 h 294601"/>
              <a:gd name="T76" fmla="*/ 110287 w 294094"/>
              <a:gd name="T77" fmla="*/ 49982 h 294601"/>
              <a:gd name="T78" fmla="*/ 123123 w 294094"/>
              <a:gd name="T79" fmla="*/ 52500 h 294601"/>
              <a:gd name="T80" fmla="*/ 89250 w 294094"/>
              <a:gd name="T81" fmla="*/ 63287 h 294601"/>
              <a:gd name="T82" fmla="*/ 44022 w 294094"/>
              <a:gd name="T83" fmla="*/ 82575 h 294601"/>
              <a:gd name="T84" fmla="*/ 99090 w 294094"/>
              <a:gd name="T85" fmla="*/ 116962 h 294601"/>
              <a:gd name="T86" fmla="*/ 119473 w 294094"/>
              <a:gd name="T87" fmla="*/ 23936 h 294601"/>
              <a:gd name="T88" fmla="*/ 143073 w 294094"/>
              <a:gd name="T89" fmla="*/ 21402 h 294601"/>
              <a:gd name="T90" fmla="*/ 173468 w 294094"/>
              <a:gd name="T91" fmla="*/ 43120 h 294601"/>
              <a:gd name="T92" fmla="*/ 152370 w 294094"/>
              <a:gd name="T93" fmla="*/ 75698 h 294601"/>
              <a:gd name="T94" fmla="*/ 135921 w 294094"/>
              <a:gd name="T95" fmla="*/ 79679 h 294601"/>
              <a:gd name="T96" fmla="*/ 131273 w 294094"/>
              <a:gd name="T97" fmla="*/ 114790 h 294601"/>
              <a:gd name="T98" fmla="*/ 106957 w 294094"/>
              <a:gd name="T99" fmla="*/ 121668 h 294601"/>
              <a:gd name="T100" fmla="*/ 107672 w 294094"/>
              <a:gd name="T101" fmla="*/ 149901 h 294601"/>
              <a:gd name="T102" fmla="*/ 80138 w 294094"/>
              <a:gd name="T103" fmla="*/ 174877 h 294601"/>
              <a:gd name="T104" fmla="*/ 83714 w 294094"/>
              <a:gd name="T105" fmla="*/ 190806 h 294601"/>
              <a:gd name="T106" fmla="*/ 52962 w 294094"/>
              <a:gd name="T107" fmla="*/ 215057 h 294601"/>
              <a:gd name="T108" fmla="*/ 44737 w 294094"/>
              <a:gd name="T109" fmla="*/ 203835 h 294601"/>
              <a:gd name="T110" fmla="*/ 7549 w 294094"/>
              <a:gd name="T111" fmla="*/ 188634 h 294601"/>
              <a:gd name="T112" fmla="*/ 15058 w 294094"/>
              <a:gd name="T113" fmla="*/ 131441 h 294601"/>
              <a:gd name="T114" fmla="*/ 17203 w 294094"/>
              <a:gd name="T115" fmla="*/ 122754 h 294601"/>
              <a:gd name="T116" fmla="*/ 28289 w 294094"/>
              <a:gd name="T117" fmla="*/ 63029 h 294601"/>
              <a:gd name="T118" fmla="*/ 49028 w 294094"/>
              <a:gd name="T119" fmla="*/ 28640 h 294601"/>
              <a:gd name="T120" fmla="*/ 82998 w 294094"/>
              <a:gd name="T121" fmla="*/ 11990 h 294601"/>
              <a:gd name="T122" fmla="*/ 106599 w 294094"/>
              <a:gd name="T123" fmla="*/ 16334 h 29460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4094" h="294601">
                <a:moveTo>
                  <a:pt x="129490" y="237810"/>
                </a:moveTo>
                <a:cubicBezTo>
                  <a:pt x="132055" y="237810"/>
                  <a:pt x="134253" y="239642"/>
                  <a:pt x="134253" y="242206"/>
                </a:cubicBezTo>
                <a:cubicBezTo>
                  <a:pt x="134253" y="244771"/>
                  <a:pt x="132055" y="246969"/>
                  <a:pt x="129490" y="246969"/>
                </a:cubicBezTo>
                <a:cubicBezTo>
                  <a:pt x="126926" y="246969"/>
                  <a:pt x="125094" y="244771"/>
                  <a:pt x="125094" y="242206"/>
                </a:cubicBezTo>
                <a:cubicBezTo>
                  <a:pt x="125094" y="239642"/>
                  <a:pt x="126926" y="237810"/>
                  <a:pt x="129490" y="237810"/>
                </a:cubicBezTo>
                <a:close/>
                <a:moveTo>
                  <a:pt x="147319" y="220348"/>
                </a:moveTo>
                <a:cubicBezTo>
                  <a:pt x="149883" y="220348"/>
                  <a:pt x="151715" y="222180"/>
                  <a:pt x="151715" y="224744"/>
                </a:cubicBezTo>
                <a:cubicBezTo>
                  <a:pt x="151715" y="227675"/>
                  <a:pt x="149883" y="229507"/>
                  <a:pt x="147319" y="229507"/>
                </a:cubicBezTo>
                <a:cubicBezTo>
                  <a:pt x="144754" y="229507"/>
                  <a:pt x="142556" y="227675"/>
                  <a:pt x="142556" y="224744"/>
                </a:cubicBezTo>
                <a:cubicBezTo>
                  <a:pt x="142556" y="222180"/>
                  <a:pt x="144754" y="220348"/>
                  <a:pt x="147319" y="220348"/>
                </a:cubicBezTo>
                <a:close/>
                <a:moveTo>
                  <a:pt x="170941" y="207648"/>
                </a:moveTo>
                <a:cubicBezTo>
                  <a:pt x="173608" y="207648"/>
                  <a:pt x="175513" y="209846"/>
                  <a:pt x="175513" y="212411"/>
                </a:cubicBezTo>
                <a:cubicBezTo>
                  <a:pt x="175513" y="214609"/>
                  <a:pt x="173608" y="216807"/>
                  <a:pt x="170941" y="216807"/>
                </a:cubicBezTo>
                <a:cubicBezTo>
                  <a:pt x="168274" y="216807"/>
                  <a:pt x="166369" y="214609"/>
                  <a:pt x="166369" y="212411"/>
                </a:cubicBezTo>
                <a:cubicBezTo>
                  <a:pt x="166369" y="209846"/>
                  <a:pt x="168274" y="207648"/>
                  <a:pt x="170941" y="207648"/>
                </a:cubicBezTo>
                <a:close/>
                <a:moveTo>
                  <a:pt x="153302" y="190185"/>
                </a:moveTo>
                <a:cubicBezTo>
                  <a:pt x="155867" y="190185"/>
                  <a:pt x="158065" y="192090"/>
                  <a:pt x="158065" y="194757"/>
                </a:cubicBezTo>
                <a:cubicBezTo>
                  <a:pt x="158065" y="197424"/>
                  <a:pt x="155867" y="199329"/>
                  <a:pt x="153302" y="199329"/>
                </a:cubicBezTo>
                <a:cubicBezTo>
                  <a:pt x="151104" y="199329"/>
                  <a:pt x="148906" y="197424"/>
                  <a:pt x="148906" y="194757"/>
                </a:cubicBezTo>
                <a:cubicBezTo>
                  <a:pt x="148906" y="192090"/>
                  <a:pt x="151104" y="190185"/>
                  <a:pt x="153302" y="190185"/>
                </a:cubicBezTo>
                <a:close/>
                <a:moveTo>
                  <a:pt x="188594" y="179073"/>
                </a:moveTo>
                <a:cubicBezTo>
                  <a:pt x="190792" y="179073"/>
                  <a:pt x="192990" y="181271"/>
                  <a:pt x="192990" y="183836"/>
                </a:cubicBezTo>
                <a:cubicBezTo>
                  <a:pt x="192990" y="186034"/>
                  <a:pt x="190792" y="188232"/>
                  <a:pt x="188594" y="188232"/>
                </a:cubicBezTo>
                <a:cubicBezTo>
                  <a:pt x="186029" y="188232"/>
                  <a:pt x="183831" y="186034"/>
                  <a:pt x="183831" y="183836"/>
                </a:cubicBezTo>
                <a:cubicBezTo>
                  <a:pt x="183831" y="181271"/>
                  <a:pt x="186029" y="179073"/>
                  <a:pt x="188594" y="179073"/>
                </a:cubicBezTo>
                <a:close/>
                <a:moveTo>
                  <a:pt x="44788" y="159202"/>
                </a:moveTo>
                <a:cubicBezTo>
                  <a:pt x="47470" y="158435"/>
                  <a:pt x="50153" y="159585"/>
                  <a:pt x="50536" y="162267"/>
                </a:cubicBezTo>
                <a:cubicBezTo>
                  <a:pt x="51686" y="164567"/>
                  <a:pt x="50153" y="167249"/>
                  <a:pt x="47470" y="168399"/>
                </a:cubicBezTo>
                <a:cubicBezTo>
                  <a:pt x="45171" y="169165"/>
                  <a:pt x="42489" y="167632"/>
                  <a:pt x="41722" y="165333"/>
                </a:cubicBezTo>
                <a:cubicBezTo>
                  <a:pt x="40956" y="162651"/>
                  <a:pt x="42105" y="159968"/>
                  <a:pt x="44788" y="159202"/>
                </a:cubicBezTo>
                <a:close/>
                <a:moveTo>
                  <a:pt x="220772" y="151323"/>
                </a:moveTo>
                <a:cubicBezTo>
                  <a:pt x="216026" y="151323"/>
                  <a:pt x="212009" y="155340"/>
                  <a:pt x="212009" y="160817"/>
                </a:cubicBezTo>
                <a:cubicBezTo>
                  <a:pt x="212009" y="165563"/>
                  <a:pt x="216026" y="169580"/>
                  <a:pt x="220772" y="169580"/>
                </a:cubicBezTo>
                <a:cubicBezTo>
                  <a:pt x="225884" y="169580"/>
                  <a:pt x="229901" y="165563"/>
                  <a:pt x="229901" y="160817"/>
                </a:cubicBezTo>
                <a:cubicBezTo>
                  <a:pt x="229901" y="155340"/>
                  <a:pt x="225884" y="151323"/>
                  <a:pt x="220772" y="151323"/>
                </a:cubicBezTo>
                <a:close/>
                <a:moveTo>
                  <a:pt x="220772" y="142560"/>
                </a:moveTo>
                <a:cubicBezTo>
                  <a:pt x="230996" y="142560"/>
                  <a:pt x="239029" y="150593"/>
                  <a:pt x="239029" y="160817"/>
                </a:cubicBezTo>
                <a:cubicBezTo>
                  <a:pt x="239029" y="170310"/>
                  <a:pt x="230996" y="178708"/>
                  <a:pt x="220772" y="178708"/>
                </a:cubicBezTo>
                <a:cubicBezTo>
                  <a:pt x="210914" y="178708"/>
                  <a:pt x="202881" y="170310"/>
                  <a:pt x="202881" y="160817"/>
                </a:cubicBezTo>
                <a:cubicBezTo>
                  <a:pt x="202881" y="150593"/>
                  <a:pt x="210914" y="142560"/>
                  <a:pt x="220772" y="142560"/>
                </a:cubicBezTo>
                <a:close/>
                <a:moveTo>
                  <a:pt x="62634" y="136891"/>
                </a:moveTo>
                <a:cubicBezTo>
                  <a:pt x="64933" y="136210"/>
                  <a:pt x="67615" y="137231"/>
                  <a:pt x="68381" y="139612"/>
                </a:cubicBezTo>
                <a:cubicBezTo>
                  <a:pt x="69148" y="141993"/>
                  <a:pt x="67615" y="144375"/>
                  <a:pt x="65316" y="144715"/>
                </a:cubicBezTo>
                <a:cubicBezTo>
                  <a:pt x="62634" y="145395"/>
                  <a:pt x="59952" y="144375"/>
                  <a:pt x="59185" y="141993"/>
                </a:cubicBezTo>
                <a:cubicBezTo>
                  <a:pt x="58419" y="139952"/>
                  <a:pt x="59952" y="137571"/>
                  <a:pt x="62634" y="136891"/>
                </a:cubicBezTo>
                <a:close/>
                <a:moveTo>
                  <a:pt x="232604" y="130291"/>
                </a:moveTo>
                <a:cubicBezTo>
                  <a:pt x="210258" y="130291"/>
                  <a:pt x="182505" y="142488"/>
                  <a:pt x="157636" y="164373"/>
                </a:cubicBezTo>
                <a:cubicBezTo>
                  <a:pt x="116549" y="199531"/>
                  <a:pt x="101050" y="243658"/>
                  <a:pt x="121234" y="266977"/>
                </a:cubicBezTo>
                <a:cubicBezTo>
                  <a:pt x="124838" y="271282"/>
                  <a:pt x="128442" y="273435"/>
                  <a:pt x="132047" y="273794"/>
                </a:cubicBezTo>
                <a:lnTo>
                  <a:pt x="132407" y="273794"/>
                </a:lnTo>
                <a:cubicBezTo>
                  <a:pt x="141778" y="273794"/>
                  <a:pt x="154032" y="260520"/>
                  <a:pt x="168449" y="245452"/>
                </a:cubicBezTo>
                <a:cubicBezTo>
                  <a:pt x="177459" y="235407"/>
                  <a:pt x="187912" y="224285"/>
                  <a:pt x="200166" y="213881"/>
                </a:cubicBezTo>
                <a:cubicBezTo>
                  <a:pt x="212420" y="203477"/>
                  <a:pt x="224674" y="194508"/>
                  <a:pt x="235847" y="186974"/>
                </a:cubicBezTo>
                <a:cubicBezTo>
                  <a:pt x="253147" y="174777"/>
                  <a:pt x="267925" y="164731"/>
                  <a:pt x="269006" y="155045"/>
                </a:cubicBezTo>
                <a:cubicBezTo>
                  <a:pt x="269366" y="151457"/>
                  <a:pt x="267925" y="147511"/>
                  <a:pt x="264320" y="143206"/>
                </a:cubicBezTo>
                <a:cubicBezTo>
                  <a:pt x="257473" y="135672"/>
                  <a:pt x="248462" y="131367"/>
                  <a:pt x="236929" y="130291"/>
                </a:cubicBezTo>
                <a:cubicBezTo>
                  <a:pt x="235487" y="130291"/>
                  <a:pt x="234045" y="130291"/>
                  <a:pt x="232604" y="130291"/>
                </a:cubicBezTo>
                <a:close/>
                <a:moveTo>
                  <a:pt x="52726" y="106729"/>
                </a:moveTo>
                <a:cubicBezTo>
                  <a:pt x="55408" y="106048"/>
                  <a:pt x="58090" y="107069"/>
                  <a:pt x="58856" y="109450"/>
                </a:cubicBezTo>
                <a:cubicBezTo>
                  <a:pt x="59623" y="111831"/>
                  <a:pt x="58090" y="114213"/>
                  <a:pt x="55408" y="114893"/>
                </a:cubicBezTo>
                <a:cubicBezTo>
                  <a:pt x="53109" y="115233"/>
                  <a:pt x="50427" y="114213"/>
                  <a:pt x="49660" y="111831"/>
                </a:cubicBezTo>
                <a:cubicBezTo>
                  <a:pt x="48894" y="109790"/>
                  <a:pt x="50043" y="107409"/>
                  <a:pt x="52726" y="106729"/>
                </a:cubicBezTo>
                <a:close/>
                <a:moveTo>
                  <a:pt x="220349" y="104819"/>
                </a:moveTo>
                <a:cubicBezTo>
                  <a:pt x="222872" y="104460"/>
                  <a:pt x="225035" y="105895"/>
                  <a:pt x="225395" y="108407"/>
                </a:cubicBezTo>
                <a:lnTo>
                  <a:pt x="227197" y="121681"/>
                </a:lnTo>
                <a:cubicBezTo>
                  <a:pt x="230801" y="121322"/>
                  <a:pt x="234045" y="121322"/>
                  <a:pt x="237649" y="121681"/>
                </a:cubicBezTo>
                <a:cubicBezTo>
                  <a:pt x="244137" y="122039"/>
                  <a:pt x="250264" y="123474"/>
                  <a:pt x="256031" y="126344"/>
                </a:cubicBezTo>
                <a:lnTo>
                  <a:pt x="261077" y="115940"/>
                </a:lnTo>
                <a:cubicBezTo>
                  <a:pt x="262158" y="113429"/>
                  <a:pt x="264681" y="112712"/>
                  <a:pt x="267204" y="113788"/>
                </a:cubicBezTo>
                <a:cubicBezTo>
                  <a:pt x="269366" y="114864"/>
                  <a:pt x="270087" y="117734"/>
                  <a:pt x="269006" y="119528"/>
                </a:cubicBezTo>
                <a:lnTo>
                  <a:pt x="263960" y="130650"/>
                </a:lnTo>
                <a:cubicBezTo>
                  <a:pt x="266483" y="132443"/>
                  <a:pt x="268646" y="134955"/>
                  <a:pt x="271168" y="137466"/>
                </a:cubicBezTo>
                <a:cubicBezTo>
                  <a:pt x="276575" y="143924"/>
                  <a:pt x="278737" y="150022"/>
                  <a:pt x="278016" y="156480"/>
                </a:cubicBezTo>
                <a:cubicBezTo>
                  <a:pt x="278016" y="156480"/>
                  <a:pt x="277656" y="156839"/>
                  <a:pt x="277656" y="157198"/>
                </a:cubicBezTo>
                <a:lnTo>
                  <a:pt x="290992" y="161503"/>
                </a:lnTo>
                <a:cubicBezTo>
                  <a:pt x="293514" y="162220"/>
                  <a:pt x="294596" y="164731"/>
                  <a:pt x="293875" y="166884"/>
                </a:cubicBezTo>
                <a:cubicBezTo>
                  <a:pt x="293154" y="169037"/>
                  <a:pt x="291352" y="170113"/>
                  <a:pt x="289550" y="170113"/>
                </a:cubicBezTo>
                <a:cubicBezTo>
                  <a:pt x="289189" y="170113"/>
                  <a:pt x="288469" y="170113"/>
                  <a:pt x="288108" y="170113"/>
                </a:cubicBezTo>
                <a:lnTo>
                  <a:pt x="274773" y="165449"/>
                </a:lnTo>
                <a:cubicBezTo>
                  <a:pt x="270448" y="171907"/>
                  <a:pt x="263239" y="178364"/>
                  <a:pt x="254229" y="184822"/>
                </a:cubicBezTo>
                <a:lnTo>
                  <a:pt x="263600" y="191638"/>
                </a:lnTo>
                <a:cubicBezTo>
                  <a:pt x="265762" y="193073"/>
                  <a:pt x="266123" y="195585"/>
                  <a:pt x="264681" y="197737"/>
                </a:cubicBezTo>
                <a:cubicBezTo>
                  <a:pt x="263960" y="198813"/>
                  <a:pt x="262158" y="199531"/>
                  <a:pt x="261077" y="199531"/>
                </a:cubicBezTo>
                <a:cubicBezTo>
                  <a:pt x="259995" y="199531"/>
                  <a:pt x="259275" y="199172"/>
                  <a:pt x="258193" y="198813"/>
                </a:cubicBezTo>
                <a:lnTo>
                  <a:pt x="246660" y="190203"/>
                </a:lnTo>
                <a:cubicBezTo>
                  <a:pt x="244858" y="191638"/>
                  <a:pt x="242695" y="192714"/>
                  <a:pt x="240893" y="194150"/>
                </a:cubicBezTo>
                <a:cubicBezTo>
                  <a:pt x="235127" y="198455"/>
                  <a:pt x="228999" y="202401"/>
                  <a:pt x="222872" y="207065"/>
                </a:cubicBezTo>
                <a:lnTo>
                  <a:pt x="231522" y="215675"/>
                </a:lnTo>
                <a:cubicBezTo>
                  <a:pt x="233324" y="217110"/>
                  <a:pt x="233324" y="219980"/>
                  <a:pt x="231522" y="221774"/>
                </a:cubicBezTo>
                <a:cubicBezTo>
                  <a:pt x="230801" y="222850"/>
                  <a:pt x="229360" y="223209"/>
                  <a:pt x="228279" y="223209"/>
                </a:cubicBezTo>
                <a:cubicBezTo>
                  <a:pt x="227197" y="223209"/>
                  <a:pt x="226116" y="222850"/>
                  <a:pt x="225035" y="221774"/>
                </a:cubicBezTo>
                <a:lnTo>
                  <a:pt x="215664" y="212805"/>
                </a:lnTo>
                <a:cubicBezTo>
                  <a:pt x="212420" y="214957"/>
                  <a:pt x="209176" y="217827"/>
                  <a:pt x="205933" y="220698"/>
                </a:cubicBezTo>
                <a:cubicBezTo>
                  <a:pt x="201608" y="224285"/>
                  <a:pt x="197643" y="227873"/>
                  <a:pt x="194039" y="231819"/>
                </a:cubicBezTo>
                <a:lnTo>
                  <a:pt x="202689" y="240070"/>
                </a:lnTo>
                <a:cubicBezTo>
                  <a:pt x="204851" y="241864"/>
                  <a:pt x="204851" y="244734"/>
                  <a:pt x="203049" y="246169"/>
                </a:cubicBezTo>
                <a:cubicBezTo>
                  <a:pt x="202328" y="247246"/>
                  <a:pt x="201247" y="247963"/>
                  <a:pt x="199805" y="247963"/>
                </a:cubicBezTo>
                <a:cubicBezTo>
                  <a:pt x="198724" y="247963"/>
                  <a:pt x="197643" y="247246"/>
                  <a:pt x="196922" y="246887"/>
                </a:cubicBezTo>
                <a:lnTo>
                  <a:pt x="187551" y="238277"/>
                </a:lnTo>
                <a:cubicBezTo>
                  <a:pt x="183226" y="242582"/>
                  <a:pt x="178901" y="247246"/>
                  <a:pt x="174936" y="251192"/>
                </a:cubicBezTo>
                <a:cubicBezTo>
                  <a:pt x="171332" y="255497"/>
                  <a:pt x="167728" y="259085"/>
                  <a:pt x="164484" y="262672"/>
                </a:cubicBezTo>
                <a:lnTo>
                  <a:pt x="170972" y="274511"/>
                </a:lnTo>
                <a:cubicBezTo>
                  <a:pt x="172053" y="276305"/>
                  <a:pt x="171332" y="279175"/>
                  <a:pt x="169170" y="280610"/>
                </a:cubicBezTo>
                <a:cubicBezTo>
                  <a:pt x="168449" y="280969"/>
                  <a:pt x="167728" y="280969"/>
                  <a:pt x="167007" y="280969"/>
                </a:cubicBezTo>
                <a:cubicBezTo>
                  <a:pt x="165205" y="280969"/>
                  <a:pt x="163763" y="280251"/>
                  <a:pt x="163043" y="278816"/>
                </a:cubicBezTo>
                <a:lnTo>
                  <a:pt x="157636" y="269130"/>
                </a:lnTo>
                <a:cubicBezTo>
                  <a:pt x="148626" y="277381"/>
                  <a:pt x="140697" y="282404"/>
                  <a:pt x="132407" y="282404"/>
                </a:cubicBezTo>
                <a:lnTo>
                  <a:pt x="132047" y="282404"/>
                </a:lnTo>
                <a:cubicBezTo>
                  <a:pt x="131326" y="282404"/>
                  <a:pt x="130244" y="282404"/>
                  <a:pt x="129884" y="282045"/>
                </a:cubicBezTo>
                <a:lnTo>
                  <a:pt x="125919" y="292090"/>
                </a:lnTo>
                <a:cubicBezTo>
                  <a:pt x="125199" y="293884"/>
                  <a:pt x="123396" y="294601"/>
                  <a:pt x="121594" y="294601"/>
                </a:cubicBezTo>
                <a:cubicBezTo>
                  <a:pt x="121234" y="294601"/>
                  <a:pt x="120874" y="294601"/>
                  <a:pt x="120153" y="294601"/>
                </a:cubicBezTo>
                <a:cubicBezTo>
                  <a:pt x="117630" y="293525"/>
                  <a:pt x="116549" y="291014"/>
                  <a:pt x="117630" y="288861"/>
                </a:cubicBezTo>
                <a:lnTo>
                  <a:pt x="121234" y="278816"/>
                </a:lnTo>
                <a:cubicBezTo>
                  <a:pt x="119071" y="277381"/>
                  <a:pt x="116549" y="275587"/>
                  <a:pt x="114386" y="272717"/>
                </a:cubicBezTo>
                <a:cubicBezTo>
                  <a:pt x="108980" y="266618"/>
                  <a:pt x="105736" y="259085"/>
                  <a:pt x="104294" y="250833"/>
                </a:cubicBezTo>
                <a:lnTo>
                  <a:pt x="92761" y="253344"/>
                </a:lnTo>
                <a:cubicBezTo>
                  <a:pt x="92400" y="253344"/>
                  <a:pt x="92400" y="253344"/>
                  <a:pt x="92040" y="253344"/>
                </a:cubicBezTo>
                <a:cubicBezTo>
                  <a:pt x="89877" y="253344"/>
                  <a:pt x="88075" y="251909"/>
                  <a:pt x="87355" y="249757"/>
                </a:cubicBezTo>
                <a:cubicBezTo>
                  <a:pt x="86994" y="247604"/>
                  <a:pt x="88436" y="245452"/>
                  <a:pt x="90959" y="244734"/>
                </a:cubicBezTo>
                <a:lnTo>
                  <a:pt x="103213" y="242223"/>
                </a:lnTo>
                <a:cubicBezTo>
                  <a:pt x="103213" y="229308"/>
                  <a:pt x="107178" y="215675"/>
                  <a:pt x="115107" y="201325"/>
                </a:cubicBezTo>
                <a:lnTo>
                  <a:pt x="104655" y="197378"/>
                </a:lnTo>
                <a:cubicBezTo>
                  <a:pt x="102492" y="196302"/>
                  <a:pt x="101411" y="193791"/>
                  <a:pt x="102132" y="191638"/>
                </a:cubicBezTo>
                <a:cubicBezTo>
                  <a:pt x="103213" y="189127"/>
                  <a:pt x="105736" y="188051"/>
                  <a:pt x="108259" y="189127"/>
                </a:cubicBezTo>
                <a:lnTo>
                  <a:pt x="119432" y="193791"/>
                </a:lnTo>
                <a:cubicBezTo>
                  <a:pt x="127001" y="182311"/>
                  <a:pt x="137092" y="170830"/>
                  <a:pt x="148986" y="160068"/>
                </a:cubicBezTo>
                <a:lnTo>
                  <a:pt x="140697" y="145000"/>
                </a:lnTo>
                <a:cubicBezTo>
                  <a:pt x="139615" y="143206"/>
                  <a:pt x="139976" y="140336"/>
                  <a:pt x="142499" y="139260"/>
                </a:cubicBezTo>
                <a:cubicBezTo>
                  <a:pt x="144661" y="137825"/>
                  <a:pt x="147184" y="138542"/>
                  <a:pt x="148265" y="141053"/>
                </a:cubicBezTo>
                <a:lnTo>
                  <a:pt x="155834" y="153969"/>
                </a:lnTo>
                <a:cubicBezTo>
                  <a:pt x="164124" y="147511"/>
                  <a:pt x="172774" y="141412"/>
                  <a:pt x="181064" y="136748"/>
                </a:cubicBezTo>
                <a:lnTo>
                  <a:pt x="176018" y="120604"/>
                </a:lnTo>
                <a:cubicBezTo>
                  <a:pt x="174936" y="118452"/>
                  <a:pt x="176378" y="115940"/>
                  <a:pt x="178541" y="115223"/>
                </a:cubicBezTo>
                <a:cubicBezTo>
                  <a:pt x="181064" y="114505"/>
                  <a:pt x="183587" y="115582"/>
                  <a:pt x="184307" y="118093"/>
                </a:cubicBezTo>
                <a:lnTo>
                  <a:pt x="189353" y="132443"/>
                </a:lnTo>
                <a:cubicBezTo>
                  <a:pt x="199085" y="127779"/>
                  <a:pt x="208816" y="124551"/>
                  <a:pt x="218187" y="122757"/>
                </a:cubicBezTo>
                <a:lnTo>
                  <a:pt x="216745" y="109483"/>
                </a:lnTo>
                <a:cubicBezTo>
                  <a:pt x="216385" y="107330"/>
                  <a:pt x="218187" y="104819"/>
                  <a:pt x="220349" y="104819"/>
                </a:cubicBezTo>
                <a:close/>
                <a:moveTo>
                  <a:pt x="74951" y="100465"/>
                </a:moveTo>
                <a:cubicBezTo>
                  <a:pt x="77633" y="99698"/>
                  <a:pt x="79932" y="101231"/>
                  <a:pt x="81081" y="103530"/>
                </a:cubicBezTo>
                <a:cubicBezTo>
                  <a:pt x="81848" y="106212"/>
                  <a:pt x="80315" y="108894"/>
                  <a:pt x="78016" y="109278"/>
                </a:cubicBezTo>
                <a:cubicBezTo>
                  <a:pt x="75334" y="110427"/>
                  <a:pt x="72652" y="108894"/>
                  <a:pt x="71885" y="106212"/>
                </a:cubicBezTo>
                <a:cubicBezTo>
                  <a:pt x="71119" y="103913"/>
                  <a:pt x="72268" y="101231"/>
                  <a:pt x="74951" y="100465"/>
                </a:cubicBezTo>
                <a:close/>
                <a:moveTo>
                  <a:pt x="71776" y="65540"/>
                </a:moveTo>
                <a:cubicBezTo>
                  <a:pt x="74458" y="64773"/>
                  <a:pt x="76757" y="66306"/>
                  <a:pt x="77906" y="68605"/>
                </a:cubicBezTo>
                <a:cubicBezTo>
                  <a:pt x="78673" y="71287"/>
                  <a:pt x="77140" y="73969"/>
                  <a:pt x="74841" y="74736"/>
                </a:cubicBezTo>
                <a:cubicBezTo>
                  <a:pt x="72159" y="75502"/>
                  <a:pt x="69477" y="73969"/>
                  <a:pt x="68710" y="71670"/>
                </a:cubicBezTo>
                <a:cubicBezTo>
                  <a:pt x="67944" y="68988"/>
                  <a:pt x="69477" y="66306"/>
                  <a:pt x="71776" y="65540"/>
                </a:cubicBezTo>
                <a:close/>
                <a:moveTo>
                  <a:pt x="106659" y="48680"/>
                </a:moveTo>
                <a:cubicBezTo>
                  <a:pt x="105944" y="48680"/>
                  <a:pt x="104871" y="48680"/>
                  <a:pt x="103799" y="49038"/>
                </a:cubicBezTo>
                <a:cubicBezTo>
                  <a:pt x="99508" y="50470"/>
                  <a:pt x="96648" y="55481"/>
                  <a:pt x="98435" y="60493"/>
                </a:cubicBezTo>
                <a:cubicBezTo>
                  <a:pt x="98793" y="62641"/>
                  <a:pt x="100581" y="64431"/>
                  <a:pt x="102368" y="65504"/>
                </a:cubicBezTo>
                <a:cubicBezTo>
                  <a:pt x="104514" y="66578"/>
                  <a:pt x="107016" y="66936"/>
                  <a:pt x="109162" y="66220"/>
                </a:cubicBezTo>
                <a:cubicBezTo>
                  <a:pt x="113810" y="64788"/>
                  <a:pt x="116670" y="59777"/>
                  <a:pt x="115240" y="55124"/>
                </a:cubicBezTo>
                <a:cubicBezTo>
                  <a:pt x="114167" y="52618"/>
                  <a:pt x="112737" y="50828"/>
                  <a:pt x="110592" y="49754"/>
                </a:cubicBezTo>
                <a:cubicBezTo>
                  <a:pt x="109519" y="49038"/>
                  <a:pt x="108089" y="48680"/>
                  <a:pt x="106659" y="48680"/>
                </a:cubicBezTo>
                <a:close/>
                <a:moveTo>
                  <a:pt x="101296" y="40447"/>
                </a:moveTo>
                <a:cubicBezTo>
                  <a:pt x="105944" y="39373"/>
                  <a:pt x="110592" y="39731"/>
                  <a:pt x="114882" y="41879"/>
                </a:cubicBezTo>
                <a:cubicBezTo>
                  <a:pt x="119173" y="44027"/>
                  <a:pt x="122391" y="47606"/>
                  <a:pt x="123463" y="52260"/>
                </a:cubicBezTo>
                <a:cubicBezTo>
                  <a:pt x="126324" y="61925"/>
                  <a:pt x="121318" y="71590"/>
                  <a:pt x="112022" y="74811"/>
                </a:cubicBezTo>
                <a:cubicBezTo>
                  <a:pt x="110234" y="75169"/>
                  <a:pt x="108447" y="75527"/>
                  <a:pt x="106659" y="75527"/>
                </a:cubicBezTo>
                <a:cubicBezTo>
                  <a:pt x="103799" y="75527"/>
                  <a:pt x="100938" y="74811"/>
                  <a:pt x="98435" y="73380"/>
                </a:cubicBezTo>
                <a:cubicBezTo>
                  <a:pt x="94145" y="71232"/>
                  <a:pt x="91285" y="67652"/>
                  <a:pt x="89497" y="62999"/>
                </a:cubicBezTo>
                <a:cubicBezTo>
                  <a:pt x="86994" y="53692"/>
                  <a:pt x="92357" y="43669"/>
                  <a:pt x="101296" y="40447"/>
                </a:cubicBezTo>
                <a:close/>
                <a:moveTo>
                  <a:pt x="119803" y="23826"/>
                </a:moveTo>
                <a:cubicBezTo>
                  <a:pt x="116217" y="23826"/>
                  <a:pt x="112632" y="24187"/>
                  <a:pt x="109046" y="25268"/>
                </a:cubicBezTo>
                <a:cubicBezTo>
                  <a:pt x="86456" y="30672"/>
                  <a:pt x="62073" y="51932"/>
                  <a:pt x="44144" y="82199"/>
                </a:cubicBezTo>
                <a:cubicBezTo>
                  <a:pt x="16175" y="128680"/>
                  <a:pt x="14741" y="175522"/>
                  <a:pt x="40558" y="191736"/>
                </a:cubicBezTo>
                <a:cubicBezTo>
                  <a:pt x="45578" y="194619"/>
                  <a:pt x="49881" y="195700"/>
                  <a:pt x="53108" y="194619"/>
                </a:cubicBezTo>
                <a:cubicBezTo>
                  <a:pt x="62431" y="191736"/>
                  <a:pt x="69961" y="175522"/>
                  <a:pt x="78925" y="156425"/>
                </a:cubicBezTo>
                <a:cubicBezTo>
                  <a:pt x="84663" y="144174"/>
                  <a:pt x="91117" y="130121"/>
                  <a:pt x="99364" y="116429"/>
                </a:cubicBezTo>
                <a:cubicBezTo>
                  <a:pt x="107612" y="102377"/>
                  <a:pt x="116934" y="90126"/>
                  <a:pt x="125182" y="79676"/>
                </a:cubicBezTo>
                <a:cubicBezTo>
                  <a:pt x="137732" y="62741"/>
                  <a:pt x="148489" y="48329"/>
                  <a:pt x="147055" y="38960"/>
                </a:cubicBezTo>
                <a:cubicBezTo>
                  <a:pt x="146337" y="35357"/>
                  <a:pt x="143469" y="32114"/>
                  <a:pt x="138807" y="29231"/>
                </a:cubicBezTo>
                <a:cubicBezTo>
                  <a:pt x="133070" y="25628"/>
                  <a:pt x="126616" y="23826"/>
                  <a:pt x="119803" y="23826"/>
                </a:cubicBezTo>
                <a:close/>
                <a:moveTo>
                  <a:pt x="132353" y="45"/>
                </a:moveTo>
                <a:cubicBezTo>
                  <a:pt x="134863" y="405"/>
                  <a:pt x="136656" y="2567"/>
                  <a:pt x="136297" y="5090"/>
                </a:cubicBezTo>
                <a:lnTo>
                  <a:pt x="134505" y="17340"/>
                </a:lnTo>
                <a:cubicBezTo>
                  <a:pt x="137373" y="18421"/>
                  <a:pt x="140600" y="19502"/>
                  <a:pt x="143469" y="21304"/>
                </a:cubicBezTo>
                <a:cubicBezTo>
                  <a:pt x="150640" y="25628"/>
                  <a:pt x="154585" y="31033"/>
                  <a:pt x="155660" y="37518"/>
                </a:cubicBezTo>
                <a:cubicBezTo>
                  <a:pt x="155660" y="37518"/>
                  <a:pt x="155660" y="37879"/>
                  <a:pt x="155660" y="38239"/>
                </a:cubicBezTo>
                <a:lnTo>
                  <a:pt x="169286" y="38599"/>
                </a:lnTo>
                <a:cubicBezTo>
                  <a:pt x="171796" y="38599"/>
                  <a:pt x="173948" y="40401"/>
                  <a:pt x="173948" y="42924"/>
                </a:cubicBezTo>
                <a:cubicBezTo>
                  <a:pt x="173948" y="45086"/>
                  <a:pt x="171796" y="47248"/>
                  <a:pt x="169286" y="47248"/>
                </a:cubicBezTo>
                <a:lnTo>
                  <a:pt x="154943" y="46887"/>
                </a:lnTo>
                <a:cubicBezTo>
                  <a:pt x="153150" y="54814"/>
                  <a:pt x="148489" y="62741"/>
                  <a:pt x="141676" y="71749"/>
                </a:cubicBezTo>
                <a:lnTo>
                  <a:pt x="152792" y="75353"/>
                </a:lnTo>
                <a:cubicBezTo>
                  <a:pt x="154943" y="76434"/>
                  <a:pt x="156377" y="78956"/>
                  <a:pt x="155660" y="81118"/>
                </a:cubicBezTo>
                <a:cubicBezTo>
                  <a:pt x="154943" y="82919"/>
                  <a:pt x="153150" y="84000"/>
                  <a:pt x="151357" y="84000"/>
                </a:cubicBezTo>
                <a:cubicBezTo>
                  <a:pt x="150999" y="84000"/>
                  <a:pt x="150640" y="84000"/>
                  <a:pt x="149923" y="84000"/>
                </a:cubicBezTo>
                <a:lnTo>
                  <a:pt x="136297" y="79316"/>
                </a:lnTo>
                <a:cubicBezTo>
                  <a:pt x="134863" y="81478"/>
                  <a:pt x="133429" y="82919"/>
                  <a:pt x="131995" y="85081"/>
                </a:cubicBezTo>
                <a:cubicBezTo>
                  <a:pt x="128050" y="90486"/>
                  <a:pt x="123389" y="96612"/>
                  <a:pt x="118727" y="103097"/>
                </a:cubicBezTo>
                <a:lnTo>
                  <a:pt x="129485" y="108142"/>
                </a:lnTo>
                <a:cubicBezTo>
                  <a:pt x="131636" y="109223"/>
                  <a:pt x="132712" y="112105"/>
                  <a:pt x="131636" y="114267"/>
                </a:cubicBezTo>
                <a:cubicBezTo>
                  <a:pt x="130919" y="115709"/>
                  <a:pt x="129126" y="116789"/>
                  <a:pt x="127692" y="116789"/>
                </a:cubicBezTo>
                <a:cubicBezTo>
                  <a:pt x="126975" y="116789"/>
                  <a:pt x="126257" y="116789"/>
                  <a:pt x="125540" y="116429"/>
                </a:cubicBezTo>
                <a:lnTo>
                  <a:pt x="113707" y="110664"/>
                </a:lnTo>
                <a:cubicBezTo>
                  <a:pt x="111556" y="113907"/>
                  <a:pt x="109046" y="117510"/>
                  <a:pt x="107253" y="121113"/>
                </a:cubicBezTo>
                <a:cubicBezTo>
                  <a:pt x="104026" y="125797"/>
                  <a:pt x="101516" y="130482"/>
                  <a:pt x="99006" y="135526"/>
                </a:cubicBezTo>
                <a:lnTo>
                  <a:pt x="110122" y="140571"/>
                </a:lnTo>
                <a:cubicBezTo>
                  <a:pt x="112273" y="141652"/>
                  <a:pt x="112990" y="144534"/>
                  <a:pt x="112273" y="146696"/>
                </a:cubicBezTo>
                <a:cubicBezTo>
                  <a:pt x="111556" y="148137"/>
                  <a:pt x="109763" y="149218"/>
                  <a:pt x="107970" y="149218"/>
                </a:cubicBezTo>
                <a:cubicBezTo>
                  <a:pt x="107612" y="149218"/>
                  <a:pt x="106894" y="149218"/>
                  <a:pt x="106177" y="148858"/>
                </a:cubicBezTo>
                <a:lnTo>
                  <a:pt x="94703" y="143814"/>
                </a:lnTo>
                <a:cubicBezTo>
                  <a:pt x="92193" y="149218"/>
                  <a:pt x="89324" y="154983"/>
                  <a:pt x="87173" y="160028"/>
                </a:cubicBezTo>
                <a:cubicBezTo>
                  <a:pt x="84663" y="165072"/>
                  <a:pt x="82511" y="169757"/>
                  <a:pt x="80360" y="174080"/>
                </a:cubicBezTo>
                <a:lnTo>
                  <a:pt x="90041" y="183449"/>
                </a:lnTo>
                <a:cubicBezTo>
                  <a:pt x="91834" y="184890"/>
                  <a:pt x="91834" y="187773"/>
                  <a:pt x="90400" y="189574"/>
                </a:cubicBezTo>
                <a:cubicBezTo>
                  <a:pt x="89324" y="190655"/>
                  <a:pt x="88249" y="191016"/>
                  <a:pt x="87173" y="191016"/>
                </a:cubicBezTo>
                <a:cubicBezTo>
                  <a:pt x="86097" y="191016"/>
                  <a:pt x="85021" y="190655"/>
                  <a:pt x="83946" y="189935"/>
                </a:cubicBezTo>
                <a:lnTo>
                  <a:pt x="76057" y="182368"/>
                </a:lnTo>
                <a:cubicBezTo>
                  <a:pt x="69961" y="193177"/>
                  <a:pt x="63865" y="200744"/>
                  <a:pt x="55977" y="202906"/>
                </a:cubicBezTo>
                <a:cubicBezTo>
                  <a:pt x="54901" y="203266"/>
                  <a:pt x="54184" y="203627"/>
                  <a:pt x="53467" y="203627"/>
                </a:cubicBezTo>
                <a:lnTo>
                  <a:pt x="53108" y="214076"/>
                </a:lnTo>
                <a:cubicBezTo>
                  <a:pt x="52750" y="216598"/>
                  <a:pt x="50957" y="218400"/>
                  <a:pt x="48447" y="218400"/>
                </a:cubicBezTo>
                <a:cubicBezTo>
                  <a:pt x="48447" y="218400"/>
                  <a:pt x="48447" y="218400"/>
                  <a:pt x="48088" y="218400"/>
                </a:cubicBezTo>
                <a:cubicBezTo>
                  <a:pt x="45937" y="218040"/>
                  <a:pt x="43785" y="215878"/>
                  <a:pt x="44144" y="213355"/>
                </a:cubicBezTo>
                <a:lnTo>
                  <a:pt x="44861" y="202906"/>
                </a:lnTo>
                <a:cubicBezTo>
                  <a:pt x="41992" y="202546"/>
                  <a:pt x="39124" y="201105"/>
                  <a:pt x="36255" y="199303"/>
                </a:cubicBezTo>
                <a:cubicBezTo>
                  <a:pt x="29084" y="194979"/>
                  <a:pt x="23705" y="188854"/>
                  <a:pt x="19761" y="181647"/>
                </a:cubicBezTo>
                <a:lnTo>
                  <a:pt x="10079" y="187412"/>
                </a:lnTo>
                <a:cubicBezTo>
                  <a:pt x="9362" y="187773"/>
                  <a:pt x="8645" y="187773"/>
                  <a:pt x="7569" y="187773"/>
                </a:cubicBezTo>
                <a:cubicBezTo>
                  <a:pt x="6135" y="187773"/>
                  <a:pt x="4701" y="187412"/>
                  <a:pt x="3984" y="185611"/>
                </a:cubicBezTo>
                <a:cubicBezTo>
                  <a:pt x="2549" y="183809"/>
                  <a:pt x="3267" y="180927"/>
                  <a:pt x="5777" y="179485"/>
                </a:cubicBezTo>
                <a:lnTo>
                  <a:pt x="16534" y="173360"/>
                </a:lnTo>
                <a:cubicBezTo>
                  <a:pt x="12589" y="161469"/>
                  <a:pt x="12231" y="146696"/>
                  <a:pt x="15100" y="130842"/>
                </a:cubicBezTo>
                <a:lnTo>
                  <a:pt x="3984" y="130121"/>
                </a:lnTo>
                <a:cubicBezTo>
                  <a:pt x="1832" y="129761"/>
                  <a:pt x="-319" y="127599"/>
                  <a:pt x="39" y="125077"/>
                </a:cubicBezTo>
                <a:cubicBezTo>
                  <a:pt x="39" y="122915"/>
                  <a:pt x="2549" y="121113"/>
                  <a:pt x="4701" y="121113"/>
                </a:cubicBezTo>
                <a:lnTo>
                  <a:pt x="17251" y="122194"/>
                </a:lnTo>
                <a:cubicBezTo>
                  <a:pt x="20837" y="108502"/>
                  <a:pt x="26574" y="94810"/>
                  <a:pt x="34821" y="80757"/>
                </a:cubicBezTo>
                <a:lnTo>
                  <a:pt x="22271" y="69227"/>
                </a:lnTo>
                <a:cubicBezTo>
                  <a:pt x="20478" y="67426"/>
                  <a:pt x="20478" y="64543"/>
                  <a:pt x="21912" y="63102"/>
                </a:cubicBezTo>
                <a:cubicBezTo>
                  <a:pt x="23705" y="60940"/>
                  <a:pt x="26574" y="60940"/>
                  <a:pt x="28367" y="62741"/>
                </a:cubicBezTo>
                <a:lnTo>
                  <a:pt x="39124" y="72830"/>
                </a:lnTo>
                <a:cubicBezTo>
                  <a:pt x="45220" y="63822"/>
                  <a:pt x="51315" y="55895"/>
                  <a:pt x="58128" y="48329"/>
                </a:cubicBezTo>
                <a:lnTo>
                  <a:pt x="48088" y="34996"/>
                </a:lnTo>
                <a:cubicBezTo>
                  <a:pt x="46654" y="32834"/>
                  <a:pt x="47012" y="30312"/>
                  <a:pt x="49164" y="28510"/>
                </a:cubicBezTo>
                <a:cubicBezTo>
                  <a:pt x="50957" y="27069"/>
                  <a:pt x="53825" y="27790"/>
                  <a:pt x="55260" y="29591"/>
                </a:cubicBezTo>
                <a:lnTo>
                  <a:pt x="64224" y="42203"/>
                </a:lnTo>
                <a:cubicBezTo>
                  <a:pt x="72471" y="34276"/>
                  <a:pt x="80360" y="28150"/>
                  <a:pt x="88966" y="23466"/>
                </a:cubicBezTo>
                <a:lnTo>
                  <a:pt x="83228" y="11936"/>
                </a:lnTo>
                <a:cubicBezTo>
                  <a:pt x="82153" y="9413"/>
                  <a:pt x="83228" y="6531"/>
                  <a:pt x="85380" y="5810"/>
                </a:cubicBezTo>
                <a:cubicBezTo>
                  <a:pt x="87531" y="4729"/>
                  <a:pt x="90041" y="5450"/>
                  <a:pt x="91117" y="7972"/>
                </a:cubicBezTo>
                <a:lnTo>
                  <a:pt x="96854" y="19863"/>
                </a:lnTo>
                <a:cubicBezTo>
                  <a:pt x="100440" y="18421"/>
                  <a:pt x="103667" y="17340"/>
                  <a:pt x="106894" y="16260"/>
                </a:cubicBezTo>
                <a:cubicBezTo>
                  <a:pt x="113349" y="14818"/>
                  <a:pt x="119803" y="14458"/>
                  <a:pt x="125540" y="15539"/>
                </a:cubicBezTo>
                <a:lnTo>
                  <a:pt x="127333" y="4009"/>
                </a:lnTo>
                <a:cubicBezTo>
                  <a:pt x="127692" y="1486"/>
                  <a:pt x="130202" y="-315"/>
                  <a:pt x="132353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706">
            <a:extLst>
              <a:ext uri="{FF2B5EF4-FFF2-40B4-BE49-F238E27FC236}">
                <a16:creationId xmlns:a16="http://schemas.microsoft.com/office/drawing/2014/main" id="{BD6170AB-07B0-4549-95A1-1868126D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178" y="5457937"/>
            <a:ext cx="1754749" cy="1745362"/>
          </a:xfrm>
          <a:custGeom>
            <a:avLst/>
            <a:gdLst>
              <a:gd name="T0" fmla="*/ 237985 w 296503"/>
              <a:gd name="T1" fmla="*/ 249351 h 295631"/>
              <a:gd name="T2" fmla="*/ 237985 w 296503"/>
              <a:gd name="T3" fmla="*/ 258488 h 295631"/>
              <a:gd name="T4" fmla="*/ 197328 w 296503"/>
              <a:gd name="T5" fmla="*/ 253737 h 295631"/>
              <a:gd name="T6" fmla="*/ 116792 w 296503"/>
              <a:gd name="T7" fmla="*/ 164641 h 295631"/>
              <a:gd name="T8" fmla="*/ 100158 w 296503"/>
              <a:gd name="T9" fmla="*/ 195147 h 295631"/>
              <a:gd name="T10" fmla="*/ 196702 w 296503"/>
              <a:gd name="T11" fmla="*/ 195147 h 295631"/>
              <a:gd name="T12" fmla="*/ 180431 w 296503"/>
              <a:gd name="T13" fmla="*/ 164641 h 295631"/>
              <a:gd name="T14" fmla="*/ 116792 w 296503"/>
              <a:gd name="T15" fmla="*/ 164641 h 295631"/>
              <a:gd name="T16" fmla="*/ 85696 w 296503"/>
              <a:gd name="T17" fmla="*/ 74560 h 295631"/>
              <a:gd name="T18" fmla="*/ 148611 w 296503"/>
              <a:gd name="T19" fmla="*/ 164283 h 295631"/>
              <a:gd name="T20" fmla="*/ 211528 w 296503"/>
              <a:gd name="T21" fmla="*/ 74560 h 295631"/>
              <a:gd name="T22" fmla="*/ 166690 w 296503"/>
              <a:gd name="T23" fmla="*/ 95734 h 295631"/>
              <a:gd name="T24" fmla="*/ 138125 w 296503"/>
              <a:gd name="T25" fmla="*/ 66665 h 295631"/>
              <a:gd name="T26" fmla="*/ 146803 w 296503"/>
              <a:gd name="T27" fmla="*/ 67740 h 295631"/>
              <a:gd name="T28" fmla="*/ 185854 w 296503"/>
              <a:gd name="T29" fmla="*/ 67740 h 295631"/>
              <a:gd name="T30" fmla="*/ 148431 w 296503"/>
              <a:gd name="T31" fmla="*/ 9152 h 295631"/>
              <a:gd name="T32" fmla="*/ 77740 w 296503"/>
              <a:gd name="T33" fmla="*/ 67740 h 295631"/>
              <a:gd name="T34" fmla="*/ 166690 w 296503"/>
              <a:gd name="T35" fmla="*/ 39388 h 295631"/>
              <a:gd name="T36" fmla="*/ 219121 w 296503"/>
              <a:gd name="T37" fmla="*/ 67740 h 295631"/>
              <a:gd name="T38" fmla="*/ 148431 w 296503"/>
              <a:gd name="T39" fmla="*/ 9152 h 295631"/>
              <a:gd name="T40" fmla="*/ 225268 w 296503"/>
              <a:gd name="T41" fmla="*/ 12112 h 295631"/>
              <a:gd name="T42" fmla="*/ 228160 w 296503"/>
              <a:gd name="T43" fmla="*/ 73842 h 295631"/>
              <a:gd name="T44" fmla="*/ 223460 w 296503"/>
              <a:gd name="T45" fmla="*/ 78507 h 295631"/>
              <a:gd name="T46" fmla="*/ 220929 w 296503"/>
              <a:gd name="T47" fmla="*/ 77790 h 295631"/>
              <a:gd name="T48" fmla="*/ 188024 w 296503"/>
              <a:gd name="T49" fmla="*/ 159259 h 295631"/>
              <a:gd name="T50" fmla="*/ 213697 w 296503"/>
              <a:gd name="T51" fmla="*/ 192635 h 295631"/>
              <a:gd name="T52" fmla="*/ 297223 w 296503"/>
              <a:gd name="T53" fmla="*/ 250776 h 295631"/>
              <a:gd name="T54" fmla="*/ 292522 w 296503"/>
              <a:gd name="T55" fmla="*/ 294919 h 295631"/>
              <a:gd name="T56" fmla="*/ 288183 w 296503"/>
              <a:gd name="T57" fmla="*/ 250776 h 295631"/>
              <a:gd name="T58" fmla="*/ 211889 w 296503"/>
              <a:gd name="T59" fmla="*/ 201608 h 295631"/>
              <a:gd name="T60" fmla="*/ 152949 w 296503"/>
              <a:gd name="T61" fmla="*/ 237497 h 295631"/>
              <a:gd name="T62" fmla="*/ 148611 w 296503"/>
              <a:gd name="T63" fmla="*/ 294919 h 295631"/>
              <a:gd name="T64" fmla="*/ 143911 w 296503"/>
              <a:gd name="T65" fmla="*/ 237497 h 295631"/>
              <a:gd name="T66" fmla="*/ 84972 w 296503"/>
              <a:gd name="T67" fmla="*/ 201608 h 295631"/>
              <a:gd name="T68" fmla="*/ 9039 w 296503"/>
              <a:gd name="T69" fmla="*/ 250776 h 295631"/>
              <a:gd name="T70" fmla="*/ 4338 w 296503"/>
              <a:gd name="T71" fmla="*/ 294919 h 295631"/>
              <a:gd name="T72" fmla="*/ 0 w 296503"/>
              <a:gd name="T73" fmla="*/ 250776 h 295631"/>
              <a:gd name="T74" fmla="*/ 83525 w 296503"/>
              <a:gd name="T75" fmla="*/ 192635 h 295631"/>
              <a:gd name="T76" fmla="*/ 108837 w 296503"/>
              <a:gd name="T77" fmla="*/ 159259 h 295631"/>
              <a:gd name="T78" fmla="*/ 75933 w 296503"/>
              <a:gd name="T79" fmla="*/ 77790 h 295631"/>
              <a:gd name="T80" fmla="*/ 70871 w 296503"/>
              <a:gd name="T81" fmla="*/ 77432 h 295631"/>
              <a:gd name="T82" fmla="*/ 69063 w 296503"/>
              <a:gd name="T83" fmla="*/ 16419 h 295631"/>
              <a:gd name="T84" fmla="*/ 148611 w 296503"/>
              <a:gd name="T85" fmla="*/ 0 h 2956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6503" h="295631">
                <a:moveTo>
                  <a:pt x="201235" y="249953"/>
                </a:moveTo>
                <a:lnTo>
                  <a:pt x="237408" y="249953"/>
                </a:lnTo>
                <a:cubicBezTo>
                  <a:pt x="240331" y="249953"/>
                  <a:pt x="242523" y="251785"/>
                  <a:pt x="242523" y="254349"/>
                </a:cubicBezTo>
                <a:cubicBezTo>
                  <a:pt x="242523" y="256914"/>
                  <a:pt x="240331" y="259112"/>
                  <a:pt x="237408" y="259112"/>
                </a:cubicBezTo>
                <a:lnTo>
                  <a:pt x="201235" y="259112"/>
                </a:lnTo>
                <a:cubicBezTo>
                  <a:pt x="198677" y="259112"/>
                  <a:pt x="196850" y="256914"/>
                  <a:pt x="196850" y="254349"/>
                </a:cubicBezTo>
                <a:cubicBezTo>
                  <a:pt x="196850" y="251785"/>
                  <a:pt x="198677" y="249953"/>
                  <a:pt x="201235" y="249953"/>
                </a:cubicBezTo>
                <a:close/>
                <a:moveTo>
                  <a:pt x="116509" y="165039"/>
                </a:moveTo>
                <a:lnTo>
                  <a:pt x="113984" y="175112"/>
                </a:lnTo>
                <a:cubicBezTo>
                  <a:pt x="111819" y="183387"/>
                  <a:pt x="106769" y="190582"/>
                  <a:pt x="99916" y="195618"/>
                </a:cubicBezTo>
                <a:lnTo>
                  <a:pt x="148251" y="230155"/>
                </a:lnTo>
                <a:lnTo>
                  <a:pt x="196225" y="195618"/>
                </a:lnTo>
                <a:cubicBezTo>
                  <a:pt x="189732" y="190582"/>
                  <a:pt x="184682" y="183387"/>
                  <a:pt x="182518" y="175112"/>
                </a:cubicBezTo>
                <a:lnTo>
                  <a:pt x="179993" y="165039"/>
                </a:lnTo>
                <a:cubicBezTo>
                  <a:pt x="170254" y="170435"/>
                  <a:pt x="159433" y="173673"/>
                  <a:pt x="148251" y="173673"/>
                </a:cubicBezTo>
                <a:cubicBezTo>
                  <a:pt x="136708" y="173673"/>
                  <a:pt x="126248" y="170435"/>
                  <a:pt x="116509" y="165039"/>
                </a:cubicBezTo>
                <a:close/>
                <a:moveTo>
                  <a:pt x="137790" y="66825"/>
                </a:moveTo>
                <a:cubicBezTo>
                  <a:pt x="119394" y="67545"/>
                  <a:pt x="100998" y="70063"/>
                  <a:pt x="85488" y="74740"/>
                </a:cubicBezTo>
                <a:cubicBezTo>
                  <a:pt x="84766" y="78697"/>
                  <a:pt x="84406" y="82295"/>
                  <a:pt x="84406" y="86612"/>
                </a:cubicBezTo>
                <a:cubicBezTo>
                  <a:pt x="84406" y="129423"/>
                  <a:pt x="113262" y="164679"/>
                  <a:pt x="148251" y="164679"/>
                </a:cubicBezTo>
                <a:cubicBezTo>
                  <a:pt x="183600" y="164679"/>
                  <a:pt x="212097" y="129423"/>
                  <a:pt x="212097" y="86612"/>
                </a:cubicBezTo>
                <a:cubicBezTo>
                  <a:pt x="212097" y="82295"/>
                  <a:pt x="211736" y="78697"/>
                  <a:pt x="211015" y="74740"/>
                </a:cubicBezTo>
                <a:cubicBezTo>
                  <a:pt x="205604" y="73301"/>
                  <a:pt x="199833" y="72221"/>
                  <a:pt x="194061" y="70782"/>
                </a:cubicBezTo>
                <a:cubicBezTo>
                  <a:pt x="192618" y="84813"/>
                  <a:pt x="180715" y="95965"/>
                  <a:pt x="166286" y="95965"/>
                </a:cubicBezTo>
                <a:cubicBezTo>
                  <a:pt x="150415" y="95965"/>
                  <a:pt x="137790" y="83374"/>
                  <a:pt x="137790" y="67904"/>
                </a:cubicBezTo>
                <a:cubicBezTo>
                  <a:pt x="137790" y="67545"/>
                  <a:pt x="137790" y="67185"/>
                  <a:pt x="137790" y="66825"/>
                </a:cubicBezTo>
                <a:close/>
                <a:moveTo>
                  <a:pt x="166286" y="48477"/>
                </a:moveTo>
                <a:cubicBezTo>
                  <a:pt x="155465" y="48477"/>
                  <a:pt x="146447" y="57112"/>
                  <a:pt x="146447" y="67904"/>
                </a:cubicBezTo>
                <a:cubicBezTo>
                  <a:pt x="146447" y="78337"/>
                  <a:pt x="155465" y="86971"/>
                  <a:pt x="166286" y="86971"/>
                </a:cubicBezTo>
                <a:cubicBezTo>
                  <a:pt x="176747" y="86971"/>
                  <a:pt x="185404" y="78337"/>
                  <a:pt x="185404" y="67904"/>
                </a:cubicBezTo>
                <a:cubicBezTo>
                  <a:pt x="185404" y="57112"/>
                  <a:pt x="176747" y="48477"/>
                  <a:pt x="166286" y="48477"/>
                </a:cubicBezTo>
                <a:close/>
                <a:moveTo>
                  <a:pt x="148071" y="9174"/>
                </a:moveTo>
                <a:cubicBezTo>
                  <a:pt x="122731" y="9174"/>
                  <a:pt x="97391" y="12682"/>
                  <a:pt x="77552" y="19697"/>
                </a:cubicBezTo>
                <a:lnTo>
                  <a:pt x="77552" y="67904"/>
                </a:lnTo>
                <a:cubicBezTo>
                  <a:pt x="95587" y="61788"/>
                  <a:pt x="117230" y="58551"/>
                  <a:pt x="139594" y="57831"/>
                </a:cubicBezTo>
                <a:cubicBezTo>
                  <a:pt x="143562" y="47038"/>
                  <a:pt x="154022" y="39483"/>
                  <a:pt x="166286" y="39483"/>
                </a:cubicBezTo>
                <a:cubicBezTo>
                  <a:pt x="179633" y="39483"/>
                  <a:pt x="191175" y="49197"/>
                  <a:pt x="193700" y="61788"/>
                </a:cubicBezTo>
                <a:cubicBezTo>
                  <a:pt x="202718" y="63227"/>
                  <a:pt x="211015" y="65386"/>
                  <a:pt x="218590" y="67904"/>
                </a:cubicBezTo>
                <a:lnTo>
                  <a:pt x="218590" y="19697"/>
                </a:lnTo>
                <a:cubicBezTo>
                  <a:pt x="198751" y="12682"/>
                  <a:pt x="173410" y="9174"/>
                  <a:pt x="148071" y="9174"/>
                </a:cubicBezTo>
                <a:close/>
                <a:moveTo>
                  <a:pt x="148251" y="0"/>
                </a:moveTo>
                <a:cubicBezTo>
                  <a:pt x="175935" y="0"/>
                  <a:pt x="203620" y="4047"/>
                  <a:pt x="224722" y="12142"/>
                </a:cubicBezTo>
                <a:cubicBezTo>
                  <a:pt x="226525" y="12861"/>
                  <a:pt x="227607" y="14660"/>
                  <a:pt x="227607" y="16459"/>
                </a:cubicBezTo>
                <a:lnTo>
                  <a:pt x="227607" y="74020"/>
                </a:lnTo>
                <a:cubicBezTo>
                  <a:pt x="227607" y="75819"/>
                  <a:pt x="226886" y="76898"/>
                  <a:pt x="225804" y="77618"/>
                </a:cubicBezTo>
                <a:cubicBezTo>
                  <a:pt x="224722" y="78337"/>
                  <a:pt x="224000" y="78697"/>
                  <a:pt x="222918" y="78697"/>
                </a:cubicBezTo>
                <a:cubicBezTo>
                  <a:pt x="222557" y="78697"/>
                  <a:pt x="222197" y="78337"/>
                  <a:pt x="221475" y="78337"/>
                </a:cubicBezTo>
                <a:cubicBezTo>
                  <a:pt x="221114" y="78337"/>
                  <a:pt x="220754" y="77978"/>
                  <a:pt x="220393" y="77978"/>
                </a:cubicBezTo>
                <a:cubicBezTo>
                  <a:pt x="220754" y="80856"/>
                  <a:pt x="221114" y="83374"/>
                  <a:pt x="221114" y="86612"/>
                </a:cubicBezTo>
                <a:cubicBezTo>
                  <a:pt x="221114" y="117191"/>
                  <a:pt x="207768" y="144173"/>
                  <a:pt x="187568" y="159643"/>
                </a:cubicBezTo>
                <a:lnTo>
                  <a:pt x="191175" y="172954"/>
                </a:lnTo>
                <a:cubicBezTo>
                  <a:pt x="193700" y="183027"/>
                  <a:pt x="202358" y="191301"/>
                  <a:pt x="213179" y="193100"/>
                </a:cubicBezTo>
                <a:lnTo>
                  <a:pt x="252857" y="199935"/>
                </a:lnTo>
                <a:cubicBezTo>
                  <a:pt x="278106" y="204253"/>
                  <a:pt x="296503" y="225838"/>
                  <a:pt x="296503" y="251381"/>
                </a:cubicBezTo>
                <a:lnTo>
                  <a:pt x="296503" y="291314"/>
                </a:lnTo>
                <a:cubicBezTo>
                  <a:pt x="296503" y="293833"/>
                  <a:pt x="294338" y="295631"/>
                  <a:pt x="291813" y="295631"/>
                </a:cubicBezTo>
                <a:cubicBezTo>
                  <a:pt x="289288" y="295631"/>
                  <a:pt x="287485" y="293833"/>
                  <a:pt x="287485" y="291314"/>
                </a:cubicBezTo>
                <a:lnTo>
                  <a:pt x="287485" y="251381"/>
                </a:lnTo>
                <a:cubicBezTo>
                  <a:pt x="287485" y="230155"/>
                  <a:pt x="272335" y="212167"/>
                  <a:pt x="251414" y="208570"/>
                </a:cubicBezTo>
                <a:lnTo>
                  <a:pt x="211375" y="202094"/>
                </a:lnTo>
                <a:cubicBezTo>
                  <a:pt x="209211" y="201734"/>
                  <a:pt x="207408" y="201015"/>
                  <a:pt x="205243" y="200295"/>
                </a:cubicBezTo>
                <a:lnTo>
                  <a:pt x="152579" y="238070"/>
                </a:lnTo>
                <a:lnTo>
                  <a:pt x="152579" y="291314"/>
                </a:lnTo>
                <a:cubicBezTo>
                  <a:pt x="152579" y="293833"/>
                  <a:pt x="150415" y="295631"/>
                  <a:pt x="148251" y="295631"/>
                </a:cubicBezTo>
                <a:cubicBezTo>
                  <a:pt x="145726" y="295631"/>
                  <a:pt x="143562" y="293833"/>
                  <a:pt x="143562" y="291314"/>
                </a:cubicBezTo>
                <a:lnTo>
                  <a:pt x="143562" y="238070"/>
                </a:lnTo>
                <a:lnTo>
                  <a:pt x="90898" y="200295"/>
                </a:lnTo>
                <a:cubicBezTo>
                  <a:pt x="89095" y="201015"/>
                  <a:pt x="86930" y="201734"/>
                  <a:pt x="84766" y="202094"/>
                </a:cubicBezTo>
                <a:lnTo>
                  <a:pt x="44728" y="208570"/>
                </a:lnTo>
                <a:cubicBezTo>
                  <a:pt x="24167" y="212167"/>
                  <a:pt x="9017" y="230155"/>
                  <a:pt x="9017" y="251381"/>
                </a:cubicBezTo>
                <a:lnTo>
                  <a:pt x="9017" y="291314"/>
                </a:lnTo>
                <a:cubicBezTo>
                  <a:pt x="9017" y="293833"/>
                  <a:pt x="6853" y="295631"/>
                  <a:pt x="4328" y="295631"/>
                </a:cubicBezTo>
                <a:cubicBezTo>
                  <a:pt x="1803" y="295631"/>
                  <a:pt x="0" y="293833"/>
                  <a:pt x="0" y="291314"/>
                </a:cubicBezTo>
                <a:lnTo>
                  <a:pt x="0" y="251381"/>
                </a:lnTo>
                <a:cubicBezTo>
                  <a:pt x="0" y="225838"/>
                  <a:pt x="18035" y="204253"/>
                  <a:pt x="43285" y="199935"/>
                </a:cubicBezTo>
                <a:lnTo>
                  <a:pt x="83323" y="193100"/>
                </a:lnTo>
                <a:cubicBezTo>
                  <a:pt x="94145" y="191301"/>
                  <a:pt x="102802" y="183027"/>
                  <a:pt x="105327" y="172954"/>
                </a:cubicBezTo>
                <a:lnTo>
                  <a:pt x="108573" y="159643"/>
                </a:lnTo>
                <a:cubicBezTo>
                  <a:pt x="88734" y="144173"/>
                  <a:pt x="75388" y="117191"/>
                  <a:pt x="75388" y="86612"/>
                </a:cubicBezTo>
                <a:cubicBezTo>
                  <a:pt x="75388" y="83374"/>
                  <a:pt x="75749" y="80856"/>
                  <a:pt x="75749" y="77978"/>
                </a:cubicBezTo>
                <a:cubicBezTo>
                  <a:pt x="75749" y="77978"/>
                  <a:pt x="75388" y="78337"/>
                  <a:pt x="75027" y="78337"/>
                </a:cubicBezTo>
                <a:cubicBezTo>
                  <a:pt x="73584" y="78697"/>
                  <a:pt x="72141" y="78697"/>
                  <a:pt x="70699" y="77618"/>
                </a:cubicBezTo>
                <a:cubicBezTo>
                  <a:pt x="69616" y="76898"/>
                  <a:pt x="68895" y="75819"/>
                  <a:pt x="68895" y="74020"/>
                </a:cubicBezTo>
                <a:lnTo>
                  <a:pt x="68895" y="16459"/>
                </a:lnTo>
                <a:cubicBezTo>
                  <a:pt x="68895" y="14660"/>
                  <a:pt x="69977" y="12861"/>
                  <a:pt x="71781" y="12142"/>
                </a:cubicBezTo>
                <a:cubicBezTo>
                  <a:pt x="92882" y="4047"/>
                  <a:pt x="120567" y="0"/>
                  <a:pt x="14825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BEE17-8AAF-A948-852A-0ED59AB35EE7}"/>
              </a:ext>
            </a:extLst>
          </p:cNvPr>
          <p:cNvSpPr txBox="1"/>
          <p:nvPr/>
        </p:nvSpPr>
        <p:spPr>
          <a:xfrm>
            <a:off x="8156185" y="609600"/>
            <a:ext cx="80794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DNA 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CC60C-2046-C549-8427-A333ED2F2B10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30011E-307D-8240-87EA-C4E95F182727}"/>
              </a:ext>
            </a:extLst>
          </p:cNvPr>
          <p:cNvSpPr txBox="1"/>
          <p:nvPr/>
        </p:nvSpPr>
        <p:spPr>
          <a:xfrm>
            <a:off x="4551921" y="9245094"/>
            <a:ext cx="101181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Work Sans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742D3-1632-5343-838F-7CAACC95BF5B}"/>
              </a:ext>
            </a:extLst>
          </p:cNvPr>
          <p:cNvSpPr txBox="1"/>
          <p:nvPr/>
        </p:nvSpPr>
        <p:spPr>
          <a:xfrm>
            <a:off x="11627130" y="9245094"/>
            <a:ext cx="113845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Work Sans" pitchFamily="2" charset="77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4BC4A-0DC3-7844-B1CB-746903A9D1A8}"/>
              </a:ext>
            </a:extLst>
          </p:cNvPr>
          <p:cNvSpPr txBox="1"/>
          <p:nvPr/>
        </p:nvSpPr>
        <p:spPr>
          <a:xfrm>
            <a:off x="18766380" y="9245094"/>
            <a:ext cx="113685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Work Sans" pitchFamily="2" charset="7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3C194-5195-1642-97D0-34667094BAE2}"/>
              </a:ext>
            </a:extLst>
          </p:cNvPr>
          <p:cNvSpPr txBox="1"/>
          <p:nvPr/>
        </p:nvSpPr>
        <p:spPr>
          <a:xfrm>
            <a:off x="3959839" y="1052777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A5CD49F-CE35-B14C-B273-BF55DC17E364}"/>
              </a:ext>
            </a:extLst>
          </p:cNvPr>
          <p:cNvSpPr txBox="1">
            <a:spLocks/>
          </p:cNvSpPr>
          <p:nvPr/>
        </p:nvSpPr>
        <p:spPr>
          <a:xfrm>
            <a:off x="2721882" y="11147963"/>
            <a:ext cx="4676446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04FC45-9BA0-1442-9A7A-DDBC9CD85388}"/>
              </a:ext>
            </a:extLst>
          </p:cNvPr>
          <p:cNvSpPr txBox="1"/>
          <p:nvPr/>
        </p:nvSpPr>
        <p:spPr>
          <a:xfrm>
            <a:off x="11097020" y="1052777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704D414-3F9F-C849-B023-243A42BBCE30}"/>
              </a:ext>
            </a:extLst>
          </p:cNvPr>
          <p:cNvSpPr txBox="1">
            <a:spLocks/>
          </p:cNvSpPr>
          <p:nvPr/>
        </p:nvSpPr>
        <p:spPr>
          <a:xfrm>
            <a:off x="9859063" y="11147963"/>
            <a:ext cx="4676446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975D-62B9-BC4D-9351-80BF904EB71E}"/>
              </a:ext>
            </a:extLst>
          </p:cNvPr>
          <p:cNvSpPr txBox="1"/>
          <p:nvPr/>
        </p:nvSpPr>
        <p:spPr>
          <a:xfrm>
            <a:off x="18234202" y="10527777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16C29FE-A411-DD42-8239-445A31C86BF0}"/>
              </a:ext>
            </a:extLst>
          </p:cNvPr>
          <p:cNvSpPr txBox="1">
            <a:spLocks/>
          </p:cNvSpPr>
          <p:nvPr/>
        </p:nvSpPr>
        <p:spPr>
          <a:xfrm>
            <a:off x="16996245" y="11147963"/>
            <a:ext cx="4676446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239196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A7E792-C959-DA40-B1E1-00CCC3B311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4074" y="3363166"/>
            <a:ext cx="8149501" cy="83618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EDCA8-77DD-264C-8544-394578E17EB4}"/>
              </a:ext>
            </a:extLst>
          </p:cNvPr>
          <p:cNvSpPr txBox="1"/>
          <p:nvPr/>
        </p:nvSpPr>
        <p:spPr>
          <a:xfrm>
            <a:off x="7357891" y="609600"/>
            <a:ext cx="9676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DENTAL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D4BF3-E3D2-0D44-868E-4062B31DE8E9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CAD0C-B796-2840-AE4F-B0BDA01D9FEE}"/>
              </a:ext>
            </a:extLst>
          </p:cNvPr>
          <p:cNvSpPr txBox="1"/>
          <p:nvPr/>
        </p:nvSpPr>
        <p:spPr>
          <a:xfrm>
            <a:off x="16769154" y="4639668"/>
            <a:ext cx="274017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0163" lvl="1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Endodontics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C69E69C-BF53-1746-89C8-0E53780498FF}"/>
              </a:ext>
            </a:extLst>
          </p:cNvPr>
          <p:cNvSpPr txBox="1">
            <a:spLocks/>
          </p:cNvSpPr>
          <p:nvPr/>
        </p:nvSpPr>
        <p:spPr>
          <a:xfrm>
            <a:off x="16658608" y="5259854"/>
            <a:ext cx="6198217" cy="1613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14D55-A931-8143-A6B5-3E4E49463E57}"/>
              </a:ext>
            </a:extLst>
          </p:cNvPr>
          <p:cNvSpPr txBox="1"/>
          <p:nvPr/>
        </p:nvSpPr>
        <p:spPr>
          <a:xfrm>
            <a:off x="15716209" y="8491231"/>
            <a:ext cx="27430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Periodontics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D5DF5-A1A0-E64C-A30F-6510DFCEF87B}"/>
              </a:ext>
            </a:extLst>
          </p:cNvPr>
          <p:cNvSpPr txBox="1">
            <a:spLocks/>
          </p:cNvSpPr>
          <p:nvPr/>
        </p:nvSpPr>
        <p:spPr>
          <a:xfrm>
            <a:off x="15605663" y="9111417"/>
            <a:ext cx="6198217" cy="1613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EF7-0A9B-BE40-8E40-6BE28BBA7991}"/>
              </a:ext>
            </a:extLst>
          </p:cNvPr>
          <p:cNvSpPr txBox="1"/>
          <p:nvPr/>
        </p:nvSpPr>
        <p:spPr>
          <a:xfrm>
            <a:off x="3574479" y="4639668"/>
            <a:ext cx="40238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Pediatric Dentistry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D84CF2-9669-CB43-BBCE-1E278F9970C6}"/>
              </a:ext>
            </a:extLst>
          </p:cNvPr>
          <p:cNvSpPr txBox="1">
            <a:spLocks/>
          </p:cNvSpPr>
          <p:nvPr/>
        </p:nvSpPr>
        <p:spPr>
          <a:xfrm>
            <a:off x="1520825" y="5259854"/>
            <a:ext cx="6198217" cy="1613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AD425-240A-FF4E-BC29-C7528BB344E5}"/>
              </a:ext>
            </a:extLst>
          </p:cNvPr>
          <p:cNvSpPr txBox="1"/>
          <p:nvPr/>
        </p:nvSpPr>
        <p:spPr>
          <a:xfrm>
            <a:off x="4018409" y="8491231"/>
            <a:ext cx="47211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Dental Anesthesiology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9CA3F1F-78E2-554D-BF99-447EB8434561}"/>
              </a:ext>
            </a:extLst>
          </p:cNvPr>
          <p:cNvSpPr txBox="1">
            <a:spLocks/>
          </p:cNvSpPr>
          <p:nvPr/>
        </p:nvSpPr>
        <p:spPr>
          <a:xfrm>
            <a:off x="2715650" y="9111417"/>
            <a:ext cx="6198217" cy="16130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28484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2B09856D-56A9-1143-A60F-834B892D365E}"/>
              </a:ext>
            </a:extLst>
          </p:cNvPr>
          <p:cNvSpPr/>
          <p:nvPr/>
        </p:nvSpPr>
        <p:spPr>
          <a:xfrm>
            <a:off x="1688380" y="4615551"/>
            <a:ext cx="8112577" cy="7008529"/>
          </a:xfrm>
          <a:custGeom>
            <a:avLst/>
            <a:gdLst>
              <a:gd name="connsiteX0" fmla="*/ 1149201 w 8112577"/>
              <a:gd name="connsiteY0" fmla="*/ 722 h 7008529"/>
              <a:gd name="connsiteX1" fmla="*/ 2298402 w 8112577"/>
              <a:gd name="connsiteY1" fmla="*/ 1109141 h 7008529"/>
              <a:gd name="connsiteX2" fmla="*/ 5692437 w 8112577"/>
              <a:gd name="connsiteY2" fmla="*/ 1109141 h 7008529"/>
              <a:gd name="connsiteX3" fmla="*/ 8112577 w 8112577"/>
              <a:gd name="connsiteY3" fmla="*/ 1002011 h 7008529"/>
              <a:gd name="connsiteX4" fmla="*/ 8112577 w 8112577"/>
              <a:gd name="connsiteY4" fmla="*/ 6246454 h 7008529"/>
              <a:gd name="connsiteX5" fmla="*/ 8108764 w 8112577"/>
              <a:gd name="connsiteY5" fmla="*/ 6246454 h 7008529"/>
              <a:gd name="connsiteX6" fmla="*/ 8108764 w 8112577"/>
              <a:gd name="connsiteY6" fmla="*/ 7008529 h 7008529"/>
              <a:gd name="connsiteX7" fmla="*/ 2917 w 8112577"/>
              <a:gd name="connsiteY7" fmla="*/ 7008529 h 7008529"/>
              <a:gd name="connsiteX8" fmla="*/ 2917 w 8112577"/>
              <a:gd name="connsiteY8" fmla="*/ 6204624 h 7008529"/>
              <a:gd name="connsiteX9" fmla="*/ 4815 w 8112577"/>
              <a:gd name="connsiteY9" fmla="*/ 6204624 h 7008529"/>
              <a:gd name="connsiteX10" fmla="*/ 4814 w 8112577"/>
              <a:gd name="connsiteY10" fmla="*/ 6204167 h 7008529"/>
              <a:gd name="connsiteX11" fmla="*/ 0 w 8112577"/>
              <a:gd name="connsiteY11" fmla="*/ 1109141 h 7008529"/>
              <a:gd name="connsiteX12" fmla="*/ 1149201 w 8112577"/>
              <a:gd name="connsiteY12" fmla="*/ 722 h 7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12577" h="7008529">
                <a:moveTo>
                  <a:pt x="1149201" y="722"/>
                </a:moveTo>
                <a:cubicBezTo>
                  <a:pt x="1723801" y="-18147"/>
                  <a:pt x="2298402" y="332457"/>
                  <a:pt x="2298402" y="1109141"/>
                </a:cubicBezTo>
                <a:cubicBezTo>
                  <a:pt x="2298402" y="2969286"/>
                  <a:pt x="5692437" y="2550509"/>
                  <a:pt x="5692437" y="1109141"/>
                </a:cubicBezTo>
                <a:cubicBezTo>
                  <a:pt x="5692437" y="-332230"/>
                  <a:pt x="8112577" y="-156928"/>
                  <a:pt x="8112577" y="1002011"/>
                </a:cubicBezTo>
                <a:cubicBezTo>
                  <a:pt x="8112577" y="2160951"/>
                  <a:pt x="8112577" y="6246454"/>
                  <a:pt x="8112577" y="6246454"/>
                </a:cubicBezTo>
                <a:lnTo>
                  <a:pt x="8108764" y="6246454"/>
                </a:lnTo>
                <a:lnTo>
                  <a:pt x="8108764" y="7008529"/>
                </a:lnTo>
                <a:lnTo>
                  <a:pt x="2917" y="7008529"/>
                </a:lnTo>
                <a:lnTo>
                  <a:pt x="2917" y="6204624"/>
                </a:lnTo>
                <a:lnTo>
                  <a:pt x="4815" y="6204624"/>
                </a:lnTo>
                <a:lnTo>
                  <a:pt x="4814" y="6204167"/>
                </a:lnTo>
                <a:cubicBezTo>
                  <a:pt x="4279" y="5788703"/>
                  <a:pt x="0" y="2423903"/>
                  <a:pt x="0" y="1109141"/>
                </a:cubicBezTo>
                <a:cubicBezTo>
                  <a:pt x="0" y="407934"/>
                  <a:pt x="574600" y="19591"/>
                  <a:pt x="1149201" y="722"/>
                </a:cubicBezTo>
                <a:close/>
              </a:path>
            </a:pathLst>
          </a:custGeom>
          <a:solidFill>
            <a:schemeClr val="accent3"/>
          </a:solidFill>
          <a:ln w="242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E44241B6-D532-E148-8086-7874190527D8}"/>
              </a:ext>
            </a:extLst>
          </p:cNvPr>
          <p:cNvSpPr/>
          <p:nvPr/>
        </p:nvSpPr>
        <p:spPr>
          <a:xfrm>
            <a:off x="2004897" y="4940702"/>
            <a:ext cx="7475988" cy="6683378"/>
          </a:xfrm>
          <a:custGeom>
            <a:avLst/>
            <a:gdLst>
              <a:gd name="connsiteX0" fmla="*/ 876510 w 7475988"/>
              <a:gd name="connsiteY0" fmla="*/ 0 h 6683378"/>
              <a:gd name="connsiteX1" fmla="*/ 1665367 w 7475988"/>
              <a:gd name="connsiteY1" fmla="*/ 783988 h 6683378"/>
              <a:gd name="connsiteX2" fmla="*/ 2274054 w 7475988"/>
              <a:gd name="connsiteY2" fmla="*/ 1996492 h 6683378"/>
              <a:gd name="connsiteX3" fmla="*/ 3520646 w 7475988"/>
              <a:gd name="connsiteY3" fmla="*/ 2347097 h 6683378"/>
              <a:gd name="connsiteX4" fmla="*/ 5692439 w 7475988"/>
              <a:gd name="connsiteY4" fmla="*/ 779119 h 6683378"/>
              <a:gd name="connsiteX5" fmla="*/ 6559209 w 7475988"/>
              <a:gd name="connsiteY5" fmla="*/ 73043 h 6683378"/>
              <a:gd name="connsiteX6" fmla="*/ 7474675 w 7475988"/>
              <a:gd name="connsiteY6" fmla="*/ 978769 h 6683378"/>
              <a:gd name="connsiteX7" fmla="*/ 7474675 w 7475988"/>
              <a:gd name="connsiteY7" fmla="*/ 5879473 h 6683378"/>
              <a:gd name="connsiteX8" fmla="*/ 7475988 w 7475988"/>
              <a:gd name="connsiteY8" fmla="*/ 5879473 h 6683378"/>
              <a:gd name="connsiteX9" fmla="*/ 7475988 w 7475988"/>
              <a:gd name="connsiteY9" fmla="*/ 6683378 h 6683378"/>
              <a:gd name="connsiteX10" fmla="*/ 9534 w 7475988"/>
              <a:gd name="connsiteY10" fmla="*/ 6683378 h 6683378"/>
              <a:gd name="connsiteX11" fmla="*/ 9534 w 7475988"/>
              <a:gd name="connsiteY11" fmla="*/ 5916436 h 6683378"/>
              <a:gd name="connsiteX12" fmla="*/ 4869 w 7475988"/>
              <a:gd name="connsiteY12" fmla="*/ 5916436 h 6683378"/>
              <a:gd name="connsiteX13" fmla="*/ 4869 w 7475988"/>
              <a:gd name="connsiteY13" fmla="*/ 5921305 h 6683378"/>
              <a:gd name="connsiteX14" fmla="*/ 0 w 7475988"/>
              <a:gd name="connsiteY14" fmla="*/ 783988 h 6683378"/>
              <a:gd name="connsiteX15" fmla="*/ 876510 w 7475988"/>
              <a:gd name="connsiteY15" fmla="*/ 0 h 668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75988" h="6683378">
                <a:moveTo>
                  <a:pt x="876510" y="0"/>
                </a:moveTo>
                <a:cubicBezTo>
                  <a:pt x="1256329" y="0"/>
                  <a:pt x="1665367" y="204519"/>
                  <a:pt x="1665367" y="783988"/>
                </a:cubicBezTo>
                <a:cubicBezTo>
                  <a:pt x="1665367" y="1295285"/>
                  <a:pt x="1874756" y="1714062"/>
                  <a:pt x="2274054" y="1996492"/>
                </a:cubicBezTo>
                <a:cubicBezTo>
                  <a:pt x="2600311" y="2225359"/>
                  <a:pt x="3028826" y="2347097"/>
                  <a:pt x="3520646" y="2347097"/>
                </a:cubicBezTo>
                <a:cubicBezTo>
                  <a:pt x="4587065" y="2347097"/>
                  <a:pt x="5692439" y="1762757"/>
                  <a:pt x="5692439" y="779119"/>
                </a:cubicBezTo>
                <a:cubicBezTo>
                  <a:pt x="5692439" y="107128"/>
                  <a:pt x="6413125" y="73043"/>
                  <a:pt x="6559209" y="73043"/>
                </a:cubicBezTo>
                <a:cubicBezTo>
                  <a:pt x="7007203" y="73043"/>
                  <a:pt x="7474675" y="311647"/>
                  <a:pt x="7474675" y="978769"/>
                </a:cubicBezTo>
                <a:lnTo>
                  <a:pt x="7474675" y="5879473"/>
                </a:lnTo>
                <a:lnTo>
                  <a:pt x="7475988" y="5879473"/>
                </a:lnTo>
                <a:lnTo>
                  <a:pt x="7475988" y="6683378"/>
                </a:lnTo>
                <a:lnTo>
                  <a:pt x="9534" y="6683378"/>
                </a:lnTo>
                <a:lnTo>
                  <a:pt x="9534" y="5916436"/>
                </a:lnTo>
                <a:lnTo>
                  <a:pt x="4869" y="5916436"/>
                </a:lnTo>
                <a:lnTo>
                  <a:pt x="4869" y="5921305"/>
                </a:lnTo>
                <a:cubicBezTo>
                  <a:pt x="4869" y="4986362"/>
                  <a:pt x="0" y="1938060"/>
                  <a:pt x="0" y="783988"/>
                </a:cubicBezTo>
                <a:cubicBezTo>
                  <a:pt x="0" y="204519"/>
                  <a:pt x="525905" y="0"/>
                  <a:pt x="876510" y="0"/>
                </a:cubicBezTo>
                <a:close/>
              </a:path>
            </a:pathLst>
          </a:custGeom>
          <a:solidFill>
            <a:schemeClr val="bg1"/>
          </a:solidFill>
          <a:ln w="242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7198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6808A8CF-3C20-9741-8DF0-43F6850ACE2F}"/>
              </a:ext>
            </a:extLst>
          </p:cNvPr>
          <p:cNvSpPr/>
          <p:nvPr/>
        </p:nvSpPr>
        <p:spPr>
          <a:xfrm>
            <a:off x="2253240" y="5185987"/>
            <a:ext cx="6977986" cy="6438093"/>
          </a:xfrm>
          <a:custGeom>
            <a:avLst/>
            <a:gdLst>
              <a:gd name="connsiteX0" fmla="*/ 993377 w 6977986"/>
              <a:gd name="connsiteY0" fmla="*/ 624 h 6438093"/>
              <a:gd name="connsiteX1" fmla="*/ 1981884 w 6977986"/>
              <a:gd name="connsiteY1" fmla="*/ 1045131 h 6438093"/>
              <a:gd name="connsiteX2" fmla="*/ 4898712 w 6977986"/>
              <a:gd name="connsiteY2" fmla="*/ 1045131 h 6438093"/>
              <a:gd name="connsiteX3" fmla="*/ 6977986 w 6977986"/>
              <a:gd name="connsiteY3" fmla="*/ 947740 h 6438093"/>
              <a:gd name="connsiteX4" fmla="*/ 6977986 w 6977986"/>
              <a:gd name="connsiteY4" fmla="*/ 5676021 h 6438093"/>
              <a:gd name="connsiteX5" fmla="*/ 6976219 w 6977986"/>
              <a:gd name="connsiteY5" fmla="*/ 5676021 h 6438093"/>
              <a:gd name="connsiteX6" fmla="*/ 6976219 w 6977986"/>
              <a:gd name="connsiteY6" fmla="*/ 6438093 h 6438093"/>
              <a:gd name="connsiteX7" fmla="*/ 1823 w 6977986"/>
              <a:gd name="connsiteY7" fmla="*/ 6438093 h 6438093"/>
              <a:gd name="connsiteX8" fmla="*/ 1823 w 6977986"/>
              <a:gd name="connsiteY8" fmla="*/ 5676021 h 6438093"/>
              <a:gd name="connsiteX9" fmla="*/ 0 w 6977986"/>
              <a:gd name="connsiteY9" fmla="*/ 5676021 h 6438093"/>
              <a:gd name="connsiteX10" fmla="*/ 4869 w 6977986"/>
              <a:gd name="connsiteY10" fmla="*/ 1045131 h 6438093"/>
              <a:gd name="connsiteX11" fmla="*/ 993377 w 6977986"/>
              <a:gd name="connsiteY11" fmla="*/ 624 h 64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7986" h="6438093">
                <a:moveTo>
                  <a:pt x="993377" y="624"/>
                </a:moveTo>
                <a:cubicBezTo>
                  <a:pt x="1487630" y="-16419"/>
                  <a:pt x="1981884" y="314707"/>
                  <a:pt x="1981884" y="1045131"/>
                </a:cubicBezTo>
                <a:cubicBezTo>
                  <a:pt x="1981884" y="2233288"/>
                  <a:pt x="4898712" y="2398851"/>
                  <a:pt x="4898712" y="1045131"/>
                </a:cubicBezTo>
                <a:cubicBezTo>
                  <a:pt x="4898712" y="-308589"/>
                  <a:pt x="6977986" y="-143026"/>
                  <a:pt x="6977986" y="947740"/>
                </a:cubicBezTo>
                <a:cubicBezTo>
                  <a:pt x="6977986" y="2038506"/>
                  <a:pt x="6977986" y="5676021"/>
                  <a:pt x="6977986" y="5676021"/>
                </a:cubicBezTo>
                <a:lnTo>
                  <a:pt x="6976219" y="5676021"/>
                </a:lnTo>
                <a:lnTo>
                  <a:pt x="6976219" y="6438093"/>
                </a:lnTo>
                <a:lnTo>
                  <a:pt x="1823" y="6438093"/>
                </a:lnTo>
                <a:lnTo>
                  <a:pt x="1823" y="5676021"/>
                </a:lnTo>
                <a:lnTo>
                  <a:pt x="0" y="5676021"/>
                </a:lnTo>
                <a:cubicBezTo>
                  <a:pt x="0" y="5676021"/>
                  <a:pt x="4869" y="2369632"/>
                  <a:pt x="4869" y="1045131"/>
                </a:cubicBezTo>
                <a:cubicBezTo>
                  <a:pt x="4869" y="382879"/>
                  <a:pt x="499123" y="17667"/>
                  <a:pt x="993377" y="62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AA12C510-4CF4-7F48-B08F-BD66B93B6884}"/>
              </a:ext>
            </a:extLst>
          </p:cNvPr>
          <p:cNvSpPr/>
          <p:nvPr/>
        </p:nvSpPr>
        <p:spPr>
          <a:xfrm>
            <a:off x="3174722" y="3230869"/>
            <a:ext cx="5307748" cy="7450323"/>
          </a:xfrm>
          <a:custGeom>
            <a:avLst/>
            <a:gdLst>
              <a:gd name="connsiteX0" fmla="*/ 596095 w 2654565"/>
              <a:gd name="connsiteY0" fmla="*/ 95301 h 3726132"/>
              <a:gd name="connsiteX1" fmla="*/ 352556 w 2654565"/>
              <a:gd name="connsiteY1" fmla="*/ 1763536 h 3726132"/>
              <a:gd name="connsiteX2" fmla="*/ 579047 w 2654565"/>
              <a:gd name="connsiteY2" fmla="*/ 3531623 h 3726132"/>
              <a:gd name="connsiteX3" fmla="*/ 849374 w 2654565"/>
              <a:gd name="connsiteY3" fmla="*/ 3465867 h 3726132"/>
              <a:gd name="connsiteX4" fmla="*/ 1777254 w 2654565"/>
              <a:gd name="connsiteY4" fmla="*/ 3465867 h 3726132"/>
              <a:gd name="connsiteX5" fmla="*/ 2079242 w 2654565"/>
              <a:gd name="connsiteY5" fmla="*/ 3465867 h 3726132"/>
              <a:gd name="connsiteX6" fmla="*/ 2239977 w 2654565"/>
              <a:gd name="connsiteY6" fmla="*/ 1763536 h 3726132"/>
              <a:gd name="connsiteX7" fmla="*/ 1989132 w 2654565"/>
              <a:gd name="connsiteY7" fmla="*/ 46593 h 3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4565" h="3726132">
                <a:moveTo>
                  <a:pt x="596095" y="95301"/>
                </a:moveTo>
                <a:cubicBezTo>
                  <a:pt x="-46846" y="114784"/>
                  <a:pt x="-122343" y="1607672"/>
                  <a:pt x="352556" y="1763536"/>
                </a:cubicBezTo>
                <a:cubicBezTo>
                  <a:pt x="459713" y="2024122"/>
                  <a:pt x="118760" y="2961744"/>
                  <a:pt x="579047" y="3531623"/>
                </a:cubicBezTo>
                <a:cubicBezTo>
                  <a:pt x="730040" y="3719147"/>
                  <a:pt x="895646" y="3770290"/>
                  <a:pt x="849374" y="3465867"/>
                </a:cubicBezTo>
                <a:cubicBezTo>
                  <a:pt x="591224" y="1763536"/>
                  <a:pt x="2035405" y="1741618"/>
                  <a:pt x="1777254" y="3465867"/>
                </a:cubicBezTo>
                <a:cubicBezTo>
                  <a:pt x="1738288" y="3726453"/>
                  <a:pt x="1881976" y="3780032"/>
                  <a:pt x="2079242" y="3465867"/>
                </a:cubicBezTo>
                <a:cubicBezTo>
                  <a:pt x="2585801" y="2664627"/>
                  <a:pt x="2162045" y="2201905"/>
                  <a:pt x="2239977" y="1763536"/>
                </a:cubicBezTo>
                <a:cubicBezTo>
                  <a:pt x="2902400" y="1186351"/>
                  <a:pt x="2658862" y="46593"/>
                  <a:pt x="1989132" y="4659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42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9277B61F-2240-F24C-A7E5-A84A29324644}"/>
              </a:ext>
            </a:extLst>
          </p:cNvPr>
          <p:cNvSpPr/>
          <p:nvPr/>
        </p:nvSpPr>
        <p:spPr>
          <a:xfrm>
            <a:off x="4273437" y="3131833"/>
            <a:ext cx="2970390" cy="870045"/>
          </a:xfrm>
          <a:custGeom>
            <a:avLst/>
            <a:gdLst>
              <a:gd name="connsiteX0" fmla="*/ 1439631 w 1485582"/>
              <a:gd name="connsiteY0" fmla="*/ 46593 h 365307"/>
              <a:gd name="connsiteX1" fmla="*/ 774772 w 1485582"/>
              <a:gd name="connsiteY1" fmla="*/ 333968 h 365307"/>
              <a:gd name="connsiteX2" fmla="*/ 46593 w 1485582"/>
              <a:gd name="connsiteY2" fmla="*/ 95301 h 36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582" h="365307">
                <a:moveTo>
                  <a:pt x="1439631" y="46593"/>
                </a:moveTo>
                <a:cubicBezTo>
                  <a:pt x="1098678" y="46593"/>
                  <a:pt x="1152256" y="333968"/>
                  <a:pt x="774772" y="333968"/>
                </a:cubicBezTo>
                <a:cubicBezTo>
                  <a:pt x="514186" y="333968"/>
                  <a:pt x="380240" y="85559"/>
                  <a:pt x="46593" y="95301"/>
                </a:cubicBezTo>
              </a:path>
            </a:pathLst>
          </a:custGeom>
          <a:solidFill>
            <a:schemeClr val="bg1"/>
          </a:solidFill>
          <a:ln w="242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6BAF5DB2-1E0E-FB43-8E09-85DCDF72E3A8}"/>
              </a:ext>
            </a:extLst>
          </p:cNvPr>
          <p:cNvSpPr/>
          <p:nvPr/>
        </p:nvSpPr>
        <p:spPr>
          <a:xfrm>
            <a:off x="3413263" y="3490016"/>
            <a:ext cx="4772103" cy="7450323"/>
          </a:xfrm>
          <a:custGeom>
            <a:avLst/>
            <a:gdLst>
              <a:gd name="connsiteX0" fmla="*/ 781215 w 2386673"/>
              <a:gd name="connsiteY0" fmla="*/ 3682085 h 3726132"/>
              <a:gd name="connsiteX1" fmla="*/ 523065 w 2386673"/>
              <a:gd name="connsiteY1" fmla="*/ 3350873 h 3726132"/>
              <a:gd name="connsiteX2" fmla="*/ 425650 w 2386673"/>
              <a:gd name="connsiteY2" fmla="*/ 2116135 h 3726132"/>
              <a:gd name="connsiteX3" fmla="*/ 459745 w 2386673"/>
              <a:gd name="connsiteY3" fmla="*/ 1614446 h 3726132"/>
              <a:gd name="connsiteX4" fmla="*/ 445133 w 2386673"/>
              <a:gd name="connsiteY4" fmla="*/ 1577916 h 3726132"/>
              <a:gd name="connsiteX5" fmla="*/ 364765 w 2386673"/>
              <a:gd name="connsiteY5" fmla="*/ 1536514 h 3726132"/>
              <a:gd name="connsiteX6" fmla="*/ 55472 w 2386673"/>
              <a:gd name="connsiteY6" fmla="*/ 740145 h 3726132"/>
              <a:gd name="connsiteX7" fmla="*/ 496276 w 2386673"/>
              <a:gd name="connsiteY7" fmla="*/ 99640 h 3726132"/>
              <a:gd name="connsiteX8" fmla="*/ 513324 w 2386673"/>
              <a:gd name="connsiteY8" fmla="*/ 99640 h 3726132"/>
              <a:gd name="connsiteX9" fmla="*/ 851842 w 2386673"/>
              <a:gd name="connsiteY9" fmla="*/ 282293 h 3726132"/>
              <a:gd name="connsiteX10" fmla="*/ 1195230 w 2386673"/>
              <a:gd name="connsiteY10" fmla="*/ 401627 h 3726132"/>
              <a:gd name="connsiteX11" fmla="*/ 1597068 w 2386673"/>
              <a:gd name="connsiteY11" fmla="*/ 231150 h 3726132"/>
              <a:gd name="connsiteX12" fmla="*/ 1852783 w 2386673"/>
              <a:gd name="connsiteY12" fmla="*/ 50932 h 3726132"/>
              <a:gd name="connsiteX13" fmla="*/ 2298458 w 2386673"/>
              <a:gd name="connsiteY13" fmla="*/ 440593 h 3726132"/>
              <a:gd name="connsiteX14" fmla="*/ 1962375 w 2386673"/>
              <a:gd name="connsiteY14" fmla="*/ 1553562 h 3726132"/>
              <a:gd name="connsiteX15" fmla="*/ 1942892 w 2386673"/>
              <a:gd name="connsiteY15" fmla="*/ 1573045 h 3726132"/>
              <a:gd name="connsiteX16" fmla="*/ 1938021 w 2386673"/>
              <a:gd name="connsiteY16" fmla="*/ 1599834 h 3726132"/>
              <a:gd name="connsiteX17" fmla="*/ 1996471 w 2386673"/>
              <a:gd name="connsiteY17" fmla="*/ 2116135 h 3726132"/>
              <a:gd name="connsiteX18" fmla="*/ 1874701 w 2386673"/>
              <a:gd name="connsiteY18" fmla="*/ 3316778 h 3726132"/>
              <a:gd name="connsiteX19" fmla="*/ 1655517 w 2386673"/>
              <a:gd name="connsiteY19" fmla="*/ 3682085 h 3726132"/>
              <a:gd name="connsiteX20" fmla="*/ 1762674 w 2386673"/>
              <a:gd name="connsiteY20" fmla="*/ 3309472 h 3726132"/>
              <a:gd name="connsiteX21" fmla="*/ 1589762 w 2386673"/>
              <a:gd name="connsiteY21" fmla="*/ 2035767 h 3726132"/>
              <a:gd name="connsiteX22" fmla="*/ 1197666 w 2386673"/>
              <a:gd name="connsiteY22" fmla="*/ 1843372 h 3726132"/>
              <a:gd name="connsiteX23" fmla="*/ 810440 w 2386673"/>
              <a:gd name="connsiteY23" fmla="*/ 2035767 h 3726132"/>
              <a:gd name="connsiteX24" fmla="*/ 652140 w 2386673"/>
              <a:gd name="connsiteY24" fmla="*/ 3355744 h 3726132"/>
              <a:gd name="connsiteX25" fmla="*/ 781215 w 2386673"/>
              <a:gd name="connsiteY25" fmla="*/ 3682085 h 372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86673" h="3726132">
                <a:moveTo>
                  <a:pt x="781215" y="3682085"/>
                </a:moveTo>
                <a:cubicBezTo>
                  <a:pt x="642399" y="3540833"/>
                  <a:pt x="562031" y="3453159"/>
                  <a:pt x="523065" y="3350873"/>
                </a:cubicBezTo>
                <a:cubicBezTo>
                  <a:pt x="357459" y="2936858"/>
                  <a:pt x="345282" y="2483877"/>
                  <a:pt x="425650" y="2116135"/>
                </a:cubicBezTo>
                <a:cubicBezTo>
                  <a:pt x="474357" y="1896951"/>
                  <a:pt x="503582" y="1721603"/>
                  <a:pt x="459745" y="1614446"/>
                </a:cubicBezTo>
                <a:lnTo>
                  <a:pt x="445133" y="1577916"/>
                </a:lnTo>
                <a:lnTo>
                  <a:pt x="364765" y="1536514"/>
                </a:lnTo>
                <a:cubicBezTo>
                  <a:pt x="201595" y="1441534"/>
                  <a:pt x="1894" y="1141983"/>
                  <a:pt x="55472" y="740145"/>
                </a:cubicBezTo>
                <a:cubicBezTo>
                  <a:pt x="96873" y="435722"/>
                  <a:pt x="233255" y="106946"/>
                  <a:pt x="496276" y="99640"/>
                </a:cubicBezTo>
                <a:lnTo>
                  <a:pt x="513324" y="99640"/>
                </a:lnTo>
                <a:cubicBezTo>
                  <a:pt x="654576" y="99640"/>
                  <a:pt x="747120" y="221409"/>
                  <a:pt x="851842" y="282293"/>
                </a:cubicBezTo>
                <a:cubicBezTo>
                  <a:pt x="951692" y="340742"/>
                  <a:pt x="1056414" y="401627"/>
                  <a:pt x="1195230" y="401627"/>
                </a:cubicBezTo>
                <a:cubicBezTo>
                  <a:pt x="1416850" y="401627"/>
                  <a:pt x="1516700" y="306647"/>
                  <a:pt x="1597068" y="231150"/>
                </a:cubicBezTo>
                <a:cubicBezTo>
                  <a:pt x="1665259" y="165395"/>
                  <a:pt x="1777286" y="67980"/>
                  <a:pt x="1852783" y="50932"/>
                </a:cubicBezTo>
                <a:cubicBezTo>
                  <a:pt x="2025695" y="14401"/>
                  <a:pt x="2208349" y="214103"/>
                  <a:pt x="2298458" y="440593"/>
                </a:cubicBezTo>
                <a:cubicBezTo>
                  <a:pt x="2427533" y="769369"/>
                  <a:pt x="2305764" y="1212609"/>
                  <a:pt x="1962375" y="1553562"/>
                </a:cubicBezTo>
                <a:lnTo>
                  <a:pt x="1942892" y="1573045"/>
                </a:lnTo>
                <a:lnTo>
                  <a:pt x="1938021" y="1599834"/>
                </a:lnTo>
                <a:cubicBezTo>
                  <a:pt x="1908797" y="1760569"/>
                  <a:pt x="1942892" y="1955400"/>
                  <a:pt x="1996471" y="2116135"/>
                </a:cubicBezTo>
                <a:cubicBezTo>
                  <a:pt x="2103627" y="2442476"/>
                  <a:pt x="2186430" y="2819960"/>
                  <a:pt x="1874701" y="3316778"/>
                </a:cubicBezTo>
                <a:cubicBezTo>
                  <a:pt x="1804075" y="3431241"/>
                  <a:pt x="1677436" y="3669908"/>
                  <a:pt x="1655517" y="3682085"/>
                </a:cubicBezTo>
                <a:cubicBezTo>
                  <a:pt x="1709096" y="3511608"/>
                  <a:pt x="1745626" y="3409322"/>
                  <a:pt x="1762674" y="3309472"/>
                </a:cubicBezTo>
                <a:cubicBezTo>
                  <a:pt x="1889314" y="2539891"/>
                  <a:pt x="1704225" y="2174584"/>
                  <a:pt x="1589762" y="2035767"/>
                </a:cubicBezTo>
                <a:cubicBezTo>
                  <a:pt x="1494782" y="1921305"/>
                  <a:pt x="1321870" y="1843372"/>
                  <a:pt x="1197666" y="1843372"/>
                </a:cubicBezTo>
                <a:cubicBezTo>
                  <a:pt x="1071026" y="1843372"/>
                  <a:pt x="907855" y="1918869"/>
                  <a:pt x="810440" y="2035767"/>
                </a:cubicBezTo>
                <a:cubicBezTo>
                  <a:pt x="610739" y="2274435"/>
                  <a:pt x="503582" y="2795606"/>
                  <a:pt x="652140" y="3355744"/>
                </a:cubicBezTo>
                <a:cubicBezTo>
                  <a:pt x="683800" y="3489690"/>
                  <a:pt x="732508" y="3584670"/>
                  <a:pt x="781215" y="3682085"/>
                </a:cubicBezTo>
                <a:close/>
              </a:path>
            </a:pathLst>
          </a:custGeom>
          <a:solidFill>
            <a:srgbClr val="FFFFFF"/>
          </a:solidFill>
          <a:ln w="242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9021783B-50BB-6A4E-B2EC-3947B0479160}"/>
              </a:ext>
            </a:extLst>
          </p:cNvPr>
          <p:cNvSpPr/>
          <p:nvPr/>
        </p:nvSpPr>
        <p:spPr>
          <a:xfrm>
            <a:off x="3800365" y="3956318"/>
            <a:ext cx="4041679" cy="6865985"/>
          </a:xfrm>
          <a:custGeom>
            <a:avLst/>
            <a:gdLst>
              <a:gd name="connsiteX0" fmla="*/ 1478963 w 2021366"/>
              <a:gd name="connsiteY0" fmla="*/ 3397730 h 3433886"/>
              <a:gd name="connsiteX1" fmla="*/ 1578814 w 2021366"/>
              <a:gd name="connsiteY1" fmla="*/ 1929195 h 3433886"/>
              <a:gd name="connsiteX2" fmla="*/ 1459480 w 2021366"/>
              <a:gd name="connsiteY2" fmla="*/ 1719752 h 3433886"/>
              <a:gd name="connsiteX3" fmla="*/ 1011370 w 2021366"/>
              <a:gd name="connsiteY3" fmla="*/ 1493262 h 3433886"/>
              <a:gd name="connsiteX4" fmla="*/ 551083 w 2021366"/>
              <a:gd name="connsiteY4" fmla="*/ 1695399 h 3433886"/>
              <a:gd name="connsiteX5" fmla="*/ 431749 w 2021366"/>
              <a:gd name="connsiteY5" fmla="*/ 1921889 h 3433886"/>
              <a:gd name="connsiteX6" fmla="*/ 563260 w 2021366"/>
              <a:gd name="connsiteY6" fmla="*/ 3400165 h 3433886"/>
              <a:gd name="connsiteX7" fmla="*/ 305110 w 2021366"/>
              <a:gd name="connsiteY7" fmla="*/ 1931631 h 3433886"/>
              <a:gd name="connsiteX8" fmla="*/ 329464 w 2021366"/>
              <a:gd name="connsiteY8" fmla="*/ 1266772 h 3433886"/>
              <a:gd name="connsiteX9" fmla="*/ 54265 w 2021366"/>
              <a:gd name="connsiteY9" fmla="*/ 570253 h 3433886"/>
              <a:gd name="connsiteX10" fmla="*/ 331899 w 2021366"/>
              <a:gd name="connsiteY10" fmla="*/ 83177 h 3433886"/>
              <a:gd name="connsiteX11" fmla="*/ 1001629 w 2021366"/>
              <a:gd name="connsiteY11" fmla="*/ 375422 h 3433886"/>
              <a:gd name="connsiteX12" fmla="*/ 1690842 w 2021366"/>
              <a:gd name="connsiteY12" fmla="*/ 46646 h 3433886"/>
              <a:gd name="connsiteX13" fmla="*/ 1924638 w 2021366"/>
              <a:gd name="connsiteY13" fmla="*/ 316973 h 3433886"/>
              <a:gd name="connsiteX14" fmla="*/ 1586120 w 2021366"/>
              <a:gd name="connsiteY14" fmla="*/ 1266772 h 3433886"/>
              <a:gd name="connsiteX15" fmla="*/ 1705454 w 2021366"/>
              <a:gd name="connsiteY15" fmla="*/ 1882923 h 3433886"/>
              <a:gd name="connsiteX16" fmla="*/ 1478963 w 2021366"/>
              <a:gd name="connsiteY16" fmla="*/ 3397730 h 343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1366" h="3433886">
                <a:moveTo>
                  <a:pt x="1478963" y="3397730"/>
                </a:moveTo>
                <a:cubicBezTo>
                  <a:pt x="1834529" y="2664680"/>
                  <a:pt x="1620215" y="2009563"/>
                  <a:pt x="1578814" y="1929195"/>
                </a:cubicBezTo>
                <a:cubicBezTo>
                  <a:pt x="1534977" y="1848828"/>
                  <a:pt x="1500882" y="1768460"/>
                  <a:pt x="1459480" y="1719752"/>
                </a:cubicBezTo>
                <a:cubicBezTo>
                  <a:pt x="1337711" y="1573630"/>
                  <a:pt x="1179412" y="1493262"/>
                  <a:pt x="1011370" y="1493262"/>
                </a:cubicBezTo>
                <a:cubicBezTo>
                  <a:pt x="843329" y="1493262"/>
                  <a:pt x="672852" y="1546840"/>
                  <a:pt x="551083" y="1695399"/>
                </a:cubicBezTo>
                <a:cubicBezTo>
                  <a:pt x="504811" y="1751412"/>
                  <a:pt x="456103" y="1839086"/>
                  <a:pt x="431749" y="1921889"/>
                </a:cubicBezTo>
                <a:cubicBezTo>
                  <a:pt x="348947" y="2214135"/>
                  <a:pt x="236919" y="3008069"/>
                  <a:pt x="563260" y="3400165"/>
                </a:cubicBezTo>
                <a:cubicBezTo>
                  <a:pt x="107844" y="2891171"/>
                  <a:pt x="280756" y="2033917"/>
                  <a:pt x="305110" y="1931631"/>
                </a:cubicBezTo>
                <a:cubicBezTo>
                  <a:pt x="463409" y="1249724"/>
                  <a:pt x="329464" y="1266772"/>
                  <a:pt x="329464" y="1266772"/>
                </a:cubicBezTo>
                <a:cubicBezTo>
                  <a:pt x="161422" y="1193710"/>
                  <a:pt x="10429" y="894158"/>
                  <a:pt x="54265" y="570253"/>
                </a:cubicBezTo>
                <a:cubicBezTo>
                  <a:pt x="83490" y="336456"/>
                  <a:pt x="185776" y="83177"/>
                  <a:pt x="331899" y="83177"/>
                </a:cubicBezTo>
                <a:cubicBezTo>
                  <a:pt x="604661" y="83177"/>
                  <a:pt x="663111" y="375422"/>
                  <a:pt x="1001629" y="375422"/>
                </a:cubicBezTo>
                <a:cubicBezTo>
                  <a:pt x="1413208" y="375422"/>
                  <a:pt x="1457045" y="41775"/>
                  <a:pt x="1690842" y="46646"/>
                </a:cubicBezTo>
                <a:cubicBezTo>
                  <a:pt x="1754161" y="49081"/>
                  <a:pt x="1858883" y="148932"/>
                  <a:pt x="1924638" y="316973"/>
                </a:cubicBezTo>
                <a:cubicBezTo>
                  <a:pt x="2029359" y="584865"/>
                  <a:pt x="2029359" y="1108472"/>
                  <a:pt x="1586120" y="1266772"/>
                </a:cubicBezTo>
                <a:cubicBezTo>
                  <a:pt x="1498446" y="1298432"/>
                  <a:pt x="1678665" y="1758718"/>
                  <a:pt x="1705454" y="1882923"/>
                </a:cubicBezTo>
                <a:cubicBezTo>
                  <a:pt x="1737114" y="2007127"/>
                  <a:pt x="1963604" y="2630585"/>
                  <a:pt x="1478963" y="3397730"/>
                </a:cubicBezTo>
                <a:close/>
              </a:path>
            </a:pathLst>
          </a:custGeom>
          <a:solidFill>
            <a:schemeClr val="accent1"/>
          </a:solidFill>
          <a:ln w="242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6824F2C4-7637-6B49-845C-CB5D379D4348}"/>
              </a:ext>
            </a:extLst>
          </p:cNvPr>
          <p:cNvSpPr/>
          <p:nvPr/>
        </p:nvSpPr>
        <p:spPr>
          <a:xfrm>
            <a:off x="8556800" y="6267640"/>
            <a:ext cx="243475" cy="243475"/>
          </a:xfrm>
          <a:custGeom>
            <a:avLst/>
            <a:gdLst>
              <a:gd name="connsiteX0" fmla="*/ 115681 w 121769"/>
              <a:gd name="connsiteY0" fmla="*/ 66973 h 121769"/>
              <a:gd name="connsiteX1" fmla="*/ 66973 w 121769"/>
              <a:gd name="connsiteY1" fmla="*/ 115680 h 121769"/>
              <a:gd name="connsiteX2" fmla="*/ 18265 w 121769"/>
              <a:gd name="connsiteY2" fmla="*/ 66973 h 121769"/>
              <a:gd name="connsiteX3" fmla="*/ 66973 w 121769"/>
              <a:gd name="connsiteY3" fmla="*/ 18265 h 121769"/>
              <a:gd name="connsiteX4" fmla="*/ 115681 w 121769"/>
              <a:gd name="connsiteY4" fmla="*/ 66973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15681" y="66973"/>
                </a:moveTo>
                <a:cubicBezTo>
                  <a:pt x="115681" y="93762"/>
                  <a:pt x="93762" y="115680"/>
                  <a:pt x="66973" y="115680"/>
                </a:cubicBezTo>
                <a:cubicBezTo>
                  <a:pt x="40184" y="115680"/>
                  <a:pt x="18265" y="93762"/>
                  <a:pt x="18265" y="66973"/>
                </a:cubicBezTo>
                <a:cubicBezTo>
                  <a:pt x="18265" y="40184"/>
                  <a:pt x="40184" y="18265"/>
                  <a:pt x="66973" y="18265"/>
                </a:cubicBezTo>
                <a:cubicBezTo>
                  <a:pt x="96197" y="18265"/>
                  <a:pt x="115681" y="40184"/>
                  <a:pt x="115681" y="66973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840E161F-0018-D74C-86BF-110F65D5C508}"/>
              </a:ext>
            </a:extLst>
          </p:cNvPr>
          <p:cNvSpPr/>
          <p:nvPr/>
        </p:nvSpPr>
        <p:spPr>
          <a:xfrm>
            <a:off x="8215935" y="6720502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88891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8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4021" y="18265"/>
                  <a:pt x="105939" y="37748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90757549-D01B-2345-BA87-8982546A592F}"/>
              </a:ext>
            </a:extLst>
          </p:cNvPr>
          <p:cNvSpPr/>
          <p:nvPr/>
        </p:nvSpPr>
        <p:spPr>
          <a:xfrm>
            <a:off x="8668799" y="6798414"/>
            <a:ext cx="194779" cy="194779"/>
          </a:xfrm>
          <a:custGeom>
            <a:avLst/>
            <a:gdLst>
              <a:gd name="connsiteX0" fmla="*/ 96197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7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7" y="59667"/>
                </a:moveTo>
                <a:cubicBezTo>
                  <a:pt x="96197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18265"/>
                  <a:pt x="96197" y="37748"/>
                  <a:pt x="96197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F129946E-7F23-1048-BC3E-6BBD8C86304D}"/>
              </a:ext>
            </a:extLst>
          </p:cNvPr>
          <p:cNvSpPr/>
          <p:nvPr/>
        </p:nvSpPr>
        <p:spPr>
          <a:xfrm>
            <a:off x="8590885" y="5770951"/>
            <a:ext cx="146084" cy="146084"/>
          </a:xfrm>
          <a:custGeom>
            <a:avLst/>
            <a:gdLst>
              <a:gd name="connsiteX0" fmla="*/ 57232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2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2" y="37748"/>
                </a:moveTo>
                <a:cubicBezTo>
                  <a:pt x="57232" y="49925"/>
                  <a:pt x="47490" y="57231"/>
                  <a:pt x="37748" y="57231"/>
                </a:cubicBezTo>
                <a:cubicBezTo>
                  <a:pt x="25572" y="57231"/>
                  <a:pt x="18265" y="47490"/>
                  <a:pt x="18265" y="37748"/>
                </a:cubicBezTo>
                <a:cubicBezTo>
                  <a:pt x="18265" y="25571"/>
                  <a:pt x="28007" y="18265"/>
                  <a:pt x="37748" y="18265"/>
                </a:cubicBezTo>
                <a:cubicBezTo>
                  <a:pt x="47490" y="18265"/>
                  <a:pt x="57232" y="25571"/>
                  <a:pt x="57232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726C3649-E2AB-0F4F-B2A4-DFBDBE591289}"/>
              </a:ext>
            </a:extLst>
          </p:cNvPr>
          <p:cNvSpPr/>
          <p:nvPr/>
        </p:nvSpPr>
        <p:spPr>
          <a:xfrm>
            <a:off x="8274369" y="7430915"/>
            <a:ext cx="146084" cy="146084"/>
          </a:xfrm>
          <a:custGeom>
            <a:avLst/>
            <a:gdLst>
              <a:gd name="connsiteX0" fmla="*/ 76714 w 73061"/>
              <a:gd name="connsiteY0" fmla="*/ 47757 h 73061"/>
              <a:gd name="connsiteX1" fmla="*/ 47490 w 73061"/>
              <a:gd name="connsiteY1" fmla="*/ 76981 h 73061"/>
              <a:gd name="connsiteX2" fmla="*/ 18265 w 73061"/>
              <a:gd name="connsiteY2" fmla="*/ 47757 h 73061"/>
              <a:gd name="connsiteX3" fmla="*/ 47490 w 73061"/>
              <a:gd name="connsiteY3" fmla="*/ 18532 h 73061"/>
              <a:gd name="connsiteX4" fmla="*/ 76714 w 73061"/>
              <a:gd name="connsiteY4" fmla="*/ 47757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757"/>
                </a:moveTo>
                <a:cubicBezTo>
                  <a:pt x="76714" y="64804"/>
                  <a:pt x="64537" y="76981"/>
                  <a:pt x="47490" y="76981"/>
                </a:cubicBezTo>
                <a:cubicBezTo>
                  <a:pt x="30442" y="76981"/>
                  <a:pt x="18265" y="62369"/>
                  <a:pt x="18265" y="47757"/>
                </a:cubicBezTo>
                <a:cubicBezTo>
                  <a:pt x="18265" y="30709"/>
                  <a:pt x="32878" y="18532"/>
                  <a:pt x="47490" y="18532"/>
                </a:cubicBezTo>
                <a:cubicBezTo>
                  <a:pt x="62102" y="16097"/>
                  <a:pt x="76714" y="30709"/>
                  <a:pt x="76714" y="4775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43514939-9593-D242-A9AF-6E15E90BB01A}"/>
              </a:ext>
            </a:extLst>
          </p:cNvPr>
          <p:cNvSpPr/>
          <p:nvPr/>
        </p:nvSpPr>
        <p:spPr>
          <a:xfrm>
            <a:off x="8771056" y="7567793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69409" y="18265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3CF4853E-D20C-914D-9A5A-393725F13449}"/>
              </a:ext>
            </a:extLst>
          </p:cNvPr>
          <p:cNvSpPr/>
          <p:nvPr/>
        </p:nvSpPr>
        <p:spPr>
          <a:xfrm>
            <a:off x="8250022" y="8030395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6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2"/>
                  <a:pt x="71191" y="91327"/>
                  <a:pt x="52361" y="91327"/>
                </a:cubicBezTo>
                <a:cubicBezTo>
                  <a:pt x="33531" y="91327"/>
                  <a:pt x="18266" y="74972"/>
                  <a:pt x="18266" y="54796"/>
                </a:cubicBezTo>
                <a:cubicBezTo>
                  <a:pt x="18266" y="34621"/>
                  <a:pt x="33531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518D02BB-E7C0-A448-9B88-203E3962787C}"/>
              </a:ext>
            </a:extLst>
          </p:cNvPr>
          <p:cNvSpPr/>
          <p:nvPr/>
        </p:nvSpPr>
        <p:spPr>
          <a:xfrm>
            <a:off x="8610364" y="8157002"/>
            <a:ext cx="146084" cy="146084"/>
          </a:xfrm>
          <a:custGeom>
            <a:avLst/>
            <a:gdLst>
              <a:gd name="connsiteX0" fmla="*/ 76715 w 73061"/>
              <a:gd name="connsiteY0" fmla="*/ 47490 h 73061"/>
              <a:gd name="connsiteX1" fmla="*/ 47490 w 73061"/>
              <a:gd name="connsiteY1" fmla="*/ 76714 h 73061"/>
              <a:gd name="connsiteX2" fmla="*/ 18266 w 73061"/>
              <a:gd name="connsiteY2" fmla="*/ 47490 h 73061"/>
              <a:gd name="connsiteX3" fmla="*/ 47490 w 73061"/>
              <a:gd name="connsiteY3" fmla="*/ 18265 h 73061"/>
              <a:gd name="connsiteX4" fmla="*/ 76715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490"/>
                </a:moveTo>
                <a:cubicBezTo>
                  <a:pt x="76715" y="63630"/>
                  <a:pt x="63630" y="76714"/>
                  <a:pt x="47490" y="76714"/>
                </a:cubicBezTo>
                <a:cubicBezTo>
                  <a:pt x="31350" y="76714"/>
                  <a:pt x="18266" y="63630"/>
                  <a:pt x="18266" y="47490"/>
                </a:cubicBezTo>
                <a:cubicBezTo>
                  <a:pt x="18266" y="31350"/>
                  <a:pt x="31350" y="18265"/>
                  <a:pt x="47490" y="18265"/>
                </a:cubicBezTo>
                <a:cubicBezTo>
                  <a:pt x="63630" y="18265"/>
                  <a:pt x="76715" y="31350"/>
                  <a:pt x="76715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9" name="Freeform: Shape 21">
            <a:extLst>
              <a:ext uri="{FF2B5EF4-FFF2-40B4-BE49-F238E27FC236}">
                <a16:creationId xmlns:a16="http://schemas.microsoft.com/office/drawing/2014/main" id="{FEC98B27-032D-164F-B9C3-9BFA78FBA598}"/>
              </a:ext>
            </a:extLst>
          </p:cNvPr>
          <p:cNvSpPr/>
          <p:nvPr/>
        </p:nvSpPr>
        <p:spPr>
          <a:xfrm>
            <a:off x="8191587" y="9082207"/>
            <a:ext cx="194779" cy="194779"/>
          </a:xfrm>
          <a:custGeom>
            <a:avLst/>
            <a:gdLst>
              <a:gd name="connsiteX0" fmla="*/ 96197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7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7" y="59667"/>
                </a:moveTo>
                <a:cubicBezTo>
                  <a:pt x="96197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20701"/>
                  <a:pt x="96197" y="37748"/>
                  <a:pt x="96197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4ECA05F3-EBEA-7C4F-A651-69BC150C9C1A}"/>
              </a:ext>
            </a:extLst>
          </p:cNvPr>
          <p:cNvSpPr/>
          <p:nvPr/>
        </p:nvSpPr>
        <p:spPr>
          <a:xfrm>
            <a:off x="8707753" y="8819253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90093"/>
                  <a:pt x="86313" y="110810"/>
                  <a:pt x="62102" y="110810"/>
                </a:cubicBezTo>
                <a:cubicBezTo>
                  <a:pt x="37892" y="110810"/>
                  <a:pt x="18265" y="90093"/>
                  <a:pt x="18265" y="64538"/>
                </a:cubicBezTo>
                <a:cubicBezTo>
                  <a:pt x="18265" y="38982"/>
                  <a:pt x="37892" y="18265"/>
                  <a:pt x="62102" y="18265"/>
                </a:cubicBezTo>
                <a:cubicBezTo>
                  <a:pt x="86313" y="18265"/>
                  <a:pt x="105939" y="38982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B0036785-C169-E24A-A919-8D41E417225E}"/>
              </a:ext>
            </a:extLst>
          </p:cNvPr>
          <p:cNvSpPr/>
          <p:nvPr/>
        </p:nvSpPr>
        <p:spPr>
          <a:xfrm>
            <a:off x="8352281" y="8604463"/>
            <a:ext cx="146084" cy="146084"/>
          </a:xfrm>
          <a:custGeom>
            <a:avLst/>
            <a:gdLst>
              <a:gd name="connsiteX0" fmla="*/ 76714 w 73061"/>
              <a:gd name="connsiteY0" fmla="*/ 47757 h 73061"/>
              <a:gd name="connsiteX1" fmla="*/ 47490 w 73061"/>
              <a:gd name="connsiteY1" fmla="*/ 76981 h 73061"/>
              <a:gd name="connsiteX2" fmla="*/ 18265 w 73061"/>
              <a:gd name="connsiteY2" fmla="*/ 47757 h 73061"/>
              <a:gd name="connsiteX3" fmla="*/ 47490 w 73061"/>
              <a:gd name="connsiteY3" fmla="*/ 18532 h 73061"/>
              <a:gd name="connsiteX4" fmla="*/ 76714 w 73061"/>
              <a:gd name="connsiteY4" fmla="*/ 47757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757"/>
                </a:moveTo>
                <a:cubicBezTo>
                  <a:pt x="76714" y="64804"/>
                  <a:pt x="64537" y="76981"/>
                  <a:pt x="47490" y="76981"/>
                </a:cubicBezTo>
                <a:cubicBezTo>
                  <a:pt x="30442" y="76981"/>
                  <a:pt x="18265" y="62369"/>
                  <a:pt x="18265" y="47757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2102" y="16097"/>
                  <a:pt x="76714" y="30709"/>
                  <a:pt x="76714" y="4775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2" name="Freeform: Shape 24">
            <a:extLst>
              <a:ext uri="{FF2B5EF4-FFF2-40B4-BE49-F238E27FC236}">
                <a16:creationId xmlns:a16="http://schemas.microsoft.com/office/drawing/2014/main" id="{7C8973A1-0DDB-EF4F-86A0-453DA3B12A66}"/>
              </a:ext>
            </a:extLst>
          </p:cNvPr>
          <p:cNvSpPr/>
          <p:nvPr/>
        </p:nvSpPr>
        <p:spPr>
          <a:xfrm>
            <a:off x="8985314" y="8561170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1"/>
                  <a:pt x="37748" y="57231"/>
                </a:cubicBezTo>
                <a:cubicBezTo>
                  <a:pt x="28007" y="57231"/>
                  <a:pt x="18265" y="47490"/>
                  <a:pt x="18265" y="37748"/>
                </a:cubicBezTo>
                <a:cubicBezTo>
                  <a:pt x="18265" y="25571"/>
                  <a:pt x="28007" y="18265"/>
                  <a:pt x="37748" y="18265"/>
                </a:cubicBezTo>
                <a:cubicBezTo>
                  <a:pt x="49925" y="18265"/>
                  <a:pt x="57231" y="25571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C495C0F8-3D7B-0141-BAB5-FB337F95ADEF}"/>
              </a:ext>
            </a:extLst>
          </p:cNvPr>
          <p:cNvSpPr/>
          <p:nvPr/>
        </p:nvSpPr>
        <p:spPr>
          <a:xfrm>
            <a:off x="8727232" y="9749327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6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1"/>
                  <a:pt x="71191" y="91327"/>
                  <a:pt x="52361" y="91327"/>
                </a:cubicBezTo>
                <a:cubicBezTo>
                  <a:pt x="33531" y="91327"/>
                  <a:pt x="18266" y="74971"/>
                  <a:pt x="18266" y="54796"/>
                </a:cubicBezTo>
                <a:cubicBezTo>
                  <a:pt x="18266" y="34621"/>
                  <a:pt x="33531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4" name="Freeform: Shape 26">
            <a:extLst>
              <a:ext uri="{FF2B5EF4-FFF2-40B4-BE49-F238E27FC236}">
                <a16:creationId xmlns:a16="http://schemas.microsoft.com/office/drawing/2014/main" id="{6523D230-D1F8-3F4D-8625-8EB469F41219}"/>
              </a:ext>
            </a:extLst>
          </p:cNvPr>
          <p:cNvSpPr/>
          <p:nvPr/>
        </p:nvSpPr>
        <p:spPr>
          <a:xfrm>
            <a:off x="7972460" y="9632459"/>
            <a:ext cx="146084" cy="146084"/>
          </a:xfrm>
          <a:custGeom>
            <a:avLst/>
            <a:gdLst>
              <a:gd name="connsiteX0" fmla="*/ 76714 w 73061"/>
              <a:gd name="connsiteY0" fmla="*/ 47490 h 73061"/>
              <a:gd name="connsiteX1" fmla="*/ 47490 w 73061"/>
              <a:gd name="connsiteY1" fmla="*/ 76714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4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490"/>
                </a:moveTo>
                <a:cubicBezTo>
                  <a:pt x="76714" y="64537"/>
                  <a:pt x="64537" y="76714"/>
                  <a:pt x="47490" y="76714"/>
                </a:cubicBezTo>
                <a:cubicBezTo>
                  <a:pt x="30442" y="76714"/>
                  <a:pt x="18265" y="62102"/>
                  <a:pt x="18265" y="47490"/>
                </a:cubicBezTo>
                <a:cubicBezTo>
                  <a:pt x="18265" y="30442"/>
                  <a:pt x="30442" y="18265"/>
                  <a:pt x="47490" y="18265"/>
                </a:cubicBezTo>
                <a:cubicBezTo>
                  <a:pt x="64537" y="18265"/>
                  <a:pt x="76714" y="30442"/>
                  <a:pt x="76714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BA881840-CE69-3A47-8B14-F428AB48922A}"/>
              </a:ext>
            </a:extLst>
          </p:cNvPr>
          <p:cNvSpPr/>
          <p:nvPr/>
        </p:nvSpPr>
        <p:spPr>
          <a:xfrm>
            <a:off x="8430193" y="9466896"/>
            <a:ext cx="146084" cy="146084"/>
          </a:xfrm>
          <a:custGeom>
            <a:avLst/>
            <a:gdLst>
              <a:gd name="connsiteX0" fmla="*/ 76715 w 73061"/>
              <a:gd name="connsiteY0" fmla="*/ 49925 h 73061"/>
              <a:gd name="connsiteX1" fmla="*/ 47490 w 73061"/>
              <a:gd name="connsiteY1" fmla="*/ 79150 h 73061"/>
              <a:gd name="connsiteX2" fmla="*/ 18265 w 73061"/>
              <a:gd name="connsiteY2" fmla="*/ 49925 h 73061"/>
              <a:gd name="connsiteX3" fmla="*/ 47490 w 73061"/>
              <a:gd name="connsiteY3" fmla="*/ 18265 h 73061"/>
              <a:gd name="connsiteX4" fmla="*/ 76715 w 73061"/>
              <a:gd name="connsiteY4" fmla="*/ 49925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9925"/>
                </a:moveTo>
                <a:cubicBezTo>
                  <a:pt x="76715" y="66973"/>
                  <a:pt x="64538" y="79150"/>
                  <a:pt x="47490" y="79150"/>
                </a:cubicBezTo>
                <a:cubicBezTo>
                  <a:pt x="30442" y="79150"/>
                  <a:pt x="18265" y="64538"/>
                  <a:pt x="18265" y="49925"/>
                </a:cubicBezTo>
                <a:cubicBezTo>
                  <a:pt x="18265" y="32878"/>
                  <a:pt x="30442" y="18265"/>
                  <a:pt x="47490" y="18265"/>
                </a:cubicBezTo>
                <a:cubicBezTo>
                  <a:pt x="64538" y="20701"/>
                  <a:pt x="76715" y="32878"/>
                  <a:pt x="76715" y="49925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6" name="Freeform: Shape 28">
            <a:extLst>
              <a:ext uri="{FF2B5EF4-FFF2-40B4-BE49-F238E27FC236}">
                <a16:creationId xmlns:a16="http://schemas.microsoft.com/office/drawing/2014/main" id="{6847277A-75EB-6849-905C-6D24888087C4}"/>
              </a:ext>
            </a:extLst>
          </p:cNvPr>
          <p:cNvSpPr/>
          <p:nvPr/>
        </p:nvSpPr>
        <p:spPr>
          <a:xfrm>
            <a:off x="8848970" y="9369506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8508"/>
                  <a:pt x="48509" y="57231"/>
                  <a:pt x="37748" y="57231"/>
                </a:cubicBezTo>
                <a:cubicBezTo>
                  <a:pt x="26988" y="57231"/>
                  <a:pt x="18265" y="48509"/>
                  <a:pt x="18265" y="37748"/>
                </a:cubicBezTo>
                <a:cubicBezTo>
                  <a:pt x="18265" y="26988"/>
                  <a:pt x="26988" y="18265"/>
                  <a:pt x="37748" y="18265"/>
                </a:cubicBezTo>
                <a:cubicBezTo>
                  <a:pt x="48509" y="18265"/>
                  <a:pt x="57231" y="26988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7" name="Freeform: Shape 29">
            <a:extLst>
              <a:ext uri="{FF2B5EF4-FFF2-40B4-BE49-F238E27FC236}">
                <a16:creationId xmlns:a16="http://schemas.microsoft.com/office/drawing/2014/main" id="{D3F5CD2D-C310-0145-A289-CE3115727E8F}"/>
              </a:ext>
            </a:extLst>
          </p:cNvPr>
          <p:cNvSpPr/>
          <p:nvPr/>
        </p:nvSpPr>
        <p:spPr>
          <a:xfrm>
            <a:off x="7616987" y="10275232"/>
            <a:ext cx="146084" cy="194779"/>
          </a:xfrm>
          <a:custGeom>
            <a:avLst/>
            <a:gdLst>
              <a:gd name="connsiteX0" fmla="*/ 76715 w 73061"/>
              <a:gd name="connsiteY0" fmla="*/ 49925 h 97415"/>
              <a:gd name="connsiteX1" fmla="*/ 47490 w 73061"/>
              <a:gd name="connsiteY1" fmla="*/ 79150 h 97415"/>
              <a:gd name="connsiteX2" fmla="*/ 18265 w 73061"/>
              <a:gd name="connsiteY2" fmla="*/ 49925 h 97415"/>
              <a:gd name="connsiteX3" fmla="*/ 47490 w 73061"/>
              <a:gd name="connsiteY3" fmla="*/ 18265 h 97415"/>
              <a:gd name="connsiteX4" fmla="*/ 76715 w 73061"/>
              <a:gd name="connsiteY4" fmla="*/ 49925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97415">
                <a:moveTo>
                  <a:pt x="76715" y="49925"/>
                </a:moveTo>
                <a:cubicBezTo>
                  <a:pt x="76715" y="66973"/>
                  <a:pt x="64538" y="79150"/>
                  <a:pt x="47490" y="79150"/>
                </a:cubicBezTo>
                <a:cubicBezTo>
                  <a:pt x="30442" y="79150"/>
                  <a:pt x="18265" y="64537"/>
                  <a:pt x="18265" y="49925"/>
                </a:cubicBezTo>
                <a:cubicBezTo>
                  <a:pt x="18265" y="32878"/>
                  <a:pt x="30442" y="18265"/>
                  <a:pt x="47490" y="18265"/>
                </a:cubicBezTo>
                <a:cubicBezTo>
                  <a:pt x="62102" y="20701"/>
                  <a:pt x="76715" y="32878"/>
                  <a:pt x="76715" y="49925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8" name="Freeform: Shape 30">
            <a:extLst>
              <a:ext uri="{FF2B5EF4-FFF2-40B4-BE49-F238E27FC236}">
                <a16:creationId xmlns:a16="http://schemas.microsoft.com/office/drawing/2014/main" id="{2F5AD00A-16FB-6342-BF07-565F5DC4BB26}"/>
              </a:ext>
            </a:extLst>
          </p:cNvPr>
          <p:cNvSpPr/>
          <p:nvPr/>
        </p:nvSpPr>
        <p:spPr>
          <a:xfrm>
            <a:off x="8191587" y="10138885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2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29" name="Freeform: Shape 31">
            <a:extLst>
              <a:ext uri="{FF2B5EF4-FFF2-40B4-BE49-F238E27FC236}">
                <a16:creationId xmlns:a16="http://schemas.microsoft.com/office/drawing/2014/main" id="{7350918D-D5A0-8548-8312-4AEE9D0FCAE8}"/>
              </a:ext>
            </a:extLst>
          </p:cNvPr>
          <p:cNvSpPr/>
          <p:nvPr/>
        </p:nvSpPr>
        <p:spPr>
          <a:xfrm>
            <a:off x="8732100" y="10294709"/>
            <a:ext cx="194779" cy="194779"/>
          </a:xfrm>
          <a:custGeom>
            <a:avLst/>
            <a:gdLst>
              <a:gd name="connsiteX0" fmla="*/ 96198 w 97415"/>
              <a:gd name="connsiteY0" fmla="*/ 59667 h 97415"/>
              <a:gd name="connsiteX1" fmla="*/ 57232 w 97415"/>
              <a:gd name="connsiteY1" fmla="*/ 101069 h 97415"/>
              <a:gd name="connsiteX2" fmla="*/ 18265 w 97415"/>
              <a:gd name="connsiteY2" fmla="*/ 59667 h 97415"/>
              <a:gd name="connsiteX3" fmla="*/ 57232 w 97415"/>
              <a:gd name="connsiteY3" fmla="*/ 18265 h 97415"/>
              <a:gd name="connsiteX4" fmla="*/ 96198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8" y="59667"/>
                </a:moveTo>
                <a:cubicBezTo>
                  <a:pt x="96198" y="81585"/>
                  <a:pt x="79150" y="101069"/>
                  <a:pt x="57232" y="101069"/>
                </a:cubicBezTo>
                <a:cubicBezTo>
                  <a:pt x="35313" y="101069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2" y="18265"/>
                </a:cubicBezTo>
                <a:cubicBezTo>
                  <a:pt x="76715" y="20701"/>
                  <a:pt x="96198" y="37748"/>
                  <a:pt x="96198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0" name="Freeform: Shape 32">
            <a:extLst>
              <a:ext uri="{FF2B5EF4-FFF2-40B4-BE49-F238E27FC236}">
                <a16:creationId xmlns:a16="http://schemas.microsoft.com/office/drawing/2014/main" id="{9006F036-F2EB-8442-8D21-EC0CF9BC7CF8}"/>
              </a:ext>
            </a:extLst>
          </p:cNvPr>
          <p:cNvSpPr/>
          <p:nvPr/>
        </p:nvSpPr>
        <p:spPr>
          <a:xfrm>
            <a:off x="8313325" y="10543054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2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2"/>
                  <a:pt x="37748" y="57232"/>
                </a:cubicBezTo>
                <a:cubicBezTo>
                  <a:pt x="28007" y="57232"/>
                  <a:pt x="18265" y="47490"/>
                  <a:pt x="18265" y="37748"/>
                </a:cubicBezTo>
                <a:cubicBezTo>
                  <a:pt x="18265" y="25572"/>
                  <a:pt x="28007" y="18265"/>
                  <a:pt x="37748" y="18265"/>
                </a:cubicBezTo>
                <a:cubicBezTo>
                  <a:pt x="47490" y="18265"/>
                  <a:pt x="57231" y="25572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1" name="Freeform: Shape 33">
            <a:extLst>
              <a:ext uri="{FF2B5EF4-FFF2-40B4-BE49-F238E27FC236}">
                <a16:creationId xmlns:a16="http://schemas.microsoft.com/office/drawing/2014/main" id="{1B78A751-0F22-C348-95C2-C5C1E2A6C9C3}"/>
              </a:ext>
            </a:extLst>
          </p:cNvPr>
          <p:cNvSpPr/>
          <p:nvPr/>
        </p:nvSpPr>
        <p:spPr>
          <a:xfrm>
            <a:off x="5450063" y="10319056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2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30442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2" name="Freeform: Shape 34">
            <a:extLst>
              <a:ext uri="{FF2B5EF4-FFF2-40B4-BE49-F238E27FC236}">
                <a16:creationId xmlns:a16="http://schemas.microsoft.com/office/drawing/2014/main" id="{97490F28-745C-1944-A2A5-4830417A3A0E}"/>
              </a:ext>
            </a:extLst>
          </p:cNvPr>
          <p:cNvSpPr/>
          <p:nvPr/>
        </p:nvSpPr>
        <p:spPr>
          <a:xfrm>
            <a:off x="6224311" y="10358012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71844" y="18265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3" name="Freeform: Shape 35">
            <a:extLst>
              <a:ext uri="{FF2B5EF4-FFF2-40B4-BE49-F238E27FC236}">
                <a16:creationId xmlns:a16="http://schemas.microsoft.com/office/drawing/2014/main" id="{E33A87C1-8F04-7C46-BA3F-B44189DAB182}"/>
              </a:ext>
            </a:extLst>
          </p:cNvPr>
          <p:cNvSpPr/>
          <p:nvPr/>
        </p:nvSpPr>
        <p:spPr>
          <a:xfrm>
            <a:off x="5829882" y="10523575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4796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24569247-8CC8-F040-A31D-4392BA0F5207}"/>
              </a:ext>
            </a:extLst>
          </p:cNvPr>
          <p:cNvSpPr/>
          <p:nvPr/>
        </p:nvSpPr>
        <p:spPr>
          <a:xfrm>
            <a:off x="5849361" y="9871063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88892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8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20701"/>
                  <a:pt x="105939" y="40184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5" name="Freeform: Shape 37">
            <a:extLst>
              <a:ext uri="{FF2B5EF4-FFF2-40B4-BE49-F238E27FC236}">
                <a16:creationId xmlns:a16="http://schemas.microsoft.com/office/drawing/2014/main" id="{716534FD-6669-E64D-ADBF-77F05B2116BD}"/>
              </a:ext>
            </a:extLst>
          </p:cNvPr>
          <p:cNvSpPr/>
          <p:nvPr/>
        </p:nvSpPr>
        <p:spPr>
          <a:xfrm>
            <a:off x="6385006" y="9734719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69"/>
                  <a:pt x="56069" y="66973"/>
                  <a:pt x="42619" y="66973"/>
                </a:cubicBezTo>
                <a:cubicBezTo>
                  <a:pt x="29169" y="66973"/>
                  <a:pt x="18265" y="56069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6" name="Freeform: Shape 38">
            <a:extLst>
              <a:ext uri="{FF2B5EF4-FFF2-40B4-BE49-F238E27FC236}">
                <a16:creationId xmlns:a16="http://schemas.microsoft.com/office/drawing/2014/main" id="{9406B064-3473-EF43-8631-9F7F85E48924}"/>
              </a:ext>
            </a:extLst>
          </p:cNvPr>
          <p:cNvSpPr/>
          <p:nvPr/>
        </p:nvSpPr>
        <p:spPr>
          <a:xfrm>
            <a:off x="5133545" y="9569156"/>
            <a:ext cx="243475" cy="292170"/>
          </a:xfrm>
          <a:custGeom>
            <a:avLst/>
            <a:gdLst>
              <a:gd name="connsiteX0" fmla="*/ 125422 w 121769"/>
              <a:gd name="connsiteY0" fmla="*/ 74279 h 146122"/>
              <a:gd name="connsiteX1" fmla="*/ 71844 w 121769"/>
              <a:gd name="connsiteY1" fmla="*/ 130293 h 146122"/>
              <a:gd name="connsiteX2" fmla="*/ 18265 w 121769"/>
              <a:gd name="connsiteY2" fmla="*/ 74279 h 146122"/>
              <a:gd name="connsiteX3" fmla="*/ 71844 w 121769"/>
              <a:gd name="connsiteY3" fmla="*/ 18265 h 146122"/>
              <a:gd name="connsiteX4" fmla="*/ 125422 w 121769"/>
              <a:gd name="connsiteY4" fmla="*/ 74279 h 14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46122">
                <a:moveTo>
                  <a:pt x="125422" y="74279"/>
                </a:moveTo>
                <a:cubicBezTo>
                  <a:pt x="125422" y="105939"/>
                  <a:pt x="101068" y="130293"/>
                  <a:pt x="71844" y="130293"/>
                </a:cubicBezTo>
                <a:cubicBezTo>
                  <a:pt x="42619" y="130293"/>
                  <a:pt x="18265" y="105939"/>
                  <a:pt x="18265" y="74279"/>
                </a:cubicBezTo>
                <a:cubicBezTo>
                  <a:pt x="18265" y="42619"/>
                  <a:pt x="42619" y="18265"/>
                  <a:pt x="71844" y="18265"/>
                </a:cubicBezTo>
                <a:cubicBezTo>
                  <a:pt x="101068" y="18265"/>
                  <a:pt x="125422" y="45055"/>
                  <a:pt x="125422" y="7427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7" name="Freeform: Shape 39">
            <a:extLst>
              <a:ext uri="{FF2B5EF4-FFF2-40B4-BE49-F238E27FC236}">
                <a16:creationId xmlns:a16="http://schemas.microsoft.com/office/drawing/2014/main" id="{FF73CF42-7E19-B643-9EE2-76AF5BB41AB4}"/>
              </a:ext>
            </a:extLst>
          </p:cNvPr>
          <p:cNvSpPr/>
          <p:nvPr/>
        </p:nvSpPr>
        <p:spPr>
          <a:xfrm>
            <a:off x="5610755" y="9345158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69408" y="20701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8" name="Freeform: Shape 40">
            <a:extLst>
              <a:ext uri="{FF2B5EF4-FFF2-40B4-BE49-F238E27FC236}">
                <a16:creationId xmlns:a16="http://schemas.microsoft.com/office/drawing/2014/main" id="{FAD49E3D-D7BA-0241-83FA-ED31C014EA22}"/>
              </a:ext>
            </a:extLst>
          </p:cNvPr>
          <p:cNvSpPr/>
          <p:nvPr/>
        </p:nvSpPr>
        <p:spPr>
          <a:xfrm>
            <a:off x="6126923" y="9412799"/>
            <a:ext cx="146084" cy="194779"/>
          </a:xfrm>
          <a:custGeom>
            <a:avLst/>
            <a:gdLst>
              <a:gd name="connsiteX0" fmla="*/ 76715 w 73061"/>
              <a:gd name="connsiteY0" fmla="*/ 47756 h 97415"/>
              <a:gd name="connsiteX1" fmla="*/ 47490 w 73061"/>
              <a:gd name="connsiteY1" fmla="*/ 79416 h 97415"/>
              <a:gd name="connsiteX2" fmla="*/ 18265 w 73061"/>
              <a:gd name="connsiteY2" fmla="*/ 47756 h 97415"/>
              <a:gd name="connsiteX3" fmla="*/ 47490 w 73061"/>
              <a:gd name="connsiteY3" fmla="*/ 18532 h 97415"/>
              <a:gd name="connsiteX4" fmla="*/ 76715 w 73061"/>
              <a:gd name="connsiteY4" fmla="*/ 4775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97415">
                <a:moveTo>
                  <a:pt x="76715" y="47756"/>
                </a:moveTo>
                <a:cubicBezTo>
                  <a:pt x="76715" y="64804"/>
                  <a:pt x="64538" y="79416"/>
                  <a:pt x="47490" y="79416"/>
                </a:cubicBezTo>
                <a:cubicBezTo>
                  <a:pt x="30442" y="79416"/>
                  <a:pt x="18265" y="64804"/>
                  <a:pt x="18265" y="47756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2102" y="16096"/>
                  <a:pt x="76715" y="30709"/>
                  <a:pt x="76715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318BC189-476B-4242-82D6-DFF4BE25CF31}"/>
              </a:ext>
            </a:extLst>
          </p:cNvPr>
          <p:cNvSpPr/>
          <p:nvPr/>
        </p:nvSpPr>
        <p:spPr>
          <a:xfrm>
            <a:off x="5211457" y="8945860"/>
            <a:ext cx="146084" cy="146084"/>
          </a:xfrm>
          <a:custGeom>
            <a:avLst/>
            <a:gdLst>
              <a:gd name="connsiteX0" fmla="*/ 76715 w 73061"/>
              <a:gd name="connsiteY0" fmla="*/ 47490 h 73061"/>
              <a:gd name="connsiteX1" fmla="*/ 47490 w 73061"/>
              <a:gd name="connsiteY1" fmla="*/ 76714 h 73061"/>
              <a:gd name="connsiteX2" fmla="*/ 18266 w 73061"/>
              <a:gd name="connsiteY2" fmla="*/ 47490 h 73061"/>
              <a:gd name="connsiteX3" fmla="*/ 47490 w 73061"/>
              <a:gd name="connsiteY3" fmla="*/ 18265 h 73061"/>
              <a:gd name="connsiteX4" fmla="*/ 76715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490"/>
                </a:moveTo>
                <a:cubicBezTo>
                  <a:pt x="76715" y="63630"/>
                  <a:pt x="63630" y="76714"/>
                  <a:pt x="47490" y="76714"/>
                </a:cubicBezTo>
                <a:cubicBezTo>
                  <a:pt x="31350" y="76714"/>
                  <a:pt x="18266" y="63630"/>
                  <a:pt x="18266" y="47490"/>
                </a:cubicBezTo>
                <a:cubicBezTo>
                  <a:pt x="18266" y="31350"/>
                  <a:pt x="31350" y="18265"/>
                  <a:pt x="47490" y="18265"/>
                </a:cubicBezTo>
                <a:cubicBezTo>
                  <a:pt x="63630" y="18265"/>
                  <a:pt x="76715" y="31350"/>
                  <a:pt x="76715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0" name="Freeform: Shape 42">
            <a:extLst>
              <a:ext uri="{FF2B5EF4-FFF2-40B4-BE49-F238E27FC236}">
                <a16:creationId xmlns:a16="http://schemas.microsoft.com/office/drawing/2014/main" id="{AF1E0E50-DCD3-AE48-88E7-C4D749415EE1}"/>
              </a:ext>
            </a:extLst>
          </p:cNvPr>
          <p:cNvSpPr/>
          <p:nvPr/>
        </p:nvSpPr>
        <p:spPr>
          <a:xfrm>
            <a:off x="5786058" y="8678038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1"/>
                  <a:pt x="71191" y="91327"/>
                  <a:pt x="52361" y="91327"/>
                </a:cubicBezTo>
                <a:cubicBezTo>
                  <a:pt x="33530" y="91327"/>
                  <a:pt x="18265" y="74971"/>
                  <a:pt x="18265" y="54796"/>
                </a:cubicBezTo>
                <a:cubicBezTo>
                  <a:pt x="18265" y="34621"/>
                  <a:pt x="33530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1" name="Freeform: Shape 43">
            <a:extLst>
              <a:ext uri="{FF2B5EF4-FFF2-40B4-BE49-F238E27FC236}">
                <a16:creationId xmlns:a16="http://schemas.microsoft.com/office/drawing/2014/main" id="{13CFD467-D0F5-7A4E-8B07-1F423534B3FB}"/>
              </a:ext>
            </a:extLst>
          </p:cNvPr>
          <p:cNvSpPr/>
          <p:nvPr/>
        </p:nvSpPr>
        <p:spPr>
          <a:xfrm>
            <a:off x="6326571" y="8882557"/>
            <a:ext cx="194779" cy="194779"/>
          </a:xfrm>
          <a:custGeom>
            <a:avLst/>
            <a:gdLst>
              <a:gd name="connsiteX0" fmla="*/ 96197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7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7" y="59667"/>
                </a:moveTo>
                <a:cubicBezTo>
                  <a:pt x="96197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18265"/>
                  <a:pt x="96197" y="37748"/>
                  <a:pt x="96197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2" name="Freeform: Shape 44">
            <a:extLst>
              <a:ext uri="{FF2B5EF4-FFF2-40B4-BE49-F238E27FC236}">
                <a16:creationId xmlns:a16="http://schemas.microsoft.com/office/drawing/2014/main" id="{C49043D6-0CA8-0048-BC1C-89C8FFC590FC}"/>
              </a:ext>
            </a:extLst>
          </p:cNvPr>
          <p:cNvSpPr/>
          <p:nvPr/>
        </p:nvSpPr>
        <p:spPr>
          <a:xfrm>
            <a:off x="6126923" y="8152133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71844" y="20701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3" name="Freeform: Shape 45">
            <a:extLst>
              <a:ext uri="{FF2B5EF4-FFF2-40B4-BE49-F238E27FC236}">
                <a16:creationId xmlns:a16="http://schemas.microsoft.com/office/drawing/2014/main" id="{94F97E76-8120-5343-AFF4-AAB2D7A97753}"/>
              </a:ext>
            </a:extLst>
          </p:cNvPr>
          <p:cNvSpPr/>
          <p:nvPr/>
        </p:nvSpPr>
        <p:spPr>
          <a:xfrm>
            <a:off x="5591278" y="8195958"/>
            <a:ext cx="146084" cy="146084"/>
          </a:xfrm>
          <a:custGeom>
            <a:avLst/>
            <a:gdLst>
              <a:gd name="connsiteX0" fmla="*/ 76715 w 73061"/>
              <a:gd name="connsiteY0" fmla="*/ 47490 h 73061"/>
              <a:gd name="connsiteX1" fmla="*/ 47490 w 73061"/>
              <a:gd name="connsiteY1" fmla="*/ 76714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5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490"/>
                </a:moveTo>
                <a:cubicBezTo>
                  <a:pt x="76715" y="64537"/>
                  <a:pt x="62102" y="76714"/>
                  <a:pt x="47490" y="76714"/>
                </a:cubicBezTo>
                <a:cubicBezTo>
                  <a:pt x="30442" y="76714"/>
                  <a:pt x="18265" y="62102"/>
                  <a:pt x="18265" y="47490"/>
                </a:cubicBezTo>
                <a:cubicBezTo>
                  <a:pt x="18265" y="30442"/>
                  <a:pt x="32878" y="18265"/>
                  <a:pt x="47490" y="18265"/>
                </a:cubicBezTo>
                <a:cubicBezTo>
                  <a:pt x="62102" y="18265"/>
                  <a:pt x="76715" y="32878"/>
                  <a:pt x="76715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4" name="Freeform: Shape 46">
            <a:extLst>
              <a:ext uri="{FF2B5EF4-FFF2-40B4-BE49-F238E27FC236}">
                <a16:creationId xmlns:a16="http://schemas.microsoft.com/office/drawing/2014/main" id="{A4C5E54B-B5D0-5044-88D4-565A8F77483C}"/>
              </a:ext>
            </a:extLst>
          </p:cNvPr>
          <p:cNvSpPr/>
          <p:nvPr/>
        </p:nvSpPr>
        <p:spPr>
          <a:xfrm>
            <a:off x="5230936" y="8380248"/>
            <a:ext cx="146084" cy="146084"/>
          </a:xfrm>
          <a:custGeom>
            <a:avLst/>
            <a:gdLst>
              <a:gd name="connsiteX0" fmla="*/ 57231 w 73061"/>
              <a:gd name="connsiteY0" fmla="*/ 38124 h 73061"/>
              <a:gd name="connsiteX1" fmla="*/ 37748 w 73061"/>
              <a:gd name="connsiteY1" fmla="*/ 57607 h 73061"/>
              <a:gd name="connsiteX2" fmla="*/ 18265 w 73061"/>
              <a:gd name="connsiteY2" fmla="*/ 38124 h 73061"/>
              <a:gd name="connsiteX3" fmla="*/ 37748 w 73061"/>
              <a:gd name="connsiteY3" fmla="*/ 18641 h 73061"/>
              <a:gd name="connsiteX4" fmla="*/ 57231 w 73061"/>
              <a:gd name="connsiteY4" fmla="*/ 38124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8124"/>
                </a:moveTo>
                <a:cubicBezTo>
                  <a:pt x="57231" y="50301"/>
                  <a:pt x="47490" y="57607"/>
                  <a:pt x="37748" y="57607"/>
                </a:cubicBezTo>
                <a:cubicBezTo>
                  <a:pt x="25572" y="57607"/>
                  <a:pt x="18265" y="47866"/>
                  <a:pt x="18265" y="38124"/>
                </a:cubicBezTo>
                <a:cubicBezTo>
                  <a:pt x="18265" y="25947"/>
                  <a:pt x="28007" y="18641"/>
                  <a:pt x="37748" y="18641"/>
                </a:cubicBezTo>
                <a:cubicBezTo>
                  <a:pt x="49925" y="16206"/>
                  <a:pt x="57231" y="25947"/>
                  <a:pt x="57231" y="38124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5" name="Freeform: Shape 47">
            <a:extLst>
              <a:ext uri="{FF2B5EF4-FFF2-40B4-BE49-F238E27FC236}">
                <a16:creationId xmlns:a16="http://schemas.microsoft.com/office/drawing/2014/main" id="{E4C2FF1C-612D-2E47-882B-108BD440921F}"/>
              </a:ext>
            </a:extLst>
          </p:cNvPr>
          <p:cNvSpPr/>
          <p:nvPr/>
        </p:nvSpPr>
        <p:spPr>
          <a:xfrm>
            <a:off x="5810405" y="7894050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4796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6" name="Freeform: Shape 48">
            <a:extLst>
              <a:ext uri="{FF2B5EF4-FFF2-40B4-BE49-F238E27FC236}">
                <a16:creationId xmlns:a16="http://schemas.microsoft.com/office/drawing/2014/main" id="{2CFC6B43-DE98-FF49-8D2E-58B837354FC2}"/>
              </a:ext>
            </a:extLst>
          </p:cNvPr>
          <p:cNvSpPr/>
          <p:nvPr/>
        </p:nvSpPr>
        <p:spPr>
          <a:xfrm>
            <a:off x="3843130" y="10362349"/>
            <a:ext cx="146084" cy="146084"/>
          </a:xfrm>
          <a:custGeom>
            <a:avLst/>
            <a:gdLst>
              <a:gd name="connsiteX0" fmla="*/ 76715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5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756"/>
                </a:moveTo>
                <a:cubicBezTo>
                  <a:pt x="76715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2878" y="18532"/>
                  <a:pt x="47490" y="18532"/>
                </a:cubicBezTo>
                <a:cubicBezTo>
                  <a:pt x="62102" y="16096"/>
                  <a:pt x="76715" y="30709"/>
                  <a:pt x="76715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7" name="Freeform: Shape 49">
            <a:extLst>
              <a:ext uri="{FF2B5EF4-FFF2-40B4-BE49-F238E27FC236}">
                <a16:creationId xmlns:a16="http://schemas.microsoft.com/office/drawing/2014/main" id="{0C03529F-4FE5-6245-927C-12390274A8E4}"/>
              </a:ext>
            </a:extLst>
          </p:cNvPr>
          <p:cNvSpPr/>
          <p:nvPr/>
        </p:nvSpPr>
        <p:spPr>
          <a:xfrm>
            <a:off x="4315471" y="10601487"/>
            <a:ext cx="97391" cy="97391"/>
          </a:xfrm>
          <a:custGeom>
            <a:avLst/>
            <a:gdLst>
              <a:gd name="connsiteX0" fmla="*/ 47490 w 48707"/>
              <a:gd name="connsiteY0" fmla="*/ 32878 h 48707"/>
              <a:gd name="connsiteX1" fmla="*/ 32878 w 48707"/>
              <a:gd name="connsiteY1" fmla="*/ 47490 h 48707"/>
              <a:gd name="connsiteX2" fmla="*/ 18265 w 48707"/>
              <a:gd name="connsiteY2" fmla="*/ 32878 h 48707"/>
              <a:gd name="connsiteX3" fmla="*/ 32878 w 48707"/>
              <a:gd name="connsiteY3" fmla="*/ 18265 h 48707"/>
              <a:gd name="connsiteX4" fmla="*/ 47490 w 48707"/>
              <a:gd name="connsiteY4" fmla="*/ 32878 h 4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7" h="48707">
                <a:moveTo>
                  <a:pt x="47490" y="32878"/>
                </a:moveTo>
                <a:cubicBezTo>
                  <a:pt x="47490" y="40184"/>
                  <a:pt x="40184" y="47490"/>
                  <a:pt x="32878" y="47490"/>
                </a:cubicBezTo>
                <a:cubicBezTo>
                  <a:pt x="25571" y="47490"/>
                  <a:pt x="18265" y="40184"/>
                  <a:pt x="18265" y="32878"/>
                </a:cubicBezTo>
                <a:cubicBezTo>
                  <a:pt x="18265" y="25572"/>
                  <a:pt x="25571" y="18265"/>
                  <a:pt x="32878" y="18265"/>
                </a:cubicBezTo>
                <a:cubicBezTo>
                  <a:pt x="42619" y="18265"/>
                  <a:pt x="47490" y="25572"/>
                  <a:pt x="47490" y="3287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00F24F7-D29A-5A4A-B4F7-A07756666557}"/>
              </a:ext>
            </a:extLst>
          </p:cNvPr>
          <p:cNvSpPr/>
          <p:nvPr/>
        </p:nvSpPr>
        <p:spPr>
          <a:xfrm>
            <a:off x="3404876" y="10416447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71844" y="20701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49" name="Freeform: Shape 51">
            <a:extLst>
              <a:ext uri="{FF2B5EF4-FFF2-40B4-BE49-F238E27FC236}">
                <a16:creationId xmlns:a16="http://schemas.microsoft.com/office/drawing/2014/main" id="{EE2914C5-9D0A-8C43-83CF-4BD868C03CCE}"/>
              </a:ext>
            </a:extLst>
          </p:cNvPr>
          <p:cNvSpPr/>
          <p:nvPr/>
        </p:nvSpPr>
        <p:spPr>
          <a:xfrm>
            <a:off x="3005578" y="9510721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0" name="Freeform: Shape 52">
            <a:extLst>
              <a:ext uri="{FF2B5EF4-FFF2-40B4-BE49-F238E27FC236}">
                <a16:creationId xmlns:a16="http://schemas.microsoft.com/office/drawing/2014/main" id="{D4C4EB81-E13B-2047-ACCD-E1FF28DA9C63}"/>
              </a:ext>
            </a:extLst>
          </p:cNvPr>
          <p:cNvSpPr/>
          <p:nvPr/>
        </p:nvSpPr>
        <p:spPr>
          <a:xfrm>
            <a:off x="3502264" y="9793151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6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90093"/>
                  <a:pt x="86313" y="110810"/>
                  <a:pt x="62102" y="110810"/>
                </a:cubicBezTo>
                <a:cubicBezTo>
                  <a:pt x="37892" y="110810"/>
                  <a:pt x="18265" y="90093"/>
                  <a:pt x="18265" y="64538"/>
                </a:cubicBezTo>
                <a:cubicBezTo>
                  <a:pt x="18265" y="38982"/>
                  <a:pt x="37892" y="18266"/>
                  <a:pt x="62102" y="18266"/>
                </a:cubicBezTo>
                <a:cubicBezTo>
                  <a:pt x="86313" y="18266"/>
                  <a:pt x="105939" y="38982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1" name="Freeform: Shape 53">
            <a:extLst>
              <a:ext uri="{FF2B5EF4-FFF2-40B4-BE49-F238E27FC236}">
                <a16:creationId xmlns:a16="http://schemas.microsoft.com/office/drawing/2014/main" id="{53AFE0FF-A7CC-CE43-AE7B-F4F8CEC9F7FB}"/>
              </a:ext>
            </a:extLst>
          </p:cNvPr>
          <p:cNvSpPr/>
          <p:nvPr/>
        </p:nvSpPr>
        <p:spPr>
          <a:xfrm>
            <a:off x="2528366" y="10460272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1"/>
                  <a:pt x="37748" y="57231"/>
                </a:cubicBezTo>
                <a:cubicBezTo>
                  <a:pt x="25571" y="57231"/>
                  <a:pt x="18265" y="47490"/>
                  <a:pt x="18265" y="37748"/>
                </a:cubicBezTo>
                <a:cubicBezTo>
                  <a:pt x="18265" y="25572"/>
                  <a:pt x="28007" y="18265"/>
                  <a:pt x="37748" y="18265"/>
                </a:cubicBezTo>
                <a:cubicBezTo>
                  <a:pt x="49925" y="18265"/>
                  <a:pt x="57231" y="28007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2" name="Freeform: Shape 54">
            <a:extLst>
              <a:ext uri="{FF2B5EF4-FFF2-40B4-BE49-F238E27FC236}">
                <a16:creationId xmlns:a16="http://schemas.microsoft.com/office/drawing/2014/main" id="{EC60120A-C39E-CE4E-89D6-6D5B3B71199E}"/>
              </a:ext>
            </a:extLst>
          </p:cNvPr>
          <p:cNvSpPr/>
          <p:nvPr/>
        </p:nvSpPr>
        <p:spPr>
          <a:xfrm>
            <a:off x="3365920" y="9223422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2"/>
                  <a:pt x="71191" y="91327"/>
                  <a:pt x="52361" y="91327"/>
                </a:cubicBezTo>
                <a:cubicBezTo>
                  <a:pt x="33530" y="91327"/>
                  <a:pt x="18265" y="74972"/>
                  <a:pt x="18265" y="54796"/>
                </a:cubicBezTo>
                <a:cubicBezTo>
                  <a:pt x="18265" y="34621"/>
                  <a:pt x="33530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3" name="Freeform: Shape 55">
            <a:extLst>
              <a:ext uri="{FF2B5EF4-FFF2-40B4-BE49-F238E27FC236}">
                <a16:creationId xmlns:a16="http://schemas.microsoft.com/office/drawing/2014/main" id="{8E472608-9FA0-324A-92C0-72ADF3279D87}"/>
              </a:ext>
            </a:extLst>
          </p:cNvPr>
          <p:cNvSpPr/>
          <p:nvPr/>
        </p:nvSpPr>
        <p:spPr>
          <a:xfrm>
            <a:off x="2908187" y="10056105"/>
            <a:ext cx="194779" cy="194779"/>
          </a:xfrm>
          <a:custGeom>
            <a:avLst/>
            <a:gdLst>
              <a:gd name="connsiteX0" fmla="*/ 96198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8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8" y="59667"/>
                </a:moveTo>
                <a:cubicBezTo>
                  <a:pt x="96198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18265"/>
                  <a:pt x="96198" y="35313"/>
                  <a:pt x="96198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4" name="Freeform: Shape 56">
            <a:extLst>
              <a:ext uri="{FF2B5EF4-FFF2-40B4-BE49-F238E27FC236}">
                <a16:creationId xmlns:a16="http://schemas.microsoft.com/office/drawing/2014/main" id="{9BB623D4-D9A4-924C-94FF-298458C7A7EC}"/>
              </a:ext>
            </a:extLst>
          </p:cNvPr>
          <p:cNvSpPr/>
          <p:nvPr/>
        </p:nvSpPr>
        <p:spPr>
          <a:xfrm>
            <a:off x="2430977" y="9729848"/>
            <a:ext cx="243475" cy="243475"/>
          </a:xfrm>
          <a:custGeom>
            <a:avLst/>
            <a:gdLst>
              <a:gd name="connsiteX0" fmla="*/ 105939 w 121769"/>
              <a:gd name="connsiteY0" fmla="*/ 64537 h 121769"/>
              <a:gd name="connsiteX1" fmla="*/ 62102 w 121769"/>
              <a:gd name="connsiteY1" fmla="*/ 110810 h 121769"/>
              <a:gd name="connsiteX2" fmla="*/ 18265 w 121769"/>
              <a:gd name="connsiteY2" fmla="*/ 64537 h 121769"/>
              <a:gd name="connsiteX3" fmla="*/ 62102 w 121769"/>
              <a:gd name="connsiteY3" fmla="*/ 18265 h 121769"/>
              <a:gd name="connsiteX4" fmla="*/ 105939 w 121769"/>
              <a:gd name="connsiteY4" fmla="*/ 64537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7"/>
                </a:moveTo>
                <a:cubicBezTo>
                  <a:pt x="105939" y="88891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7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18265"/>
                  <a:pt x="105939" y="40184"/>
                  <a:pt x="105939" y="6453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5" name="Freeform: Shape 57">
            <a:extLst>
              <a:ext uri="{FF2B5EF4-FFF2-40B4-BE49-F238E27FC236}">
                <a16:creationId xmlns:a16="http://schemas.microsoft.com/office/drawing/2014/main" id="{95CFA63C-B4DA-3747-8EA7-9869ADA19A0F}"/>
              </a:ext>
            </a:extLst>
          </p:cNvPr>
          <p:cNvSpPr/>
          <p:nvPr/>
        </p:nvSpPr>
        <p:spPr>
          <a:xfrm>
            <a:off x="2469933" y="9004295"/>
            <a:ext cx="194779" cy="194779"/>
          </a:xfrm>
          <a:custGeom>
            <a:avLst/>
            <a:gdLst>
              <a:gd name="connsiteX0" fmla="*/ 96198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8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8" y="59667"/>
                </a:moveTo>
                <a:cubicBezTo>
                  <a:pt x="96198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18265"/>
                  <a:pt x="96198" y="37748"/>
                  <a:pt x="96198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6" name="Freeform: Shape 58">
            <a:extLst>
              <a:ext uri="{FF2B5EF4-FFF2-40B4-BE49-F238E27FC236}">
                <a16:creationId xmlns:a16="http://schemas.microsoft.com/office/drawing/2014/main" id="{3A8BBE09-5F47-7040-BA3B-EC7BC7C466A7}"/>
              </a:ext>
            </a:extLst>
          </p:cNvPr>
          <p:cNvSpPr/>
          <p:nvPr/>
        </p:nvSpPr>
        <p:spPr>
          <a:xfrm>
            <a:off x="2986099" y="8984816"/>
            <a:ext cx="97391" cy="97391"/>
          </a:xfrm>
          <a:custGeom>
            <a:avLst/>
            <a:gdLst>
              <a:gd name="connsiteX0" fmla="*/ 47490 w 48707"/>
              <a:gd name="connsiteY0" fmla="*/ 32878 h 48707"/>
              <a:gd name="connsiteX1" fmla="*/ 32878 w 48707"/>
              <a:gd name="connsiteY1" fmla="*/ 47490 h 48707"/>
              <a:gd name="connsiteX2" fmla="*/ 18265 w 48707"/>
              <a:gd name="connsiteY2" fmla="*/ 32878 h 48707"/>
              <a:gd name="connsiteX3" fmla="*/ 32878 w 48707"/>
              <a:gd name="connsiteY3" fmla="*/ 18265 h 48707"/>
              <a:gd name="connsiteX4" fmla="*/ 47490 w 48707"/>
              <a:gd name="connsiteY4" fmla="*/ 32878 h 4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7" h="48707">
                <a:moveTo>
                  <a:pt x="47490" y="32878"/>
                </a:moveTo>
                <a:cubicBezTo>
                  <a:pt x="47490" y="40184"/>
                  <a:pt x="40184" y="47490"/>
                  <a:pt x="32878" y="47490"/>
                </a:cubicBezTo>
                <a:cubicBezTo>
                  <a:pt x="25572" y="47490"/>
                  <a:pt x="18265" y="40184"/>
                  <a:pt x="18265" y="32878"/>
                </a:cubicBezTo>
                <a:cubicBezTo>
                  <a:pt x="18265" y="25572"/>
                  <a:pt x="25572" y="18265"/>
                  <a:pt x="32878" y="18265"/>
                </a:cubicBezTo>
                <a:cubicBezTo>
                  <a:pt x="40184" y="18265"/>
                  <a:pt x="47490" y="25572"/>
                  <a:pt x="47490" y="3287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7" name="Freeform: Shape 59">
            <a:extLst>
              <a:ext uri="{FF2B5EF4-FFF2-40B4-BE49-F238E27FC236}">
                <a16:creationId xmlns:a16="http://schemas.microsoft.com/office/drawing/2014/main" id="{7E3569BE-E7C5-AF46-A207-688E46060B37}"/>
              </a:ext>
            </a:extLst>
          </p:cNvPr>
          <p:cNvSpPr/>
          <p:nvPr/>
        </p:nvSpPr>
        <p:spPr>
          <a:xfrm>
            <a:off x="3307485" y="8639082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69408" y="18265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8" name="Freeform: Shape 60">
            <a:extLst>
              <a:ext uri="{FF2B5EF4-FFF2-40B4-BE49-F238E27FC236}">
                <a16:creationId xmlns:a16="http://schemas.microsoft.com/office/drawing/2014/main" id="{D183953C-9399-0142-913B-AA5A19F8ABA7}"/>
              </a:ext>
            </a:extLst>
          </p:cNvPr>
          <p:cNvSpPr/>
          <p:nvPr/>
        </p:nvSpPr>
        <p:spPr>
          <a:xfrm>
            <a:off x="2669581" y="8556300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88891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8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20701"/>
                  <a:pt x="105939" y="40184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59" name="Freeform: Shape 61">
            <a:extLst>
              <a:ext uri="{FF2B5EF4-FFF2-40B4-BE49-F238E27FC236}">
                <a16:creationId xmlns:a16="http://schemas.microsoft.com/office/drawing/2014/main" id="{1F985380-2FE9-3A47-97CE-4FACA8D5B0D6}"/>
              </a:ext>
            </a:extLst>
          </p:cNvPr>
          <p:cNvSpPr/>
          <p:nvPr/>
        </p:nvSpPr>
        <p:spPr>
          <a:xfrm>
            <a:off x="3064010" y="8317696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30442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0" name="Freeform: Shape 62">
            <a:extLst>
              <a:ext uri="{FF2B5EF4-FFF2-40B4-BE49-F238E27FC236}">
                <a16:creationId xmlns:a16="http://schemas.microsoft.com/office/drawing/2014/main" id="{8E6BA03E-A17F-954B-BC70-AD9E0D0F13D1}"/>
              </a:ext>
            </a:extLst>
          </p:cNvPr>
          <p:cNvSpPr/>
          <p:nvPr/>
        </p:nvSpPr>
        <p:spPr>
          <a:xfrm>
            <a:off x="3385397" y="8219773"/>
            <a:ext cx="146084" cy="146084"/>
          </a:xfrm>
          <a:custGeom>
            <a:avLst/>
            <a:gdLst>
              <a:gd name="connsiteX0" fmla="*/ 76715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5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756"/>
                </a:moveTo>
                <a:cubicBezTo>
                  <a:pt x="76715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2102" y="16096"/>
                  <a:pt x="76715" y="30709"/>
                  <a:pt x="76715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1" name="Freeform: Shape 63">
            <a:extLst>
              <a:ext uri="{FF2B5EF4-FFF2-40B4-BE49-F238E27FC236}">
                <a16:creationId xmlns:a16="http://schemas.microsoft.com/office/drawing/2014/main" id="{5A87694A-C578-344A-A805-0FF8E9332001}"/>
              </a:ext>
            </a:extLst>
          </p:cNvPr>
          <p:cNvSpPr/>
          <p:nvPr/>
        </p:nvSpPr>
        <p:spPr>
          <a:xfrm>
            <a:off x="2708537" y="8219773"/>
            <a:ext cx="146084" cy="146084"/>
          </a:xfrm>
          <a:custGeom>
            <a:avLst/>
            <a:gdLst>
              <a:gd name="connsiteX0" fmla="*/ 76714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4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756"/>
                </a:moveTo>
                <a:cubicBezTo>
                  <a:pt x="76714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4538" y="16096"/>
                  <a:pt x="76714" y="30709"/>
                  <a:pt x="76714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2" name="Freeform: Shape 64">
            <a:extLst>
              <a:ext uri="{FF2B5EF4-FFF2-40B4-BE49-F238E27FC236}">
                <a16:creationId xmlns:a16="http://schemas.microsoft.com/office/drawing/2014/main" id="{9627FCD6-4F68-8645-AACA-EBD34ED59767}"/>
              </a:ext>
            </a:extLst>
          </p:cNvPr>
          <p:cNvSpPr/>
          <p:nvPr/>
        </p:nvSpPr>
        <p:spPr>
          <a:xfrm>
            <a:off x="2430977" y="7835084"/>
            <a:ext cx="146084" cy="146084"/>
          </a:xfrm>
          <a:custGeom>
            <a:avLst/>
            <a:gdLst>
              <a:gd name="connsiteX0" fmla="*/ 76714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4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756"/>
                </a:moveTo>
                <a:cubicBezTo>
                  <a:pt x="76714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2102" y="16097"/>
                  <a:pt x="76714" y="30709"/>
                  <a:pt x="76714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3" name="Freeform: Shape 65">
            <a:extLst>
              <a:ext uri="{FF2B5EF4-FFF2-40B4-BE49-F238E27FC236}">
                <a16:creationId xmlns:a16="http://schemas.microsoft.com/office/drawing/2014/main" id="{C6C29DF4-A8BD-3C40-AD64-D58761C173EE}"/>
              </a:ext>
            </a:extLst>
          </p:cNvPr>
          <p:cNvSpPr/>
          <p:nvPr/>
        </p:nvSpPr>
        <p:spPr>
          <a:xfrm>
            <a:off x="2869231" y="7591517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4796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4" name="Freeform: Shape 66">
            <a:extLst>
              <a:ext uri="{FF2B5EF4-FFF2-40B4-BE49-F238E27FC236}">
                <a16:creationId xmlns:a16="http://schemas.microsoft.com/office/drawing/2014/main" id="{860CA96C-F76C-AD4A-A812-63EDF0A206CA}"/>
              </a:ext>
            </a:extLst>
          </p:cNvPr>
          <p:cNvSpPr/>
          <p:nvPr/>
        </p:nvSpPr>
        <p:spPr>
          <a:xfrm>
            <a:off x="3322093" y="7363275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1"/>
                  <a:pt x="71191" y="91327"/>
                  <a:pt x="52361" y="91327"/>
                </a:cubicBezTo>
                <a:cubicBezTo>
                  <a:pt x="33530" y="91327"/>
                  <a:pt x="18265" y="74971"/>
                  <a:pt x="18265" y="54796"/>
                </a:cubicBezTo>
                <a:cubicBezTo>
                  <a:pt x="18265" y="34621"/>
                  <a:pt x="33530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5" name="Freeform: Shape 67">
            <a:extLst>
              <a:ext uri="{FF2B5EF4-FFF2-40B4-BE49-F238E27FC236}">
                <a16:creationId xmlns:a16="http://schemas.microsoft.com/office/drawing/2014/main" id="{EDF62055-A81E-6946-ABFA-3F0F16845F69}"/>
              </a:ext>
            </a:extLst>
          </p:cNvPr>
          <p:cNvSpPr/>
          <p:nvPr/>
        </p:nvSpPr>
        <p:spPr>
          <a:xfrm>
            <a:off x="3205226" y="7747964"/>
            <a:ext cx="243475" cy="292170"/>
          </a:xfrm>
          <a:custGeom>
            <a:avLst/>
            <a:gdLst>
              <a:gd name="connsiteX0" fmla="*/ 125422 w 121769"/>
              <a:gd name="connsiteY0" fmla="*/ 74279 h 146122"/>
              <a:gd name="connsiteX1" fmla="*/ 71844 w 121769"/>
              <a:gd name="connsiteY1" fmla="*/ 130293 h 146122"/>
              <a:gd name="connsiteX2" fmla="*/ 18265 w 121769"/>
              <a:gd name="connsiteY2" fmla="*/ 74279 h 146122"/>
              <a:gd name="connsiteX3" fmla="*/ 71844 w 121769"/>
              <a:gd name="connsiteY3" fmla="*/ 18265 h 146122"/>
              <a:gd name="connsiteX4" fmla="*/ 125422 w 121769"/>
              <a:gd name="connsiteY4" fmla="*/ 74279 h 14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46122">
                <a:moveTo>
                  <a:pt x="125422" y="74279"/>
                </a:moveTo>
                <a:cubicBezTo>
                  <a:pt x="125422" y="105215"/>
                  <a:pt x="101434" y="130293"/>
                  <a:pt x="71844" y="130293"/>
                </a:cubicBezTo>
                <a:cubicBezTo>
                  <a:pt x="42253" y="130293"/>
                  <a:pt x="18265" y="105215"/>
                  <a:pt x="18265" y="74279"/>
                </a:cubicBezTo>
                <a:cubicBezTo>
                  <a:pt x="18265" y="43344"/>
                  <a:pt x="42253" y="18265"/>
                  <a:pt x="71844" y="18265"/>
                </a:cubicBezTo>
                <a:cubicBezTo>
                  <a:pt x="101434" y="18265"/>
                  <a:pt x="125422" y="43344"/>
                  <a:pt x="125422" y="7427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6" name="Freeform: Shape 68">
            <a:extLst>
              <a:ext uri="{FF2B5EF4-FFF2-40B4-BE49-F238E27FC236}">
                <a16:creationId xmlns:a16="http://schemas.microsoft.com/office/drawing/2014/main" id="{9AF5E000-9555-4044-AD20-5B82F1CFDA05}"/>
              </a:ext>
            </a:extLst>
          </p:cNvPr>
          <p:cNvSpPr/>
          <p:nvPr/>
        </p:nvSpPr>
        <p:spPr>
          <a:xfrm>
            <a:off x="2830275" y="6983455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88891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8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18265"/>
                  <a:pt x="105939" y="37748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7" name="Freeform: Shape 69">
            <a:extLst>
              <a:ext uri="{FF2B5EF4-FFF2-40B4-BE49-F238E27FC236}">
                <a16:creationId xmlns:a16="http://schemas.microsoft.com/office/drawing/2014/main" id="{C0A8D078-E3B1-004A-9D97-518D3752EABA}"/>
              </a:ext>
            </a:extLst>
          </p:cNvPr>
          <p:cNvSpPr/>
          <p:nvPr/>
        </p:nvSpPr>
        <p:spPr>
          <a:xfrm>
            <a:off x="3443832" y="6924397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4796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8" name="Freeform: Shape 70">
            <a:extLst>
              <a:ext uri="{FF2B5EF4-FFF2-40B4-BE49-F238E27FC236}">
                <a16:creationId xmlns:a16="http://schemas.microsoft.com/office/drawing/2014/main" id="{C14B3C99-6DE9-5B46-9B78-F31914E699D5}"/>
              </a:ext>
            </a:extLst>
          </p:cNvPr>
          <p:cNvSpPr/>
          <p:nvPr/>
        </p:nvSpPr>
        <p:spPr>
          <a:xfrm>
            <a:off x="2650104" y="6335812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90093"/>
                  <a:pt x="86313" y="110810"/>
                  <a:pt x="62102" y="110810"/>
                </a:cubicBezTo>
                <a:cubicBezTo>
                  <a:pt x="37892" y="110810"/>
                  <a:pt x="18265" y="90093"/>
                  <a:pt x="18265" y="64538"/>
                </a:cubicBezTo>
                <a:cubicBezTo>
                  <a:pt x="18265" y="38982"/>
                  <a:pt x="37892" y="18265"/>
                  <a:pt x="62102" y="18265"/>
                </a:cubicBezTo>
                <a:cubicBezTo>
                  <a:pt x="86313" y="18265"/>
                  <a:pt x="105939" y="38982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69" name="Freeform: Shape 71">
            <a:extLst>
              <a:ext uri="{FF2B5EF4-FFF2-40B4-BE49-F238E27FC236}">
                <a16:creationId xmlns:a16="http://schemas.microsoft.com/office/drawing/2014/main" id="{5126355C-50DD-084E-960F-54B750873FC8}"/>
              </a:ext>
            </a:extLst>
          </p:cNvPr>
          <p:cNvSpPr/>
          <p:nvPr/>
        </p:nvSpPr>
        <p:spPr>
          <a:xfrm>
            <a:off x="3166270" y="6418593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4796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0" name="Freeform: Shape 72">
            <a:extLst>
              <a:ext uri="{FF2B5EF4-FFF2-40B4-BE49-F238E27FC236}">
                <a16:creationId xmlns:a16="http://schemas.microsoft.com/office/drawing/2014/main" id="{6218564D-2027-D648-B67B-C54B90A4FB89}"/>
              </a:ext>
            </a:extLst>
          </p:cNvPr>
          <p:cNvSpPr/>
          <p:nvPr/>
        </p:nvSpPr>
        <p:spPr>
          <a:xfrm>
            <a:off x="2469933" y="6822761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1"/>
                  <a:pt x="37748" y="57231"/>
                </a:cubicBezTo>
                <a:cubicBezTo>
                  <a:pt x="25572" y="57231"/>
                  <a:pt x="18265" y="47490"/>
                  <a:pt x="18265" y="37748"/>
                </a:cubicBezTo>
                <a:cubicBezTo>
                  <a:pt x="18265" y="25572"/>
                  <a:pt x="28007" y="18265"/>
                  <a:pt x="37748" y="18265"/>
                </a:cubicBezTo>
                <a:cubicBezTo>
                  <a:pt x="47490" y="18265"/>
                  <a:pt x="57231" y="25572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1" name="Freeform: Shape 73">
            <a:extLst>
              <a:ext uri="{FF2B5EF4-FFF2-40B4-BE49-F238E27FC236}">
                <a16:creationId xmlns:a16="http://schemas.microsoft.com/office/drawing/2014/main" id="{4CCE97A8-4177-F447-A0F9-B69D9D35F35B}"/>
              </a:ext>
            </a:extLst>
          </p:cNvPr>
          <p:cNvSpPr/>
          <p:nvPr/>
        </p:nvSpPr>
        <p:spPr>
          <a:xfrm>
            <a:off x="2508889" y="7368145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2" name="Freeform: Shape 74">
            <a:extLst>
              <a:ext uri="{FF2B5EF4-FFF2-40B4-BE49-F238E27FC236}">
                <a16:creationId xmlns:a16="http://schemas.microsoft.com/office/drawing/2014/main" id="{9F536B73-A8A5-E044-9648-C674ECBF8762}"/>
              </a:ext>
            </a:extLst>
          </p:cNvPr>
          <p:cNvSpPr/>
          <p:nvPr/>
        </p:nvSpPr>
        <p:spPr>
          <a:xfrm>
            <a:off x="2611148" y="5833721"/>
            <a:ext cx="146084" cy="146084"/>
          </a:xfrm>
          <a:custGeom>
            <a:avLst/>
            <a:gdLst>
              <a:gd name="connsiteX0" fmla="*/ 76714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4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756"/>
                </a:moveTo>
                <a:cubicBezTo>
                  <a:pt x="76714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2878" y="18532"/>
                  <a:pt x="47490" y="18532"/>
                </a:cubicBezTo>
                <a:cubicBezTo>
                  <a:pt x="62102" y="16097"/>
                  <a:pt x="76714" y="30709"/>
                  <a:pt x="76714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3" name="Freeform: Shape 75">
            <a:extLst>
              <a:ext uri="{FF2B5EF4-FFF2-40B4-BE49-F238E27FC236}">
                <a16:creationId xmlns:a16="http://schemas.microsoft.com/office/drawing/2014/main" id="{AA80860A-1A2A-4F4A-BF97-601BE2D8FA3F}"/>
              </a:ext>
            </a:extLst>
          </p:cNvPr>
          <p:cNvSpPr/>
          <p:nvPr/>
        </p:nvSpPr>
        <p:spPr>
          <a:xfrm>
            <a:off x="3005576" y="6053382"/>
            <a:ext cx="146084" cy="146084"/>
          </a:xfrm>
          <a:custGeom>
            <a:avLst/>
            <a:gdLst>
              <a:gd name="connsiteX0" fmla="*/ 76715 w 73061"/>
              <a:gd name="connsiteY0" fmla="*/ 47490 h 73061"/>
              <a:gd name="connsiteX1" fmla="*/ 47490 w 73061"/>
              <a:gd name="connsiteY1" fmla="*/ 76715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5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490"/>
                </a:moveTo>
                <a:cubicBezTo>
                  <a:pt x="76715" y="64538"/>
                  <a:pt x="64538" y="76715"/>
                  <a:pt x="47490" y="76715"/>
                </a:cubicBezTo>
                <a:cubicBezTo>
                  <a:pt x="30442" y="76715"/>
                  <a:pt x="18265" y="62102"/>
                  <a:pt x="18265" y="47490"/>
                </a:cubicBezTo>
                <a:cubicBezTo>
                  <a:pt x="18265" y="30442"/>
                  <a:pt x="30442" y="18265"/>
                  <a:pt x="47490" y="18265"/>
                </a:cubicBezTo>
                <a:cubicBezTo>
                  <a:pt x="64538" y="18265"/>
                  <a:pt x="76715" y="30442"/>
                  <a:pt x="76715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4" name="Freeform: Shape 76">
            <a:extLst>
              <a:ext uri="{FF2B5EF4-FFF2-40B4-BE49-F238E27FC236}">
                <a16:creationId xmlns:a16="http://schemas.microsoft.com/office/drawing/2014/main" id="{A5DE555B-C99C-B242-96D8-4D7C3AEE25FE}"/>
              </a:ext>
            </a:extLst>
          </p:cNvPr>
          <p:cNvSpPr/>
          <p:nvPr/>
        </p:nvSpPr>
        <p:spPr>
          <a:xfrm>
            <a:off x="2947143" y="5571301"/>
            <a:ext cx="146084" cy="146084"/>
          </a:xfrm>
          <a:custGeom>
            <a:avLst/>
            <a:gdLst>
              <a:gd name="connsiteX0" fmla="*/ 76715 w 73061"/>
              <a:gd name="connsiteY0" fmla="*/ 47490 h 73061"/>
              <a:gd name="connsiteX1" fmla="*/ 47490 w 73061"/>
              <a:gd name="connsiteY1" fmla="*/ 76714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5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490"/>
                </a:moveTo>
                <a:cubicBezTo>
                  <a:pt x="76715" y="63630"/>
                  <a:pt x="63630" y="76714"/>
                  <a:pt x="47490" y="76714"/>
                </a:cubicBezTo>
                <a:cubicBezTo>
                  <a:pt x="31350" y="76714"/>
                  <a:pt x="18265" y="63630"/>
                  <a:pt x="18265" y="47490"/>
                </a:cubicBezTo>
                <a:cubicBezTo>
                  <a:pt x="18265" y="31350"/>
                  <a:pt x="31350" y="18265"/>
                  <a:pt x="47490" y="18265"/>
                </a:cubicBezTo>
                <a:cubicBezTo>
                  <a:pt x="63630" y="18265"/>
                  <a:pt x="76715" y="31350"/>
                  <a:pt x="76715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5" name="Freeform: Shape 77">
            <a:extLst>
              <a:ext uri="{FF2B5EF4-FFF2-40B4-BE49-F238E27FC236}">
                <a16:creationId xmlns:a16="http://schemas.microsoft.com/office/drawing/2014/main" id="{B37D9E23-B969-7140-98AB-B4100AFAE578}"/>
              </a:ext>
            </a:extLst>
          </p:cNvPr>
          <p:cNvSpPr/>
          <p:nvPr/>
        </p:nvSpPr>
        <p:spPr>
          <a:xfrm>
            <a:off x="7933504" y="6983455"/>
            <a:ext cx="146084" cy="146084"/>
          </a:xfrm>
          <a:custGeom>
            <a:avLst/>
            <a:gdLst>
              <a:gd name="connsiteX0" fmla="*/ 76714 w 73061"/>
              <a:gd name="connsiteY0" fmla="*/ 47490 h 73061"/>
              <a:gd name="connsiteX1" fmla="*/ 47490 w 73061"/>
              <a:gd name="connsiteY1" fmla="*/ 76715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4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490"/>
                </a:moveTo>
                <a:cubicBezTo>
                  <a:pt x="76714" y="64538"/>
                  <a:pt x="64537" y="76715"/>
                  <a:pt x="47490" y="76715"/>
                </a:cubicBezTo>
                <a:cubicBezTo>
                  <a:pt x="30442" y="76715"/>
                  <a:pt x="18265" y="62102"/>
                  <a:pt x="18265" y="47490"/>
                </a:cubicBezTo>
                <a:cubicBezTo>
                  <a:pt x="18265" y="30442"/>
                  <a:pt x="30442" y="18265"/>
                  <a:pt x="47490" y="18265"/>
                </a:cubicBezTo>
                <a:cubicBezTo>
                  <a:pt x="64537" y="18265"/>
                  <a:pt x="76714" y="30442"/>
                  <a:pt x="76714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6" name="Freeform: Shape 78">
            <a:extLst>
              <a:ext uri="{FF2B5EF4-FFF2-40B4-BE49-F238E27FC236}">
                <a16:creationId xmlns:a16="http://schemas.microsoft.com/office/drawing/2014/main" id="{884A27D1-56EB-404D-9C1E-F9BD5E0C05AB}"/>
              </a:ext>
            </a:extLst>
          </p:cNvPr>
          <p:cNvSpPr/>
          <p:nvPr/>
        </p:nvSpPr>
        <p:spPr>
          <a:xfrm>
            <a:off x="7952981" y="7713255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7232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7" name="Freeform: Shape 79">
            <a:extLst>
              <a:ext uri="{FF2B5EF4-FFF2-40B4-BE49-F238E27FC236}">
                <a16:creationId xmlns:a16="http://schemas.microsoft.com/office/drawing/2014/main" id="{39D77492-642F-A340-BA7B-0A1DB2D5A303}"/>
              </a:ext>
            </a:extLst>
          </p:cNvPr>
          <p:cNvSpPr/>
          <p:nvPr/>
        </p:nvSpPr>
        <p:spPr>
          <a:xfrm>
            <a:off x="7991937" y="8600126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2" y="18265"/>
                  <a:pt x="66973" y="30442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8" name="Freeform: Shape 80">
            <a:extLst>
              <a:ext uri="{FF2B5EF4-FFF2-40B4-BE49-F238E27FC236}">
                <a16:creationId xmlns:a16="http://schemas.microsoft.com/office/drawing/2014/main" id="{3BEE8348-BE6E-E046-A057-D84C180DBDF8}"/>
              </a:ext>
            </a:extLst>
          </p:cNvPr>
          <p:cNvSpPr/>
          <p:nvPr/>
        </p:nvSpPr>
        <p:spPr>
          <a:xfrm>
            <a:off x="7933504" y="9369506"/>
            <a:ext cx="146084" cy="146084"/>
          </a:xfrm>
          <a:custGeom>
            <a:avLst/>
            <a:gdLst>
              <a:gd name="connsiteX0" fmla="*/ 57232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2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2" y="37748"/>
                </a:moveTo>
                <a:cubicBezTo>
                  <a:pt x="57232" y="48508"/>
                  <a:pt x="48509" y="57231"/>
                  <a:pt x="37748" y="57231"/>
                </a:cubicBezTo>
                <a:cubicBezTo>
                  <a:pt x="26988" y="57231"/>
                  <a:pt x="18265" y="48509"/>
                  <a:pt x="18265" y="37748"/>
                </a:cubicBezTo>
                <a:cubicBezTo>
                  <a:pt x="18265" y="26988"/>
                  <a:pt x="26988" y="18265"/>
                  <a:pt x="37748" y="18265"/>
                </a:cubicBezTo>
                <a:cubicBezTo>
                  <a:pt x="48509" y="18265"/>
                  <a:pt x="57232" y="26988"/>
                  <a:pt x="57232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79" name="Freeform: Shape 81">
            <a:extLst>
              <a:ext uri="{FF2B5EF4-FFF2-40B4-BE49-F238E27FC236}">
                <a16:creationId xmlns:a16="http://schemas.microsoft.com/office/drawing/2014/main" id="{7102A107-0FBB-7741-A872-16B912737267}"/>
              </a:ext>
            </a:extLst>
          </p:cNvPr>
          <p:cNvSpPr/>
          <p:nvPr/>
        </p:nvSpPr>
        <p:spPr>
          <a:xfrm>
            <a:off x="7694898" y="9997670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0" name="Freeform: Shape 82">
            <a:extLst>
              <a:ext uri="{FF2B5EF4-FFF2-40B4-BE49-F238E27FC236}">
                <a16:creationId xmlns:a16="http://schemas.microsoft.com/office/drawing/2014/main" id="{2D3C7600-FB93-534B-B3AE-68191F7B2314}"/>
              </a:ext>
            </a:extLst>
          </p:cNvPr>
          <p:cNvSpPr/>
          <p:nvPr/>
        </p:nvSpPr>
        <p:spPr>
          <a:xfrm>
            <a:off x="7300469" y="10625211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4796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1" name="Freeform: Shape 83">
            <a:extLst>
              <a:ext uri="{FF2B5EF4-FFF2-40B4-BE49-F238E27FC236}">
                <a16:creationId xmlns:a16="http://schemas.microsoft.com/office/drawing/2014/main" id="{CD02506C-C15B-3342-841B-4062526A8A2D}"/>
              </a:ext>
            </a:extLst>
          </p:cNvPr>
          <p:cNvSpPr/>
          <p:nvPr/>
        </p:nvSpPr>
        <p:spPr>
          <a:xfrm>
            <a:off x="8946358" y="7167871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7231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2" name="Freeform: Shape 84">
            <a:extLst>
              <a:ext uri="{FF2B5EF4-FFF2-40B4-BE49-F238E27FC236}">
                <a16:creationId xmlns:a16="http://schemas.microsoft.com/office/drawing/2014/main" id="{81579C41-84DE-E147-9AEF-454B757F9304}"/>
              </a:ext>
            </a:extLst>
          </p:cNvPr>
          <p:cNvSpPr/>
          <p:nvPr/>
        </p:nvSpPr>
        <p:spPr>
          <a:xfrm>
            <a:off x="8172108" y="6237890"/>
            <a:ext cx="146084" cy="146084"/>
          </a:xfrm>
          <a:custGeom>
            <a:avLst/>
            <a:gdLst>
              <a:gd name="connsiteX0" fmla="*/ 76715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5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756"/>
                </a:moveTo>
                <a:cubicBezTo>
                  <a:pt x="76715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0442" y="18532"/>
                  <a:pt x="47490" y="18532"/>
                </a:cubicBezTo>
                <a:cubicBezTo>
                  <a:pt x="64538" y="16097"/>
                  <a:pt x="76715" y="30709"/>
                  <a:pt x="76715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3" name="Freeform: Shape 85">
            <a:extLst>
              <a:ext uri="{FF2B5EF4-FFF2-40B4-BE49-F238E27FC236}">
                <a16:creationId xmlns:a16="http://schemas.microsoft.com/office/drawing/2014/main" id="{DC0DC716-A092-9D41-88EE-3286E14C8E55}"/>
              </a:ext>
            </a:extLst>
          </p:cNvPr>
          <p:cNvSpPr/>
          <p:nvPr/>
        </p:nvSpPr>
        <p:spPr>
          <a:xfrm>
            <a:off x="5133545" y="10056105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C4A5CF-A359-AE46-82AD-EDC5C4266266}"/>
              </a:ext>
            </a:extLst>
          </p:cNvPr>
          <p:cNvSpPr/>
          <p:nvPr/>
        </p:nvSpPr>
        <p:spPr>
          <a:xfrm>
            <a:off x="0" y="11624080"/>
            <a:ext cx="24377650" cy="2090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B76149-213B-4942-8589-ABD29812D74C}"/>
              </a:ext>
            </a:extLst>
          </p:cNvPr>
          <p:cNvSpPr txBox="1"/>
          <p:nvPr/>
        </p:nvSpPr>
        <p:spPr>
          <a:xfrm>
            <a:off x="7357891" y="609600"/>
            <a:ext cx="9676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DENTAL INFOGRAPHIC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C342C6-B164-654B-9DB0-D7FD712D3629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C9016-69D7-C24E-9172-4ED4603F73C6}"/>
              </a:ext>
            </a:extLst>
          </p:cNvPr>
          <p:cNvSpPr txBox="1"/>
          <p:nvPr/>
        </p:nvSpPr>
        <p:spPr>
          <a:xfrm>
            <a:off x="15569438" y="9500318"/>
            <a:ext cx="18405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44FED0B5-71E8-6A49-BC54-19F45209670E}"/>
              </a:ext>
            </a:extLst>
          </p:cNvPr>
          <p:cNvSpPr txBox="1">
            <a:spLocks/>
          </p:cNvSpPr>
          <p:nvPr/>
        </p:nvSpPr>
        <p:spPr>
          <a:xfrm>
            <a:off x="15458892" y="9974200"/>
            <a:ext cx="7397933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82B6BA-7D60-5548-A89A-86503E35AF0E}"/>
              </a:ext>
            </a:extLst>
          </p:cNvPr>
          <p:cNvSpPr txBox="1"/>
          <p:nvPr/>
        </p:nvSpPr>
        <p:spPr>
          <a:xfrm>
            <a:off x="15569438" y="3279208"/>
            <a:ext cx="21371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98B75A5-5968-3945-8C8D-5C3E863A02AC}"/>
              </a:ext>
            </a:extLst>
          </p:cNvPr>
          <p:cNvSpPr txBox="1">
            <a:spLocks/>
          </p:cNvSpPr>
          <p:nvPr/>
        </p:nvSpPr>
        <p:spPr>
          <a:xfrm>
            <a:off x="15458892" y="3753090"/>
            <a:ext cx="7397933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49E79D-DC40-324D-ACDE-A7716147CA61}"/>
              </a:ext>
            </a:extLst>
          </p:cNvPr>
          <p:cNvSpPr txBox="1"/>
          <p:nvPr/>
        </p:nvSpPr>
        <p:spPr>
          <a:xfrm>
            <a:off x="15569438" y="5346358"/>
            <a:ext cx="22621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365C9F6-7FC9-1847-95BF-CB6AA66F3B04}"/>
              </a:ext>
            </a:extLst>
          </p:cNvPr>
          <p:cNvSpPr txBox="1">
            <a:spLocks/>
          </p:cNvSpPr>
          <p:nvPr/>
        </p:nvSpPr>
        <p:spPr>
          <a:xfrm>
            <a:off x="15458892" y="5820240"/>
            <a:ext cx="7397933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CD14A5-84FB-F041-9785-98F56BA3EBF9}"/>
              </a:ext>
            </a:extLst>
          </p:cNvPr>
          <p:cNvSpPr txBox="1"/>
          <p:nvPr/>
        </p:nvSpPr>
        <p:spPr>
          <a:xfrm>
            <a:off x="15569438" y="7424485"/>
            <a:ext cx="209865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50BBB96-37FC-AA4E-9982-AA4AC683396F}"/>
              </a:ext>
            </a:extLst>
          </p:cNvPr>
          <p:cNvSpPr txBox="1">
            <a:spLocks/>
          </p:cNvSpPr>
          <p:nvPr/>
        </p:nvSpPr>
        <p:spPr>
          <a:xfrm>
            <a:off x="15458892" y="7898367"/>
            <a:ext cx="7397933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4027EF7-7A40-3E42-BB46-CA1FF9177E69}"/>
              </a:ext>
            </a:extLst>
          </p:cNvPr>
          <p:cNvGrpSpPr/>
          <p:nvPr/>
        </p:nvGrpSpPr>
        <p:grpSpPr>
          <a:xfrm>
            <a:off x="7243827" y="4097842"/>
            <a:ext cx="7574640" cy="6282771"/>
            <a:chOff x="3622764" y="2681784"/>
            <a:chExt cx="3878740" cy="314220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6305151-25F5-1F40-8E8E-A6B068DC975F}"/>
                </a:ext>
              </a:extLst>
            </p:cNvPr>
            <p:cNvCxnSpPr>
              <a:cxnSpLocks/>
            </p:cNvCxnSpPr>
            <p:nvPr/>
          </p:nvCxnSpPr>
          <p:spPr>
            <a:xfrm>
              <a:off x="4088008" y="2681784"/>
              <a:ext cx="341349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2E1F5A-7F83-8D4C-BFD4-7E4B0A711998}"/>
                </a:ext>
              </a:extLst>
            </p:cNvPr>
            <p:cNvCxnSpPr>
              <a:cxnSpLocks/>
            </p:cNvCxnSpPr>
            <p:nvPr/>
          </p:nvCxnSpPr>
          <p:spPr>
            <a:xfrm>
              <a:off x="3809032" y="3724479"/>
              <a:ext cx="3692472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280EED-9227-A146-A2A4-80A0928A3398}"/>
                </a:ext>
              </a:extLst>
            </p:cNvPr>
            <p:cNvCxnSpPr>
              <a:cxnSpLocks/>
            </p:cNvCxnSpPr>
            <p:nvPr/>
          </p:nvCxnSpPr>
          <p:spPr>
            <a:xfrm>
              <a:off x="3622764" y="4741426"/>
              <a:ext cx="387874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03322EF-224E-F749-AC6F-7D1075D44CA0}"/>
                </a:ext>
              </a:extLst>
            </p:cNvPr>
            <p:cNvCxnSpPr>
              <a:cxnSpLocks/>
            </p:cNvCxnSpPr>
            <p:nvPr/>
          </p:nvCxnSpPr>
          <p:spPr>
            <a:xfrm>
              <a:off x="4088008" y="5823988"/>
              <a:ext cx="341349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: Shape 25">
            <a:extLst>
              <a:ext uri="{FF2B5EF4-FFF2-40B4-BE49-F238E27FC236}">
                <a16:creationId xmlns:a16="http://schemas.microsoft.com/office/drawing/2014/main" id="{BC516E4D-4DC8-734F-86D2-FBEA073C190C}"/>
              </a:ext>
            </a:extLst>
          </p:cNvPr>
          <p:cNvSpPr/>
          <p:nvPr/>
        </p:nvSpPr>
        <p:spPr>
          <a:xfrm>
            <a:off x="8727232" y="10838080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6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971"/>
                  <a:pt x="71191" y="91327"/>
                  <a:pt x="52361" y="91327"/>
                </a:cubicBezTo>
                <a:cubicBezTo>
                  <a:pt x="33531" y="91327"/>
                  <a:pt x="18266" y="74971"/>
                  <a:pt x="18266" y="54796"/>
                </a:cubicBezTo>
                <a:cubicBezTo>
                  <a:pt x="18266" y="34621"/>
                  <a:pt x="33531" y="18265"/>
                  <a:pt x="52361" y="18265"/>
                </a:cubicBezTo>
                <a:cubicBezTo>
                  <a:pt x="71191" y="18265"/>
                  <a:pt x="86456" y="34621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3" name="Freeform: Shape 26">
            <a:extLst>
              <a:ext uri="{FF2B5EF4-FFF2-40B4-BE49-F238E27FC236}">
                <a16:creationId xmlns:a16="http://schemas.microsoft.com/office/drawing/2014/main" id="{F9ADB3AF-5477-ED4F-AC35-6A006419351A}"/>
              </a:ext>
            </a:extLst>
          </p:cNvPr>
          <p:cNvSpPr/>
          <p:nvPr/>
        </p:nvSpPr>
        <p:spPr>
          <a:xfrm>
            <a:off x="7972460" y="10721212"/>
            <a:ext cx="146084" cy="146084"/>
          </a:xfrm>
          <a:custGeom>
            <a:avLst/>
            <a:gdLst>
              <a:gd name="connsiteX0" fmla="*/ 76714 w 73061"/>
              <a:gd name="connsiteY0" fmla="*/ 47490 h 73061"/>
              <a:gd name="connsiteX1" fmla="*/ 47490 w 73061"/>
              <a:gd name="connsiteY1" fmla="*/ 76714 h 73061"/>
              <a:gd name="connsiteX2" fmla="*/ 18265 w 73061"/>
              <a:gd name="connsiteY2" fmla="*/ 47490 h 73061"/>
              <a:gd name="connsiteX3" fmla="*/ 47490 w 73061"/>
              <a:gd name="connsiteY3" fmla="*/ 18265 h 73061"/>
              <a:gd name="connsiteX4" fmla="*/ 76714 w 73061"/>
              <a:gd name="connsiteY4" fmla="*/ 47490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4" y="47490"/>
                </a:moveTo>
                <a:cubicBezTo>
                  <a:pt x="76714" y="64537"/>
                  <a:pt x="64537" y="76714"/>
                  <a:pt x="47490" y="76714"/>
                </a:cubicBezTo>
                <a:cubicBezTo>
                  <a:pt x="30442" y="76714"/>
                  <a:pt x="18265" y="62102"/>
                  <a:pt x="18265" y="47490"/>
                </a:cubicBezTo>
                <a:cubicBezTo>
                  <a:pt x="18265" y="30442"/>
                  <a:pt x="30442" y="18265"/>
                  <a:pt x="47490" y="18265"/>
                </a:cubicBezTo>
                <a:cubicBezTo>
                  <a:pt x="64537" y="18265"/>
                  <a:pt x="76714" y="30442"/>
                  <a:pt x="76714" y="47490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4" name="Freeform: Shape 27">
            <a:extLst>
              <a:ext uri="{FF2B5EF4-FFF2-40B4-BE49-F238E27FC236}">
                <a16:creationId xmlns:a16="http://schemas.microsoft.com/office/drawing/2014/main" id="{9152275F-8583-044E-8A42-DBDE9E2077D7}"/>
              </a:ext>
            </a:extLst>
          </p:cNvPr>
          <p:cNvSpPr/>
          <p:nvPr/>
        </p:nvSpPr>
        <p:spPr>
          <a:xfrm>
            <a:off x="8430193" y="10555649"/>
            <a:ext cx="146084" cy="146084"/>
          </a:xfrm>
          <a:custGeom>
            <a:avLst/>
            <a:gdLst>
              <a:gd name="connsiteX0" fmla="*/ 76715 w 73061"/>
              <a:gd name="connsiteY0" fmla="*/ 49925 h 73061"/>
              <a:gd name="connsiteX1" fmla="*/ 47490 w 73061"/>
              <a:gd name="connsiteY1" fmla="*/ 79150 h 73061"/>
              <a:gd name="connsiteX2" fmla="*/ 18265 w 73061"/>
              <a:gd name="connsiteY2" fmla="*/ 49925 h 73061"/>
              <a:gd name="connsiteX3" fmla="*/ 47490 w 73061"/>
              <a:gd name="connsiteY3" fmla="*/ 18265 h 73061"/>
              <a:gd name="connsiteX4" fmla="*/ 76715 w 73061"/>
              <a:gd name="connsiteY4" fmla="*/ 49925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9925"/>
                </a:moveTo>
                <a:cubicBezTo>
                  <a:pt x="76715" y="66973"/>
                  <a:pt x="64538" y="79150"/>
                  <a:pt x="47490" y="79150"/>
                </a:cubicBezTo>
                <a:cubicBezTo>
                  <a:pt x="30442" y="79150"/>
                  <a:pt x="18265" y="64538"/>
                  <a:pt x="18265" y="49925"/>
                </a:cubicBezTo>
                <a:cubicBezTo>
                  <a:pt x="18265" y="32878"/>
                  <a:pt x="30442" y="18265"/>
                  <a:pt x="47490" y="18265"/>
                </a:cubicBezTo>
                <a:cubicBezTo>
                  <a:pt x="64538" y="20701"/>
                  <a:pt x="76715" y="32878"/>
                  <a:pt x="76715" y="49925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5" name="Freeform: Shape 29">
            <a:extLst>
              <a:ext uri="{FF2B5EF4-FFF2-40B4-BE49-F238E27FC236}">
                <a16:creationId xmlns:a16="http://schemas.microsoft.com/office/drawing/2014/main" id="{03308C5F-7A7E-254E-8A2B-67A177F25C69}"/>
              </a:ext>
            </a:extLst>
          </p:cNvPr>
          <p:cNvSpPr/>
          <p:nvPr/>
        </p:nvSpPr>
        <p:spPr>
          <a:xfrm>
            <a:off x="7616987" y="11363985"/>
            <a:ext cx="146084" cy="194779"/>
          </a:xfrm>
          <a:custGeom>
            <a:avLst/>
            <a:gdLst>
              <a:gd name="connsiteX0" fmla="*/ 76715 w 73061"/>
              <a:gd name="connsiteY0" fmla="*/ 49925 h 97415"/>
              <a:gd name="connsiteX1" fmla="*/ 47490 w 73061"/>
              <a:gd name="connsiteY1" fmla="*/ 79150 h 97415"/>
              <a:gd name="connsiteX2" fmla="*/ 18265 w 73061"/>
              <a:gd name="connsiteY2" fmla="*/ 49925 h 97415"/>
              <a:gd name="connsiteX3" fmla="*/ 47490 w 73061"/>
              <a:gd name="connsiteY3" fmla="*/ 18265 h 97415"/>
              <a:gd name="connsiteX4" fmla="*/ 76715 w 73061"/>
              <a:gd name="connsiteY4" fmla="*/ 49925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97415">
                <a:moveTo>
                  <a:pt x="76715" y="49925"/>
                </a:moveTo>
                <a:cubicBezTo>
                  <a:pt x="76715" y="66973"/>
                  <a:pt x="64538" y="79150"/>
                  <a:pt x="47490" y="79150"/>
                </a:cubicBezTo>
                <a:cubicBezTo>
                  <a:pt x="30442" y="79150"/>
                  <a:pt x="18265" y="64537"/>
                  <a:pt x="18265" y="49925"/>
                </a:cubicBezTo>
                <a:cubicBezTo>
                  <a:pt x="18265" y="32878"/>
                  <a:pt x="30442" y="18265"/>
                  <a:pt x="47490" y="18265"/>
                </a:cubicBezTo>
                <a:cubicBezTo>
                  <a:pt x="62102" y="20701"/>
                  <a:pt x="76715" y="32878"/>
                  <a:pt x="76715" y="49925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6" name="Freeform: Shape 30">
            <a:extLst>
              <a:ext uri="{FF2B5EF4-FFF2-40B4-BE49-F238E27FC236}">
                <a16:creationId xmlns:a16="http://schemas.microsoft.com/office/drawing/2014/main" id="{5B411DEE-E05A-634E-8064-AD78DEC5175C}"/>
              </a:ext>
            </a:extLst>
          </p:cNvPr>
          <p:cNvSpPr/>
          <p:nvPr/>
        </p:nvSpPr>
        <p:spPr>
          <a:xfrm>
            <a:off x="8191587" y="11227638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2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7" name="Freeform: Shape 31">
            <a:extLst>
              <a:ext uri="{FF2B5EF4-FFF2-40B4-BE49-F238E27FC236}">
                <a16:creationId xmlns:a16="http://schemas.microsoft.com/office/drawing/2014/main" id="{C830B92B-6C2C-2844-9215-110331F6C034}"/>
              </a:ext>
            </a:extLst>
          </p:cNvPr>
          <p:cNvSpPr/>
          <p:nvPr/>
        </p:nvSpPr>
        <p:spPr>
          <a:xfrm>
            <a:off x="8732100" y="11383462"/>
            <a:ext cx="194779" cy="194779"/>
          </a:xfrm>
          <a:custGeom>
            <a:avLst/>
            <a:gdLst>
              <a:gd name="connsiteX0" fmla="*/ 96198 w 97415"/>
              <a:gd name="connsiteY0" fmla="*/ 59667 h 97415"/>
              <a:gd name="connsiteX1" fmla="*/ 57232 w 97415"/>
              <a:gd name="connsiteY1" fmla="*/ 101069 h 97415"/>
              <a:gd name="connsiteX2" fmla="*/ 18265 w 97415"/>
              <a:gd name="connsiteY2" fmla="*/ 59667 h 97415"/>
              <a:gd name="connsiteX3" fmla="*/ 57232 w 97415"/>
              <a:gd name="connsiteY3" fmla="*/ 18265 h 97415"/>
              <a:gd name="connsiteX4" fmla="*/ 96198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8" y="59667"/>
                </a:moveTo>
                <a:cubicBezTo>
                  <a:pt x="96198" y="81585"/>
                  <a:pt x="79150" y="101069"/>
                  <a:pt x="57232" y="101069"/>
                </a:cubicBezTo>
                <a:cubicBezTo>
                  <a:pt x="35313" y="101069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2" y="18265"/>
                </a:cubicBezTo>
                <a:cubicBezTo>
                  <a:pt x="76715" y="20701"/>
                  <a:pt x="96198" y="37748"/>
                  <a:pt x="96198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8" name="Freeform: Shape 32">
            <a:extLst>
              <a:ext uri="{FF2B5EF4-FFF2-40B4-BE49-F238E27FC236}">
                <a16:creationId xmlns:a16="http://schemas.microsoft.com/office/drawing/2014/main" id="{18232201-497D-7D4C-B703-AD3C6C1A289B}"/>
              </a:ext>
            </a:extLst>
          </p:cNvPr>
          <p:cNvSpPr/>
          <p:nvPr/>
        </p:nvSpPr>
        <p:spPr>
          <a:xfrm>
            <a:off x="8313325" y="11631807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2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2"/>
                  <a:pt x="37748" y="57232"/>
                </a:cubicBezTo>
                <a:cubicBezTo>
                  <a:pt x="28007" y="57232"/>
                  <a:pt x="18265" y="47490"/>
                  <a:pt x="18265" y="37748"/>
                </a:cubicBezTo>
                <a:cubicBezTo>
                  <a:pt x="18265" y="25572"/>
                  <a:pt x="28007" y="18265"/>
                  <a:pt x="37748" y="18265"/>
                </a:cubicBezTo>
                <a:cubicBezTo>
                  <a:pt x="47490" y="18265"/>
                  <a:pt x="57231" y="25572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19" name="Freeform: Shape 33">
            <a:extLst>
              <a:ext uri="{FF2B5EF4-FFF2-40B4-BE49-F238E27FC236}">
                <a16:creationId xmlns:a16="http://schemas.microsoft.com/office/drawing/2014/main" id="{C4AF85B1-4DEE-9249-9581-B72E3DE821FA}"/>
              </a:ext>
            </a:extLst>
          </p:cNvPr>
          <p:cNvSpPr/>
          <p:nvPr/>
        </p:nvSpPr>
        <p:spPr>
          <a:xfrm>
            <a:off x="5450063" y="11407809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2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7231" y="18265"/>
                  <a:pt x="66973" y="30442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0" name="Freeform: Shape 34">
            <a:extLst>
              <a:ext uri="{FF2B5EF4-FFF2-40B4-BE49-F238E27FC236}">
                <a16:creationId xmlns:a16="http://schemas.microsoft.com/office/drawing/2014/main" id="{7A0BCE32-1F19-E147-BC8D-E83D699204E8}"/>
              </a:ext>
            </a:extLst>
          </p:cNvPr>
          <p:cNvSpPr/>
          <p:nvPr/>
        </p:nvSpPr>
        <p:spPr>
          <a:xfrm>
            <a:off x="6224311" y="11446765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71844" y="18265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1" name="Freeform: Shape 35">
            <a:extLst>
              <a:ext uri="{FF2B5EF4-FFF2-40B4-BE49-F238E27FC236}">
                <a16:creationId xmlns:a16="http://schemas.microsoft.com/office/drawing/2014/main" id="{F16CF5B0-680D-5D40-B953-8516188B3E6B}"/>
              </a:ext>
            </a:extLst>
          </p:cNvPr>
          <p:cNvSpPr/>
          <p:nvPr/>
        </p:nvSpPr>
        <p:spPr>
          <a:xfrm>
            <a:off x="5829882" y="11612328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7231"/>
                  <a:pt x="54796" y="66973"/>
                  <a:pt x="42619" y="66973"/>
                </a:cubicBezTo>
                <a:cubicBezTo>
                  <a:pt x="28007" y="66973"/>
                  <a:pt x="18265" y="54796"/>
                  <a:pt x="18265" y="42619"/>
                </a:cubicBezTo>
                <a:cubicBezTo>
                  <a:pt x="18265" y="28007"/>
                  <a:pt x="30442" y="18265"/>
                  <a:pt x="42619" y="18265"/>
                </a:cubicBezTo>
                <a:cubicBezTo>
                  <a:pt x="54796" y="18265"/>
                  <a:pt x="66973" y="28007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2" name="Freeform: Shape 36">
            <a:extLst>
              <a:ext uri="{FF2B5EF4-FFF2-40B4-BE49-F238E27FC236}">
                <a16:creationId xmlns:a16="http://schemas.microsoft.com/office/drawing/2014/main" id="{B1D82E26-97AA-E141-AB03-E19659E24CBF}"/>
              </a:ext>
            </a:extLst>
          </p:cNvPr>
          <p:cNvSpPr/>
          <p:nvPr/>
        </p:nvSpPr>
        <p:spPr>
          <a:xfrm>
            <a:off x="5849361" y="10959816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5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88892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8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20701"/>
                  <a:pt x="105939" y="40184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3" name="Freeform: Shape 37">
            <a:extLst>
              <a:ext uri="{FF2B5EF4-FFF2-40B4-BE49-F238E27FC236}">
                <a16:creationId xmlns:a16="http://schemas.microsoft.com/office/drawing/2014/main" id="{11381AD2-7D1C-764D-965D-74FED32468A4}"/>
              </a:ext>
            </a:extLst>
          </p:cNvPr>
          <p:cNvSpPr/>
          <p:nvPr/>
        </p:nvSpPr>
        <p:spPr>
          <a:xfrm>
            <a:off x="6385006" y="10823472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69"/>
                  <a:pt x="56069" y="66973"/>
                  <a:pt x="42619" y="66973"/>
                </a:cubicBezTo>
                <a:cubicBezTo>
                  <a:pt x="29169" y="66973"/>
                  <a:pt x="18265" y="56069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4" name="Freeform: Shape 38">
            <a:extLst>
              <a:ext uri="{FF2B5EF4-FFF2-40B4-BE49-F238E27FC236}">
                <a16:creationId xmlns:a16="http://schemas.microsoft.com/office/drawing/2014/main" id="{46A84F25-50F7-9844-9F79-DB4C78472B73}"/>
              </a:ext>
            </a:extLst>
          </p:cNvPr>
          <p:cNvSpPr/>
          <p:nvPr/>
        </p:nvSpPr>
        <p:spPr>
          <a:xfrm>
            <a:off x="5133545" y="10657909"/>
            <a:ext cx="243475" cy="292170"/>
          </a:xfrm>
          <a:custGeom>
            <a:avLst/>
            <a:gdLst>
              <a:gd name="connsiteX0" fmla="*/ 125422 w 121769"/>
              <a:gd name="connsiteY0" fmla="*/ 74279 h 146122"/>
              <a:gd name="connsiteX1" fmla="*/ 71844 w 121769"/>
              <a:gd name="connsiteY1" fmla="*/ 130293 h 146122"/>
              <a:gd name="connsiteX2" fmla="*/ 18265 w 121769"/>
              <a:gd name="connsiteY2" fmla="*/ 74279 h 146122"/>
              <a:gd name="connsiteX3" fmla="*/ 71844 w 121769"/>
              <a:gd name="connsiteY3" fmla="*/ 18265 h 146122"/>
              <a:gd name="connsiteX4" fmla="*/ 125422 w 121769"/>
              <a:gd name="connsiteY4" fmla="*/ 74279 h 14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46122">
                <a:moveTo>
                  <a:pt x="125422" y="74279"/>
                </a:moveTo>
                <a:cubicBezTo>
                  <a:pt x="125422" y="105939"/>
                  <a:pt x="101068" y="130293"/>
                  <a:pt x="71844" y="130293"/>
                </a:cubicBezTo>
                <a:cubicBezTo>
                  <a:pt x="42619" y="130293"/>
                  <a:pt x="18265" y="105939"/>
                  <a:pt x="18265" y="74279"/>
                </a:cubicBezTo>
                <a:cubicBezTo>
                  <a:pt x="18265" y="42619"/>
                  <a:pt x="42619" y="18265"/>
                  <a:pt x="71844" y="18265"/>
                </a:cubicBezTo>
                <a:cubicBezTo>
                  <a:pt x="101068" y="18265"/>
                  <a:pt x="125422" y="45055"/>
                  <a:pt x="125422" y="7427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5" name="Freeform: Shape 48">
            <a:extLst>
              <a:ext uri="{FF2B5EF4-FFF2-40B4-BE49-F238E27FC236}">
                <a16:creationId xmlns:a16="http://schemas.microsoft.com/office/drawing/2014/main" id="{466341C2-A194-404B-8BAC-E4B20B4B23BB}"/>
              </a:ext>
            </a:extLst>
          </p:cNvPr>
          <p:cNvSpPr/>
          <p:nvPr/>
        </p:nvSpPr>
        <p:spPr>
          <a:xfrm>
            <a:off x="3843130" y="11451102"/>
            <a:ext cx="146084" cy="146084"/>
          </a:xfrm>
          <a:custGeom>
            <a:avLst/>
            <a:gdLst>
              <a:gd name="connsiteX0" fmla="*/ 76715 w 73061"/>
              <a:gd name="connsiteY0" fmla="*/ 47756 h 73061"/>
              <a:gd name="connsiteX1" fmla="*/ 47490 w 73061"/>
              <a:gd name="connsiteY1" fmla="*/ 76981 h 73061"/>
              <a:gd name="connsiteX2" fmla="*/ 18265 w 73061"/>
              <a:gd name="connsiteY2" fmla="*/ 47756 h 73061"/>
              <a:gd name="connsiteX3" fmla="*/ 47490 w 73061"/>
              <a:gd name="connsiteY3" fmla="*/ 18532 h 73061"/>
              <a:gd name="connsiteX4" fmla="*/ 76715 w 73061"/>
              <a:gd name="connsiteY4" fmla="*/ 47756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76715" y="47756"/>
                </a:moveTo>
                <a:cubicBezTo>
                  <a:pt x="76715" y="64804"/>
                  <a:pt x="64538" y="76981"/>
                  <a:pt x="47490" y="76981"/>
                </a:cubicBezTo>
                <a:cubicBezTo>
                  <a:pt x="30442" y="76981"/>
                  <a:pt x="18265" y="62369"/>
                  <a:pt x="18265" y="47756"/>
                </a:cubicBezTo>
                <a:cubicBezTo>
                  <a:pt x="18265" y="30709"/>
                  <a:pt x="32878" y="18532"/>
                  <a:pt x="47490" y="18532"/>
                </a:cubicBezTo>
                <a:cubicBezTo>
                  <a:pt x="62102" y="16096"/>
                  <a:pt x="76715" y="30709"/>
                  <a:pt x="76715" y="4775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6" name="Freeform: Shape 49">
            <a:extLst>
              <a:ext uri="{FF2B5EF4-FFF2-40B4-BE49-F238E27FC236}">
                <a16:creationId xmlns:a16="http://schemas.microsoft.com/office/drawing/2014/main" id="{BF3946FE-1494-F340-BCFD-2BAB53AB2FDF}"/>
              </a:ext>
            </a:extLst>
          </p:cNvPr>
          <p:cNvSpPr/>
          <p:nvPr/>
        </p:nvSpPr>
        <p:spPr>
          <a:xfrm>
            <a:off x="4315471" y="11690240"/>
            <a:ext cx="97391" cy="97391"/>
          </a:xfrm>
          <a:custGeom>
            <a:avLst/>
            <a:gdLst>
              <a:gd name="connsiteX0" fmla="*/ 47490 w 48707"/>
              <a:gd name="connsiteY0" fmla="*/ 32878 h 48707"/>
              <a:gd name="connsiteX1" fmla="*/ 32878 w 48707"/>
              <a:gd name="connsiteY1" fmla="*/ 47490 h 48707"/>
              <a:gd name="connsiteX2" fmla="*/ 18265 w 48707"/>
              <a:gd name="connsiteY2" fmla="*/ 32878 h 48707"/>
              <a:gd name="connsiteX3" fmla="*/ 32878 w 48707"/>
              <a:gd name="connsiteY3" fmla="*/ 18265 h 48707"/>
              <a:gd name="connsiteX4" fmla="*/ 47490 w 48707"/>
              <a:gd name="connsiteY4" fmla="*/ 32878 h 4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07" h="48707">
                <a:moveTo>
                  <a:pt x="47490" y="32878"/>
                </a:moveTo>
                <a:cubicBezTo>
                  <a:pt x="47490" y="40184"/>
                  <a:pt x="40184" y="47490"/>
                  <a:pt x="32878" y="47490"/>
                </a:cubicBezTo>
                <a:cubicBezTo>
                  <a:pt x="25571" y="47490"/>
                  <a:pt x="18265" y="40184"/>
                  <a:pt x="18265" y="32878"/>
                </a:cubicBezTo>
                <a:cubicBezTo>
                  <a:pt x="18265" y="25572"/>
                  <a:pt x="25571" y="18265"/>
                  <a:pt x="32878" y="18265"/>
                </a:cubicBezTo>
                <a:cubicBezTo>
                  <a:pt x="42619" y="18265"/>
                  <a:pt x="47490" y="25572"/>
                  <a:pt x="47490" y="3287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7" name="Freeform: Shape 50">
            <a:extLst>
              <a:ext uri="{FF2B5EF4-FFF2-40B4-BE49-F238E27FC236}">
                <a16:creationId xmlns:a16="http://schemas.microsoft.com/office/drawing/2014/main" id="{AA8150FF-41C5-F44B-9CD6-CE13C1CC9033}"/>
              </a:ext>
            </a:extLst>
          </p:cNvPr>
          <p:cNvSpPr/>
          <p:nvPr/>
        </p:nvSpPr>
        <p:spPr>
          <a:xfrm>
            <a:off x="3404876" y="11505200"/>
            <a:ext cx="194779" cy="194779"/>
          </a:xfrm>
          <a:custGeom>
            <a:avLst/>
            <a:gdLst>
              <a:gd name="connsiteX0" fmla="*/ 86456 w 97415"/>
              <a:gd name="connsiteY0" fmla="*/ 54796 h 97415"/>
              <a:gd name="connsiteX1" fmla="*/ 52361 w 97415"/>
              <a:gd name="connsiteY1" fmla="*/ 91327 h 97415"/>
              <a:gd name="connsiteX2" fmla="*/ 18265 w 97415"/>
              <a:gd name="connsiteY2" fmla="*/ 54796 h 97415"/>
              <a:gd name="connsiteX3" fmla="*/ 52361 w 97415"/>
              <a:gd name="connsiteY3" fmla="*/ 18265 h 97415"/>
              <a:gd name="connsiteX4" fmla="*/ 86456 w 97415"/>
              <a:gd name="connsiteY4" fmla="*/ 54796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86456" y="54796"/>
                </a:moveTo>
                <a:cubicBezTo>
                  <a:pt x="86456" y="74279"/>
                  <a:pt x="71844" y="91327"/>
                  <a:pt x="52361" y="91327"/>
                </a:cubicBezTo>
                <a:cubicBezTo>
                  <a:pt x="32878" y="91327"/>
                  <a:pt x="18265" y="74279"/>
                  <a:pt x="18265" y="54796"/>
                </a:cubicBezTo>
                <a:cubicBezTo>
                  <a:pt x="18265" y="35313"/>
                  <a:pt x="32878" y="18265"/>
                  <a:pt x="52361" y="18265"/>
                </a:cubicBezTo>
                <a:cubicBezTo>
                  <a:pt x="71844" y="20701"/>
                  <a:pt x="86456" y="35313"/>
                  <a:pt x="86456" y="54796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8" name="Freeform: Shape 51">
            <a:extLst>
              <a:ext uri="{FF2B5EF4-FFF2-40B4-BE49-F238E27FC236}">
                <a16:creationId xmlns:a16="http://schemas.microsoft.com/office/drawing/2014/main" id="{ACCF56CC-872E-D148-B61F-C3761398FE33}"/>
              </a:ext>
            </a:extLst>
          </p:cNvPr>
          <p:cNvSpPr/>
          <p:nvPr/>
        </p:nvSpPr>
        <p:spPr>
          <a:xfrm>
            <a:off x="3005578" y="10599474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29" name="Freeform: Shape 52">
            <a:extLst>
              <a:ext uri="{FF2B5EF4-FFF2-40B4-BE49-F238E27FC236}">
                <a16:creationId xmlns:a16="http://schemas.microsoft.com/office/drawing/2014/main" id="{F0A19822-ED49-F04E-B72F-31C47825979F}"/>
              </a:ext>
            </a:extLst>
          </p:cNvPr>
          <p:cNvSpPr/>
          <p:nvPr/>
        </p:nvSpPr>
        <p:spPr>
          <a:xfrm>
            <a:off x="3502264" y="10881904"/>
            <a:ext cx="243475" cy="243475"/>
          </a:xfrm>
          <a:custGeom>
            <a:avLst/>
            <a:gdLst>
              <a:gd name="connsiteX0" fmla="*/ 105939 w 121769"/>
              <a:gd name="connsiteY0" fmla="*/ 64538 h 121769"/>
              <a:gd name="connsiteX1" fmla="*/ 62102 w 121769"/>
              <a:gd name="connsiteY1" fmla="*/ 110810 h 121769"/>
              <a:gd name="connsiteX2" fmla="*/ 18265 w 121769"/>
              <a:gd name="connsiteY2" fmla="*/ 64538 h 121769"/>
              <a:gd name="connsiteX3" fmla="*/ 62102 w 121769"/>
              <a:gd name="connsiteY3" fmla="*/ 18266 h 121769"/>
              <a:gd name="connsiteX4" fmla="*/ 105939 w 121769"/>
              <a:gd name="connsiteY4" fmla="*/ 64538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8"/>
                </a:moveTo>
                <a:cubicBezTo>
                  <a:pt x="105939" y="90093"/>
                  <a:pt x="86313" y="110810"/>
                  <a:pt x="62102" y="110810"/>
                </a:cubicBezTo>
                <a:cubicBezTo>
                  <a:pt x="37892" y="110810"/>
                  <a:pt x="18265" y="90093"/>
                  <a:pt x="18265" y="64538"/>
                </a:cubicBezTo>
                <a:cubicBezTo>
                  <a:pt x="18265" y="38982"/>
                  <a:pt x="37892" y="18266"/>
                  <a:pt x="62102" y="18266"/>
                </a:cubicBezTo>
                <a:cubicBezTo>
                  <a:pt x="86313" y="18266"/>
                  <a:pt x="105939" y="38982"/>
                  <a:pt x="105939" y="6453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0" name="Freeform: Shape 53">
            <a:extLst>
              <a:ext uri="{FF2B5EF4-FFF2-40B4-BE49-F238E27FC236}">
                <a16:creationId xmlns:a16="http://schemas.microsoft.com/office/drawing/2014/main" id="{3CD47514-FD6E-A242-829E-3A7C80515E30}"/>
              </a:ext>
            </a:extLst>
          </p:cNvPr>
          <p:cNvSpPr/>
          <p:nvPr/>
        </p:nvSpPr>
        <p:spPr>
          <a:xfrm>
            <a:off x="2528366" y="11549025"/>
            <a:ext cx="146084" cy="146084"/>
          </a:xfrm>
          <a:custGeom>
            <a:avLst/>
            <a:gdLst>
              <a:gd name="connsiteX0" fmla="*/ 57231 w 73061"/>
              <a:gd name="connsiteY0" fmla="*/ 37748 h 73061"/>
              <a:gd name="connsiteX1" fmla="*/ 37748 w 73061"/>
              <a:gd name="connsiteY1" fmla="*/ 57231 h 73061"/>
              <a:gd name="connsiteX2" fmla="*/ 18265 w 73061"/>
              <a:gd name="connsiteY2" fmla="*/ 37748 h 73061"/>
              <a:gd name="connsiteX3" fmla="*/ 37748 w 73061"/>
              <a:gd name="connsiteY3" fmla="*/ 18265 h 73061"/>
              <a:gd name="connsiteX4" fmla="*/ 57231 w 73061"/>
              <a:gd name="connsiteY4" fmla="*/ 37748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57231" y="37748"/>
                </a:moveTo>
                <a:cubicBezTo>
                  <a:pt x="57231" y="49925"/>
                  <a:pt x="47490" y="57231"/>
                  <a:pt x="37748" y="57231"/>
                </a:cubicBezTo>
                <a:cubicBezTo>
                  <a:pt x="25571" y="57231"/>
                  <a:pt x="18265" y="47490"/>
                  <a:pt x="18265" y="37748"/>
                </a:cubicBezTo>
                <a:cubicBezTo>
                  <a:pt x="18265" y="25572"/>
                  <a:pt x="28007" y="18265"/>
                  <a:pt x="37748" y="18265"/>
                </a:cubicBezTo>
                <a:cubicBezTo>
                  <a:pt x="49925" y="18265"/>
                  <a:pt x="57231" y="28007"/>
                  <a:pt x="57231" y="37748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1" name="Freeform: Shape 55">
            <a:extLst>
              <a:ext uri="{FF2B5EF4-FFF2-40B4-BE49-F238E27FC236}">
                <a16:creationId xmlns:a16="http://schemas.microsoft.com/office/drawing/2014/main" id="{CD9D4DA8-AD6B-8849-A321-2619F91FF11B}"/>
              </a:ext>
            </a:extLst>
          </p:cNvPr>
          <p:cNvSpPr/>
          <p:nvPr/>
        </p:nvSpPr>
        <p:spPr>
          <a:xfrm>
            <a:off x="2908187" y="11144858"/>
            <a:ext cx="194779" cy="194779"/>
          </a:xfrm>
          <a:custGeom>
            <a:avLst/>
            <a:gdLst>
              <a:gd name="connsiteX0" fmla="*/ 96198 w 97415"/>
              <a:gd name="connsiteY0" fmla="*/ 59667 h 97415"/>
              <a:gd name="connsiteX1" fmla="*/ 57231 w 97415"/>
              <a:gd name="connsiteY1" fmla="*/ 101068 h 97415"/>
              <a:gd name="connsiteX2" fmla="*/ 18265 w 97415"/>
              <a:gd name="connsiteY2" fmla="*/ 59667 h 97415"/>
              <a:gd name="connsiteX3" fmla="*/ 57231 w 97415"/>
              <a:gd name="connsiteY3" fmla="*/ 18265 h 97415"/>
              <a:gd name="connsiteX4" fmla="*/ 96198 w 97415"/>
              <a:gd name="connsiteY4" fmla="*/ 59667 h 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5" h="97415">
                <a:moveTo>
                  <a:pt x="96198" y="59667"/>
                </a:moveTo>
                <a:cubicBezTo>
                  <a:pt x="96198" y="81585"/>
                  <a:pt x="79150" y="101068"/>
                  <a:pt x="57231" y="101068"/>
                </a:cubicBezTo>
                <a:cubicBezTo>
                  <a:pt x="35313" y="101068"/>
                  <a:pt x="18265" y="84021"/>
                  <a:pt x="18265" y="59667"/>
                </a:cubicBezTo>
                <a:cubicBezTo>
                  <a:pt x="18265" y="37748"/>
                  <a:pt x="35313" y="18265"/>
                  <a:pt x="57231" y="18265"/>
                </a:cubicBezTo>
                <a:cubicBezTo>
                  <a:pt x="79150" y="18265"/>
                  <a:pt x="96198" y="35313"/>
                  <a:pt x="96198" y="5966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2" name="Freeform: Shape 56">
            <a:extLst>
              <a:ext uri="{FF2B5EF4-FFF2-40B4-BE49-F238E27FC236}">
                <a16:creationId xmlns:a16="http://schemas.microsoft.com/office/drawing/2014/main" id="{E6DB0448-1FBA-5140-80DC-F5424612F137}"/>
              </a:ext>
            </a:extLst>
          </p:cNvPr>
          <p:cNvSpPr/>
          <p:nvPr/>
        </p:nvSpPr>
        <p:spPr>
          <a:xfrm>
            <a:off x="2430977" y="10818601"/>
            <a:ext cx="243475" cy="243475"/>
          </a:xfrm>
          <a:custGeom>
            <a:avLst/>
            <a:gdLst>
              <a:gd name="connsiteX0" fmla="*/ 105939 w 121769"/>
              <a:gd name="connsiteY0" fmla="*/ 64537 h 121769"/>
              <a:gd name="connsiteX1" fmla="*/ 62102 w 121769"/>
              <a:gd name="connsiteY1" fmla="*/ 110810 h 121769"/>
              <a:gd name="connsiteX2" fmla="*/ 18265 w 121769"/>
              <a:gd name="connsiteY2" fmla="*/ 64537 h 121769"/>
              <a:gd name="connsiteX3" fmla="*/ 62102 w 121769"/>
              <a:gd name="connsiteY3" fmla="*/ 18265 h 121769"/>
              <a:gd name="connsiteX4" fmla="*/ 105939 w 121769"/>
              <a:gd name="connsiteY4" fmla="*/ 64537 h 12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69" h="121769">
                <a:moveTo>
                  <a:pt x="105939" y="64537"/>
                </a:moveTo>
                <a:cubicBezTo>
                  <a:pt x="105939" y="88891"/>
                  <a:pt x="86456" y="110810"/>
                  <a:pt x="62102" y="110810"/>
                </a:cubicBezTo>
                <a:cubicBezTo>
                  <a:pt x="37748" y="110810"/>
                  <a:pt x="18265" y="91327"/>
                  <a:pt x="18265" y="64537"/>
                </a:cubicBezTo>
                <a:cubicBezTo>
                  <a:pt x="18265" y="40184"/>
                  <a:pt x="37748" y="18265"/>
                  <a:pt x="62102" y="18265"/>
                </a:cubicBezTo>
                <a:cubicBezTo>
                  <a:pt x="86456" y="18265"/>
                  <a:pt x="105939" y="40184"/>
                  <a:pt x="105939" y="64537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3" name="Freeform: Shape 81">
            <a:extLst>
              <a:ext uri="{FF2B5EF4-FFF2-40B4-BE49-F238E27FC236}">
                <a16:creationId xmlns:a16="http://schemas.microsoft.com/office/drawing/2014/main" id="{C7E4720B-1607-224A-B1BB-1BA7C1748910}"/>
              </a:ext>
            </a:extLst>
          </p:cNvPr>
          <p:cNvSpPr/>
          <p:nvPr/>
        </p:nvSpPr>
        <p:spPr>
          <a:xfrm>
            <a:off x="7694898" y="11086423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4" name="Freeform: Shape 82">
            <a:extLst>
              <a:ext uri="{FF2B5EF4-FFF2-40B4-BE49-F238E27FC236}">
                <a16:creationId xmlns:a16="http://schemas.microsoft.com/office/drawing/2014/main" id="{5E3D63C8-5CBC-9F49-9C14-0F812DB6783B}"/>
              </a:ext>
            </a:extLst>
          </p:cNvPr>
          <p:cNvSpPr/>
          <p:nvPr/>
        </p:nvSpPr>
        <p:spPr>
          <a:xfrm>
            <a:off x="7300469" y="11713964"/>
            <a:ext cx="146084" cy="146084"/>
          </a:xfrm>
          <a:custGeom>
            <a:avLst/>
            <a:gdLst>
              <a:gd name="connsiteX0" fmla="*/ 66973 w 73061"/>
              <a:gd name="connsiteY0" fmla="*/ 42931 h 73061"/>
              <a:gd name="connsiteX1" fmla="*/ 42619 w 73061"/>
              <a:gd name="connsiteY1" fmla="*/ 67285 h 73061"/>
              <a:gd name="connsiteX2" fmla="*/ 18265 w 73061"/>
              <a:gd name="connsiteY2" fmla="*/ 42931 h 73061"/>
              <a:gd name="connsiteX3" fmla="*/ 42619 w 73061"/>
              <a:gd name="connsiteY3" fmla="*/ 18577 h 73061"/>
              <a:gd name="connsiteX4" fmla="*/ 66973 w 73061"/>
              <a:gd name="connsiteY4" fmla="*/ 42931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931"/>
                </a:moveTo>
                <a:cubicBezTo>
                  <a:pt x="66973" y="57543"/>
                  <a:pt x="54796" y="67285"/>
                  <a:pt x="42619" y="67285"/>
                </a:cubicBezTo>
                <a:cubicBezTo>
                  <a:pt x="28007" y="67285"/>
                  <a:pt x="18265" y="55108"/>
                  <a:pt x="18265" y="42931"/>
                </a:cubicBezTo>
                <a:cubicBezTo>
                  <a:pt x="18265" y="28319"/>
                  <a:pt x="30442" y="18577"/>
                  <a:pt x="42619" y="18577"/>
                </a:cubicBezTo>
                <a:cubicBezTo>
                  <a:pt x="54796" y="16142"/>
                  <a:pt x="66973" y="28319"/>
                  <a:pt x="66973" y="42931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  <p:sp>
        <p:nvSpPr>
          <p:cNvPr id="135" name="Freeform: Shape 85">
            <a:extLst>
              <a:ext uri="{FF2B5EF4-FFF2-40B4-BE49-F238E27FC236}">
                <a16:creationId xmlns:a16="http://schemas.microsoft.com/office/drawing/2014/main" id="{70DC9496-54B4-DC48-A4FF-AE5DCBBB1DC8}"/>
              </a:ext>
            </a:extLst>
          </p:cNvPr>
          <p:cNvSpPr/>
          <p:nvPr/>
        </p:nvSpPr>
        <p:spPr>
          <a:xfrm>
            <a:off x="5133545" y="11144858"/>
            <a:ext cx="146084" cy="146084"/>
          </a:xfrm>
          <a:custGeom>
            <a:avLst/>
            <a:gdLst>
              <a:gd name="connsiteX0" fmla="*/ 66973 w 73061"/>
              <a:gd name="connsiteY0" fmla="*/ 42619 h 73061"/>
              <a:gd name="connsiteX1" fmla="*/ 42619 w 73061"/>
              <a:gd name="connsiteY1" fmla="*/ 66973 h 73061"/>
              <a:gd name="connsiteX2" fmla="*/ 18265 w 73061"/>
              <a:gd name="connsiteY2" fmla="*/ 42619 h 73061"/>
              <a:gd name="connsiteX3" fmla="*/ 42619 w 73061"/>
              <a:gd name="connsiteY3" fmla="*/ 18265 h 73061"/>
              <a:gd name="connsiteX4" fmla="*/ 66973 w 73061"/>
              <a:gd name="connsiteY4" fmla="*/ 42619 h 7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61" h="73061">
                <a:moveTo>
                  <a:pt x="66973" y="42619"/>
                </a:moveTo>
                <a:cubicBezTo>
                  <a:pt x="66973" y="56070"/>
                  <a:pt x="56069" y="66973"/>
                  <a:pt x="42619" y="66973"/>
                </a:cubicBezTo>
                <a:cubicBezTo>
                  <a:pt x="29169" y="66973"/>
                  <a:pt x="18265" y="56070"/>
                  <a:pt x="18265" y="42619"/>
                </a:cubicBezTo>
                <a:cubicBezTo>
                  <a:pt x="18265" y="29169"/>
                  <a:pt x="29169" y="18265"/>
                  <a:pt x="42619" y="18265"/>
                </a:cubicBezTo>
                <a:cubicBezTo>
                  <a:pt x="56069" y="18265"/>
                  <a:pt x="66973" y="29169"/>
                  <a:pt x="66973" y="42619"/>
                </a:cubicBezTo>
                <a:close/>
              </a:path>
            </a:pathLst>
          </a:custGeom>
          <a:solidFill>
            <a:srgbClr val="7AD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/>
          </a:p>
        </p:txBody>
      </p:sp>
    </p:spTree>
    <p:extLst>
      <p:ext uri="{BB962C8B-B14F-4D97-AF65-F5344CB8AC3E}">
        <p14:creationId xmlns:p14="http://schemas.microsoft.com/office/powerpoint/2010/main" val="165834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2726C-40ED-804C-A33A-9EFEE247576F}"/>
              </a:ext>
            </a:extLst>
          </p:cNvPr>
          <p:cNvSpPr txBox="1"/>
          <p:nvPr/>
        </p:nvSpPr>
        <p:spPr>
          <a:xfrm>
            <a:off x="6432158" y="609600"/>
            <a:ext cx="11527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PREGNANCY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97196-8423-E44C-9BEC-C00864C8CB3F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CA3C2-6CEA-5F42-BA51-DDBCA4D3C4A5}"/>
              </a:ext>
            </a:extLst>
          </p:cNvPr>
          <p:cNvGrpSpPr/>
          <p:nvPr/>
        </p:nvGrpSpPr>
        <p:grpSpPr>
          <a:xfrm flipH="1">
            <a:off x="17431520" y="2032301"/>
            <a:ext cx="4690506" cy="11681913"/>
            <a:chOff x="7603187" y="1828568"/>
            <a:chExt cx="1714977" cy="4271226"/>
          </a:xfrm>
        </p:grpSpPr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CC734B0C-9282-F849-B84E-18D513420CED}"/>
                </a:ext>
              </a:extLst>
            </p:cNvPr>
            <p:cNvSpPr/>
            <p:nvPr/>
          </p:nvSpPr>
          <p:spPr>
            <a:xfrm>
              <a:off x="7603187" y="1828568"/>
              <a:ext cx="1714977" cy="4271226"/>
            </a:xfrm>
            <a:custGeom>
              <a:avLst/>
              <a:gdLst>
                <a:gd name="connsiteX0" fmla="*/ 509 w 2123850"/>
                <a:gd name="connsiteY0" fmla="*/ 2861196 h 5289543"/>
                <a:gd name="connsiteX1" fmla="*/ 509 w 2123850"/>
                <a:gd name="connsiteY1" fmla="*/ 2845631 h 5289543"/>
                <a:gd name="connsiteX2" fmla="*/ 327623 w 2123850"/>
                <a:gd name="connsiteY2" fmla="*/ 1651655 h 5289543"/>
                <a:gd name="connsiteX3" fmla="*/ 629380 w 2123850"/>
                <a:gd name="connsiteY3" fmla="*/ 1258014 h 5289543"/>
                <a:gd name="connsiteX4" fmla="*/ 691891 w 2123850"/>
                <a:gd name="connsiteY4" fmla="*/ 1144039 h 5289543"/>
                <a:gd name="connsiteX5" fmla="*/ 413982 w 2123850"/>
                <a:gd name="connsiteY5" fmla="*/ 1099604 h 5289543"/>
                <a:gd name="connsiteX6" fmla="*/ 409464 w 2123850"/>
                <a:gd name="connsiteY6" fmla="*/ 981361 h 5289543"/>
                <a:gd name="connsiteX7" fmla="*/ 725531 w 2123850"/>
                <a:gd name="connsiteY7" fmla="*/ 30900 h 5289543"/>
                <a:gd name="connsiteX8" fmla="*/ 970301 w 2123850"/>
                <a:gd name="connsiteY8" fmla="*/ 524 h 5289543"/>
                <a:gd name="connsiteX9" fmla="*/ 1520092 w 2123850"/>
                <a:gd name="connsiteY9" fmla="*/ 482030 h 5289543"/>
                <a:gd name="connsiteX10" fmla="*/ 1480427 w 2123850"/>
                <a:gd name="connsiteY10" fmla="*/ 507386 h 5289543"/>
                <a:gd name="connsiteX11" fmla="*/ 1465866 w 2123850"/>
                <a:gd name="connsiteY11" fmla="*/ 506633 h 5289543"/>
                <a:gd name="connsiteX12" fmla="*/ 1449548 w 2123850"/>
                <a:gd name="connsiteY12" fmla="*/ 558348 h 5289543"/>
                <a:gd name="connsiteX13" fmla="*/ 1462853 w 2123850"/>
                <a:gd name="connsiteY13" fmla="*/ 669311 h 5289543"/>
                <a:gd name="connsiteX14" fmla="*/ 1521096 w 2123850"/>
                <a:gd name="connsiteY14" fmla="*/ 767721 h 5289543"/>
                <a:gd name="connsiteX15" fmla="*/ 1483188 w 2123850"/>
                <a:gd name="connsiteY15" fmla="*/ 812658 h 5289543"/>
                <a:gd name="connsiteX16" fmla="*/ 1453565 w 2123850"/>
                <a:gd name="connsiteY16" fmla="*/ 822198 h 5289543"/>
                <a:gd name="connsiteX17" fmla="*/ 1467372 w 2123850"/>
                <a:gd name="connsiteY17" fmla="*/ 884960 h 5289543"/>
                <a:gd name="connsiteX18" fmla="*/ 1444276 w 2123850"/>
                <a:gd name="connsiteY18" fmla="*/ 914583 h 5289543"/>
                <a:gd name="connsiteX19" fmla="*/ 1419422 w 2123850"/>
                <a:gd name="connsiteY19" fmla="*/ 921361 h 5289543"/>
                <a:gd name="connsiteX20" fmla="*/ 1430217 w 2123850"/>
                <a:gd name="connsiteY20" fmla="*/ 942449 h 5289543"/>
                <a:gd name="connsiteX21" fmla="*/ 1425448 w 2123850"/>
                <a:gd name="connsiteY21" fmla="*/ 980106 h 5289543"/>
                <a:gd name="connsiteX22" fmla="*/ 1382519 w 2123850"/>
                <a:gd name="connsiteY22" fmla="*/ 1005964 h 5289543"/>
                <a:gd name="connsiteX23" fmla="*/ 1338084 w 2123850"/>
                <a:gd name="connsiteY23" fmla="*/ 1133244 h 5289543"/>
                <a:gd name="connsiteX24" fmla="*/ 1185949 w 2123850"/>
                <a:gd name="connsiteY24" fmla="*/ 1195002 h 5289543"/>
                <a:gd name="connsiteX25" fmla="*/ 1110636 w 2123850"/>
                <a:gd name="connsiteY25" fmla="*/ 1345629 h 5289543"/>
                <a:gd name="connsiteX26" fmla="*/ 1788712 w 2123850"/>
                <a:gd name="connsiteY26" fmla="*/ 2122869 h 5289543"/>
                <a:gd name="connsiteX27" fmla="*/ 1636577 w 2123850"/>
                <a:gd name="connsiteY27" fmla="*/ 2524794 h 5289543"/>
                <a:gd name="connsiteX28" fmla="*/ 2056076 w 2123850"/>
                <a:gd name="connsiteY28" fmla="*/ 3117011 h 5289543"/>
                <a:gd name="connsiteX29" fmla="*/ 2115072 w 2123850"/>
                <a:gd name="connsiteY29" fmla="*/ 3322869 h 5289543"/>
                <a:gd name="connsiteX30" fmla="*/ 2082687 w 2123850"/>
                <a:gd name="connsiteY30" fmla="*/ 3428811 h 5289543"/>
                <a:gd name="connsiteX31" fmla="*/ 1643105 w 2123850"/>
                <a:gd name="connsiteY31" fmla="*/ 4525883 h 5289543"/>
                <a:gd name="connsiteX32" fmla="*/ 1612477 w 2123850"/>
                <a:gd name="connsiteY32" fmla="*/ 5290318 h 5289543"/>
                <a:gd name="connsiteX33" fmla="*/ 628376 w 2123850"/>
                <a:gd name="connsiteY33" fmla="*/ 5290318 h 5289543"/>
                <a:gd name="connsiteX34" fmla="*/ 548543 w 2123850"/>
                <a:gd name="connsiteY34" fmla="*/ 4776427 h 5289543"/>
                <a:gd name="connsiteX35" fmla="*/ 298250 w 2123850"/>
                <a:gd name="connsiteY35" fmla="*/ 3963037 h 5289543"/>
                <a:gd name="connsiteX36" fmla="*/ 316827 w 2123850"/>
                <a:gd name="connsiteY36" fmla="*/ 3890736 h 5289543"/>
                <a:gd name="connsiteX37" fmla="*/ 149380 w 2123850"/>
                <a:gd name="connsiteY37" fmla="*/ 3478016 h 5289543"/>
                <a:gd name="connsiteX38" fmla="*/ 509 w 2123850"/>
                <a:gd name="connsiteY38" fmla="*/ 2861196 h 5289543"/>
                <a:gd name="connsiteX39" fmla="*/ 509 w 2123850"/>
                <a:gd name="connsiteY39" fmla="*/ 2861196 h 5289543"/>
                <a:gd name="connsiteX40" fmla="*/ 323857 w 2123850"/>
                <a:gd name="connsiteY40" fmla="*/ 2924459 h 5289543"/>
                <a:gd name="connsiteX41" fmla="*/ 478502 w 2123850"/>
                <a:gd name="connsiteY41" fmla="*/ 3515422 h 5289543"/>
                <a:gd name="connsiteX42" fmla="*/ 564861 w 2123850"/>
                <a:gd name="connsiteY42" fmla="*/ 3331405 h 5289543"/>
                <a:gd name="connsiteX43" fmla="*/ 408711 w 2123850"/>
                <a:gd name="connsiteY43" fmla="*/ 2672911 h 5289543"/>
                <a:gd name="connsiteX44" fmla="*/ 323857 w 2123850"/>
                <a:gd name="connsiteY44" fmla="*/ 2924459 h 5289543"/>
                <a:gd name="connsiteX45" fmla="*/ 323857 w 2123850"/>
                <a:gd name="connsiteY45" fmla="*/ 2924459 h 528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23850" h="5289543">
                  <a:moveTo>
                    <a:pt x="509" y="2861196"/>
                  </a:moveTo>
                  <a:cubicBezTo>
                    <a:pt x="509" y="2855672"/>
                    <a:pt x="509" y="2850400"/>
                    <a:pt x="509" y="2845631"/>
                  </a:cubicBezTo>
                  <a:cubicBezTo>
                    <a:pt x="3020" y="2758769"/>
                    <a:pt x="233480" y="1912492"/>
                    <a:pt x="327623" y="1651655"/>
                  </a:cubicBezTo>
                  <a:cubicBezTo>
                    <a:pt x="421765" y="1390818"/>
                    <a:pt x="526702" y="1376508"/>
                    <a:pt x="629380" y="1258014"/>
                  </a:cubicBezTo>
                  <a:cubicBezTo>
                    <a:pt x="662769" y="1219604"/>
                    <a:pt x="681598" y="1180190"/>
                    <a:pt x="691891" y="1144039"/>
                  </a:cubicBezTo>
                  <a:cubicBezTo>
                    <a:pt x="586953" y="1183202"/>
                    <a:pt x="413982" y="1099604"/>
                    <a:pt x="413982" y="1099604"/>
                  </a:cubicBezTo>
                  <a:cubicBezTo>
                    <a:pt x="409213" y="1080022"/>
                    <a:pt x="410970" y="991654"/>
                    <a:pt x="409464" y="981361"/>
                  </a:cubicBezTo>
                  <a:cubicBezTo>
                    <a:pt x="413230" y="937679"/>
                    <a:pt x="337664" y="127804"/>
                    <a:pt x="725531" y="30900"/>
                  </a:cubicBezTo>
                  <a:cubicBezTo>
                    <a:pt x="759924" y="18850"/>
                    <a:pt x="856075" y="1026"/>
                    <a:pt x="970301" y="524"/>
                  </a:cubicBezTo>
                  <a:cubicBezTo>
                    <a:pt x="1218083" y="-1234"/>
                    <a:pt x="1552728" y="78850"/>
                    <a:pt x="1520092" y="482030"/>
                  </a:cubicBezTo>
                  <a:cubicBezTo>
                    <a:pt x="1520092" y="482030"/>
                    <a:pt x="1517582" y="507888"/>
                    <a:pt x="1480427" y="507386"/>
                  </a:cubicBezTo>
                  <a:cubicBezTo>
                    <a:pt x="1476159" y="507637"/>
                    <a:pt x="1471138" y="507135"/>
                    <a:pt x="1465866" y="506633"/>
                  </a:cubicBezTo>
                  <a:cubicBezTo>
                    <a:pt x="1459088" y="517428"/>
                    <a:pt x="1455322" y="535252"/>
                    <a:pt x="1449548" y="558348"/>
                  </a:cubicBezTo>
                  <a:cubicBezTo>
                    <a:pt x="1446787" y="574415"/>
                    <a:pt x="1425950" y="625880"/>
                    <a:pt x="1462853" y="669311"/>
                  </a:cubicBezTo>
                  <a:cubicBezTo>
                    <a:pt x="1476912" y="690650"/>
                    <a:pt x="1522854" y="753662"/>
                    <a:pt x="1521096" y="767721"/>
                  </a:cubicBezTo>
                  <a:cubicBezTo>
                    <a:pt x="1518335" y="790315"/>
                    <a:pt x="1506033" y="803370"/>
                    <a:pt x="1483188" y="812658"/>
                  </a:cubicBezTo>
                  <a:cubicBezTo>
                    <a:pt x="1474402" y="816173"/>
                    <a:pt x="1459339" y="816173"/>
                    <a:pt x="1453565" y="822198"/>
                  </a:cubicBezTo>
                  <a:cubicBezTo>
                    <a:pt x="1432979" y="843537"/>
                    <a:pt x="1468628" y="857847"/>
                    <a:pt x="1467372" y="884960"/>
                  </a:cubicBezTo>
                  <a:cubicBezTo>
                    <a:pt x="1466870" y="895253"/>
                    <a:pt x="1453565" y="910566"/>
                    <a:pt x="1444276" y="914583"/>
                  </a:cubicBezTo>
                  <a:cubicBezTo>
                    <a:pt x="1432979" y="919102"/>
                    <a:pt x="1420176" y="920357"/>
                    <a:pt x="1419422" y="921361"/>
                  </a:cubicBezTo>
                  <a:cubicBezTo>
                    <a:pt x="1423188" y="928391"/>
                    <a:pt x="1427205" y="933160"/>
                    <a:pt x="1430217" y="942449"/>
                  </a:cubicBezTo>
                  <a:cubicBezTo>
                    <a:pt x="1433732" y="956257"/>
                    <a:pt x="1433983" y="968809"/>
                    <a:pt x="1425448" y="980106"/>
                  </a:cubicBezTo>
                  <a:cubicBezTo>
                    <a:pt x="1408377" y="995169"/>
                    <a:pt x="1383774" y="1003955"/>
                    <a:pt x="1382519" y="1005964"/>
                  </a:cubicBezTo>
                  <a:cubicBezTo>
                    <a:pt x="1363188" y="1037847"/>
                    <a:pt x="1420929" y="1103119"/>
                    <a:pt x="1338084" y="1133244"/>
                  </a:cubicBezTo>
                  <a:cubicBezTo>
                    <a:pt x="1301682" y="1146299"/>
                    <a:pt x="1223606" y="1184960"/>
                    <a:pt x="1185949" y="1195002"/>
                  </a:cubicBezTo>
                  <a:cubicBezTo>
                    <a:pt x="1102602" y="1213328"/>
                    <a:pt x="1110385" y="1316508"/>
                    <a:pt x="1110636" y="1345629"/>
                  </a:cubicBezTo>
                  <a:cubicBezTo>
                    <a:pt x="1153565" y="1637094"/>
                    <a:pt x="1683523" y="1999605"/>
                    <a:pt x="1788712" y="2122869"/>
                  </a:cubicBezTo>
                  <a:cubicBezTo>
                    <a:pt x="1863272" y="2210233"/>
                    <a:pt x="1811808" y="2461781"/>
                    <a:pt x="1636577" y="2524794"/>
                  </a:cubicBezTo>
                  <a:cubicBezTo>
                    <a:pt x="1632812" y="2526049"/>
                    <a:pt x="1957916" y="2845882"/>
                    <a:pt x="2056076" y="3117011"/>
                  </a:cubicBezTo>
                  <a:cubicBezTo>
                    <a:pt x="2083440" y="3191321"/>
                    <a:pt x="2150218" y="3237012"/>
                    <a:pt x="2115072" y="3322869"/>
                  </a:cubicBezTo>
                  <a:cubicBezTo>
                    <a:pt x="2092729" y="3365045"/>
                    <a:pt x="2081180" y="3376342"/>
                    <a:pt x="2082687" y="3428811"/>
                  </a:cubicBezTo>
                  <a:cubicBezTo>
                    <a:pt x="2096494" y="3828727"/>
                    <a:pt x="2033482" y="4088058"/>
                    <a:pt x="1643105" y="4525883"/>
                  </a:cubicBezTo>
                  <a:cubicBezTo>
                    <a:pt x="1589883" y="4606720"/>
                    <a:pt x="1605950" y="5056595"/>
                    <a:pt x="1612477" y="5290318"/>
                  </a:cubicBezTo>
                  <a:lnTo>
                    <a:pt x="628376" y="5290318"/>
                  </a:lnTo>
                  <a:cubicBezTo>
                    <a:pt x="611305" y="5084210"/>
                    <a:pt x="584443" y="4841197"/>
                    <a:pt x="548543" y="4776427"/>
                  </a:cubicBezTo>
                  <a:cubicBezTo>
                    <a:pt x="483020" y="4658184"/>
                    <a:pt x="225698" y="4283874"/>
                    <a:pt x="298250" y="3963037"/>
                  </a:cubicBezTo>
                  <a:cubicBezTo>
                    <a:pt x="303773" y="3938184"/>
                    <a:pt x="310049" y="3914083"/>
                    <a:pt x="316827" y="3890736"/>
                  </a:cubicBezTo>
                  <a:cubicBezTo>
                    <a:pt x="279673" y="3788309"/>
                    <a:pt x="221179" y="3706468"/>
                    <a:pt x="149380" y="3478016"/>
                  </a:cubicBezTo>
                  <a:cubicBezTo>
                    <a:pt x="54484" y="3177263"/>
                    <a:pt x="-495" y="2952325"/>
                    <a:pt x="509" y="2861196"/>
                  </a:cubicBezTo>
                  <a:lnTo>
                    <a:pt x="509" y="2861196"/>
                  </a:lnTo>
                  <a:close/>
                  <a:moveTo>
                    <a:pt x="323857" y="2924459"/>
                  </a:moveTo>
                  <a:cubicBezTo>
                    <a:pt x="338418" y="3078602"/>
                    <a:pt x="434317" y="3241782"/>
                    <a:pt x="478502" y="3515422"/>
                  </a:cubicBezTo>
                  <a:cubicBezTo>
                    <a:pt x="521179" y="3437095"/>
                    <a:pt x="555823" y="3376342"/>
                    <a:pt x="564861" y="3331405"/>
                  </a:cubicBezTo>
                  <a:cubicBezTo>
                    <a:pt x="580928" y="3250568"/>
                    <a:pt x="469966" y="2893078"/>
                    <a:pt x="408711" y="2672911"/>
                  </a:cubicBezTo>
                  <a:cubicBezTo>
                    <a:pt x="357999" y="2787388"/>
                    <a:pt x="321095" y="2896844"/>
                    <a:pt x="323857" y="2924459"/>
                  </a:cubicBezTo>
                  <a:lnTo>
                    <a:pt x="323857" y="2924459"/>
                  </a:lnTo>
                  <a:close/>
                </a:path>
              </a:pathLst>
            </a:custGeom>
            <a:solidFill>
              <a:schemeClr val="accent1"/>
            </a:solidFill>
            <a:ln w="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6C536F1F-CFBB-0A4D-9FB5-8D346E7D3617}"/>
                </a:ext>
              </a:extLst>
            </p:cNvPr>
            <p:cNvSpPr/>
            <p:nvPr/>
          </p:nvSpPr>
          <p:spPr>
            <a:xfrm>
              <a:off x="8342253" y="4019903"/>
              <a:ext cx="847353" cy="1445365"/>
            </a:xfrm>
            <a:custGeom>
              <a:avLst/>
              <a:gdLst>
                <a:gd name="connsiteX0" fmla="*/ 299300 w 1049373"/>
                <a:gd name="connsiteY0" fmla="*/ 27418 h 1789959"/>
                <a:gd name="connsiteX1" fmla="*/ 978631 w 1049373"/>
                <a:gd name="connsiteY1" fmla="*/ 334448 h 1789959"/>
                <a:gd name="connsiteX2" fmla="*/ 209927 w 1049373"/>
                <a:gd name="connsiteY2" fmla="*/ 1788758 h 1789959"/>
                <a:gd name="connsiteX3" fmla="*/ 299300 w 1049373"/>
                <a:gd name="connsiteY3" fmla="*/ 27418 h 1789959"/>
                <a:gd name="connsiteX4" fmla="*/ 299300 w 1049373"/>
                <a:gd name="connsiteY4" fmla="*/ 27418 h 178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9373" h="1789959">
                  <a:moveTo>
                    <a:pt x="299300" y="27418"/>
                  </a:moveTo>
                  <a:cubicBezTo>
                    <a:pt x="500137" y="-46641"/>
                    <a:pt x="850597" y="24657"/>
                    <a:pt x="978631" y="334448"/>
                  </a:cubicBezTo>
                  <a:cubicBezTo>
                    <a:pt x="1291434" y="1091603"/>
                    <a:pt x="485827" y="1843236"/>
                    <a:pt x="209927" y="1788758"/>
                  </a:cubicBezTo>
                  <a:cubicBezTo>
                    <a:pt x="77626" y="1762901"/>
                    <a:pt x="-229404" y="222481"/>
                    <a:pt x="299300" y="27418"/>
                  </a:cubicBezTo>
                  <a:lnTo>
                    <a:pt x="299300" y="2741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69C6CEC5-F721-4D41-8338-A66D61929BC4}"/>
                </a:ext>
              </a:extLst>
            </p:cNvPr>
            <p:cNvSpPr/>
            <p:nvPr/>
          </p:nvSpPr>
          <p:spPr>
            <a:xfrm>
              <a:off x="8394381" y="4239710"/>
              <a:ext cx="733832" cy="1161563"/>
            </a:xfrm>
            <a:custGeom>
              <a:avLst/>
              <a:gdLst>
                <a:gd name="connsiteX0" fmla="*/ 779262 w 908787"/>
                <a:gd name="connsiteY0" fmla="*/ 2988 h 1438494"/>
                <a:gd name="connsiteX1" fmla="*/ 843781 w 908787"/>
                <a:gd name="connsiteY1" fmla="*/ 92862 h 1438494"/>
                <a:gd name="connsiteX2" fmla="*/ 847045 w 908787"/>
                <a:gd name="connsiteY2" fmla="*/ 100143 h 1438494"/>
                <a:gd name="connsiteX3" fmla="*/ 848300 w 908787"/>
                <a:gd name="connsiteY3" fmla="*/ 103155 h 1438494"/>
                <a:gd name="connsiteX4" fmla="*/ 853321 w 908787"/>
                <a:gd name="connsiteY4" fmla="*/ 115457 h 1438494"/>
                <a:gd name="connsiteX5" fmla="*/ 853321 w 908787"/>
                <a:gd name="connsiteY5" fmla="*/ 115457 h 1438494"/>
                <a:gd name="connsiteX6" fmla="*/ 187798 w 908787"/>
                <a:gd name="connsiteY6" fmla="*/ 1433449 h 1438494"/>
                <a:gd name="connsiteX7" fmla="*/ 81605 w 908787"/>
                <a:gd name="connsiteY7" fmla="*/ 40143 h 1438494"/>
                <a:gd name="connsiteX8" fmla="*/ 288467 w 908787"/>
                <a:gd name="connsiteY8" fmla="*/ 154620 h 1438494"/>
                <a:gd name="connsiteX9" fmla="*/ 182274 w 908787"/>
                <a:gd name="connsiteY9" fmla="*/ 334620 h 1438494"/>
                <a:gd name="connsiteX10" fmla="*/ 544032 w 908787"/>
                <a:gd name="connsiteY10" fmla="*/ 557800 h 1438494"/>
                <a:gd name="connsiteX11" fmla="*/ 563363 w 908787"/>
                <a:gd name="connsiteY11" fmla="*/ 537465 h 1438494"/>
                <a:gd name="connsiteX12" fmla="*/ 252567 w 908787"/>
                <a:gd name="connsiteY12" fmla="*/ 350938 h 1438494"/>
                <a:gd name="connsiteX13" fmla="*/ 583446 w 908787"/>
                <a:gd name="connsiteY13" fmla="*/ 86586 h 1438494"/>
                <a:gd name="connsiteX14" fmla="*/ 779262 w 908787"/>
                <a:gd name="connsiteY14" fmla="*/ 2988 h 1438494"/>
                <a:gd name="connsiteX15" fmla="*/ 779262 w 908787"/>
                <a:gd name="connsiteY15" fmla="*/ 2988 h 14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8787" h="1438494">
                  <a:moveTo>
                    <a:pt x="779262" y="2988"/>
                  </a:moveTo>
                  <a:cubicBezTo>
                    <a:pt x="807379" y="33365"/>
                    <a:pt x="824702" y="50938"/>
                    <a:pt x="843781" y="92862"/>
                  </a:cubicBezTo>
                  <a:cubicBezTo>
                    <a:pt x="844786" y="95122"/>
                    <a:pt x="846041" y="97632"/>
                    <a:pt x="847045" y="100143"/>
                  </a:cubicBezTo>
                  <a:cubicBezTo>
                    <a:pt x="847547" y="101147"/>
                    <a:pt x="847798" y="102151"/>
                    <a:pt x="848300" y="103155"/>
                  </a:cubicBezTo>
                  <a:cubicBezTo>
                    <a:pt x="850057" y="107172"/>
                    <a:pt x="851815" y="111189"/>
                    <a:pt x="853321" y="115457"/>
                  </a:cubicBezTo>
                  <a:lnTo>
                    <a:pt x="853321" y="115457"/>
                  </a:lnTo>
                  <a:cubicBezTo>
                    <a:pt x="1124200" y="801566"/>
                    <a:pt x="327630" y="1501232"/>
                    <a:pt x="187798" y="1433449"/>
                  </a:cubicBezTo>
                  <a:cubicBezTo>
                    <a:pt x="106710" y="1394035"/>
                    <a:pt x="-119483" y="555038"/>
                    <a:pt x="81605" y="40143"/>
                  </a:cubicBezTo>
                  <a:cubicBezTo>
                    <a:pt x="126291" y="46419"/>
                    <a:pt x="292735" y="95122"/>
                    <a:pt x="288467" y="154620"/>
                  </a:cubicBezTo>
                  <a:cubicBezTo>
                    <a:pt x="284199" y="214118"/>
                    <a:pt x="184534" y="232946"/>
                    <a:pt x="182274" y="334620"/>
                  </a:cubicBezTo>
                  <a:cubicBezTo>
                    <a:pt x="179764" y="436294"/>
                    <a:pt x="544032" y="557800"/>
                    <a:pt x="544032" y="557800"/>
                  </a:cubicBezTo>
                  <a:cubicBezTo>
                    <a:pt x="544032" y="557800"/>
                    <a:pt x="605790" y="566587"/>
                    <a:pt x="563363" y="537465"/>
                  </a:cubicBezTo>
                  <a:cubicBezTo>
                    <a:pt x="488551" y="486001"/>
                    <a:pt x="257337" y="401649"/>
                    <a:pt x="252567" y="350938"/>
                  </a:cubicBezTo>
                  <a:cubicBezTo>
                    <a:pt x="245036" y="271607"/>
                    <a:pt x="484032" y="208093"/>
                    <a:pt x="583446" y="86586"/>
                  </a:cubicBezTo>
                  <a:cubicBezTo>
                    <a:pt x="652233" y="1231"/>
                    <a:pt x="684367" y="-4795"/>
                    <a:pt x="779262" y="2988"/>
                  </a:cubicBezTo>
                  <a:lnTo>
                    <a:pt x="779262" y="29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9310A2D4-2147-A546-A1B4-7409209D4272}"/>
                </a:ext>
              </a:extLst>
            </p:cNvPr>
            <p:cNvSpPr/>
            <p:nvPr/>
          </p:nvSpPr>
          <p:spPr>
            <a:xfrm>
              <a:off x="8456696" y="4206776"/>
              <a:ext cx="648691" cy="1076422"/>
            </a:xfrm>
            <a:custGeom>
              <a:avLst/>
              <a:gdLst>
                <a:gd name="connsiteX0" fmla="*/ 325521 w 803347"/>
                <a:gd name="connsiteY0" fmla="*/ 1323608 h 1333055"/>
                <a:gd name="connsiteX1" fmla="*/ 7697 w 803347"/>
                <a:gd name="connsiteY1" fmla="*/ 1109967 h 1333055"/>
                <a:gd name="connsiteX2" fmla="*/ 81003 w 803347"/>
                <a:gd name="connsiteY2" fmla="*/ 911390 h 1333055"/>
                <a:gd name="connsiteX3" fmla="*/ 193722 w 803347"/>
                <a:gd name="connsiteY3" fmla="*/ 892310 h 1333055"/>
                <a:gd name="connsiteX4" fmla="*/ 214057 w 803347"/>
                <a:gd name="connsiteY4" fmla="*/ 872226 h 1333055"/>
                <a:gd name="connsiteX5" fmla="*/ 235898 w 803347"/>
                <a:gd name="connsiteY5" fmla="*/ 835072 h 1333055"/>
                <a:gd name="connsiteX6" fmla="*/ 257739 w 803347"/>
                <a:gd name="connsiteY6" fmla="*/ 839339 h 1333055"/>
                <a:gd name="connsiteX7" fmla="*/ 266275 w 803347"/>
                <a:gd name="connsiteY7" fmla="*/ 847373 h 1333055"/>
                <a:gd name="connsiteX8" fmla="*/ 284350 w 803347"/>
                <a:gd name="connsiteY8" fmla="*/ 831557 h 1333055"/>
                <a:gd name="connsiteX9" fmla="*/ 298408 w 803347"/>
                <a:gd name="connsiteY9" fmla="*/ 833816 h 1333055"/>
                <a:gd name="connsiteX10" fmla="*/ 305187 w 803347"/>
                <a:gd name="connsiteY10" fmla="*/ 840846 h 1333055"/>
                <a:gd name="connsiteX11" fmla="*/ 310208 w 803347"/>
                <a:gd name="connsiteY11" fmla="*/ 833314 h 1333055"/>
                <a:gd name="connsiteX12" fmla="*/ 323513 w 803347"/>
                <a:gd name="connsiteY12" fmla="*/ 828042 h 1333055"/>
                <a:gd name="connsiteX13" fmla="*/ 339831 w 803347"/>
                <a:gd name="connsiteY13" fmla="*/ 837582 h 1333055"/>
                <a:gd name="connsiteX14" fmla="*/ 389790 w 803347"/>
                <a:gd name="connsiteY14" fmla="*/ 829047 h 1333055"/>
                <a:gd name="connsiteX15" fmla="*/ 424434 w 803347"/>
                <a:gd name="connsiteY15" fmla="*/ 878503 h 1333055"/>
                <a:gd name="connsiteX16" fmla="*/ 441254 w 803347"/>
                <a:gd name="connsiteY16" fmla="*/ 850636 h 1333055"/>
                <a:gd name="connsiteX17" fmla="*/ 460082 w 803347"/>
                <a:gd name="connsiteY17" fmla="*/ 649298 h 1333055"/>
                <a:gd name="connsiteX18" fmla="*/ 445773 w 803347"/>
                <a:gd name="connsiteY18" fmla="*/ 642770 h 1333055"/>
                <a:gd name="connsiteX19" fmla="*/ 392300 w 803347"/>
                <a:gd name="connsiteY19" fmla="*/ 743440 h 1333055"/>
                <a:gd name="connsiteX20" fmla="*/ 359915 w 803347"/>
                <a:gd name="connsiteY20" fmla="*/ 734151 h 1333055"/>
                <a:gd name="connsiteX21" fmla="*/ 335061 w 803347"/>
                <a:gd name="connsiteY21" fmla="*/ 629967 h 1333055"/>
                <a:gd name="connsiteX22" fmla="*/ 433723 w 803347"/>
                <a:gd name="connsiteY22" fmla="*/ 583272 h 1333055"/>
                <a:gd name="connsiteX23" fmla="*/ 482175 w 803347"/>
                <a:gd name="connsiteY23" fmla="*/ 531055 h 1333055"/>
                <a:gd name="connsiteX24" fmla="*/ 369204 w 803347"/>
                <a:gd name="connsiteY24" fmla="*/ 557415 h 1333055"/>
                <a:gd name="connsiteX25" fmla="*/ 244936 w 803347"/>
                <a:gd name="connsiteY25" fmla="*/ 520762 h 1333055"/>
                <a:gd name="connsiteX26" fmla="*/ 300166 w 803347"/>
                <a:gd name="connsiteY26" fmla="*/ 269715 h 1333055"/>
                <a:gd name="connsiteX27" fmla="*/ 206024 w 803347"/>
                <a:gd name="connsiteY27" fmla="*/ 82937 h 1333055"/>
                <a:gd name="connsiteX28" fmla="*/ 198241 w 803347"/>
                <a:gd name="connsiteY28" fmla="*/ 27205 h 1333055"/>
                <a:gd name="connsiteX29" fmla="*/ 293639 w 803347"/>
                <a:gd name="connsiteY29" fmla="*/ 79674 h 1333055"/>
                <a:gd name="connsiteX30" fmla="*/ 285354 w 803347"/>
                <a:gd name="connsiteY30" fmla="*/ 12895 h 1333055"/>
                <a:gd name="connsiteX31" fmla="*/ 336065 w 803347"/>
                <a:gd name="connsiteY31" fmla="*/ 14653 h 1333055"/>
                <a:gd name="connsiteX32" fmla="*/ 445773 w 803347"/>
                <a:gd name="connsiteY32" fmla="*/ 157749 h 1333055"/>
                <a:gd name="connsiteX33" fmla="*/ 394057 w 803347"/>
                <a:gd name="connsiteY33" fmla="*/ 213732 h 1333055"/>
                <a:gd name="connsiteX34" fmla="*/ 386274 w 803347"/>
                <a:gd name="connsiteY34" fmla="*/ 308377 h 1333055"/>
                <a:gd name="connsiteX35" fmla="*/ 655899 w 803347"/>
                <a:gd name="connsiteY35" fmla="*/ 190887 h 1333055"/>
                <a:gd name="connsiteX36" fmla="*/ 801254 w 803347"/>
                <a:gd name="connsiteY36" fmla="*/ 593816 h 1333055"/>
                <a:gd name="connsiteX37" fmla="*/ 687279 w 803347"/>
                <a:gd name="connsiteY37" fmla="*/ 915156 h 1333055"/>
                <a:gd name="connsiteX38" fmla="*/ 533388 w 803347"/>
                <a:gd name="connsiteY38" fmla="*/ 1019088 h 1333055"/>
                <a:gd name="connsiteX39" fmla="*/ 325521 w 803347"/>
                <a:gd name="connsiteY39" fmla="*/ 1323608 h 1333055"/>
                <a:gd name="connsiteX40" fmla="*/ 325521 w 803347"/>
                <a:gd name="connsiteY40" fmla="*/ 1323608 h 133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03347" h="1333055">
                  <a:moveTo>
                    <a:pt x="325521" y="1323608"/>
                  </a:moveTo>
                  <a:cubicBezTo>
                    <a:pt x="170626" y="1366787"/>
                    <a:pt x="63178" y="1286202"/>
                    <a:pt x="7697" y="1109967"/>
                  </a:cubicBezTo>
                  <a:cubicBezTo>
                    <a:pt x="-20420" y="1020595"/>
                    <a:pt x="40082" y="945783"/>
                    <a:pt x="81003" y="911390"/>
                  </a:cubicBezTo>
                  <a:cubicBezTo>
                    <a:pt x="116149" y="889047"/>
                    <a:pt x="157070" y="891306"/>
                    <a:pt x="193722" y="892310"/>
                  </a:cubicBezTo>
                  <a:cubicBezTo>
                    <a:pt x="201254" y="889047"/>
                    <a:pt x="209789" y="883523"/>
                    <a:pt x="214057" y="872226"/>
                  </a:cubicBezTo>
                  <a:cubicBezTo>
                    <a:pt x="218576" y="863691"/>
                    <a:pt x="230877" y="837080"/>
                    <a:pt x="235898" y="835072"/>
                  </a:cubicBezTo>
                  <a:cubicBezTo>
                    <a:pt x="243931" y="831808"/>
                    <a:pt x="250459" y="833566"/>
                    <a:pt x="257739" y="839339"/>
                  </a:cubicBezTo>
                  <a:cubicBezTo>
                    <a:pt x="260501" y="841599"/>
                    <a:pt x="263262" y="846620"/>
                    <a:pt x="266275" y="847373"/>
                  </a:cubicBezTo>
                  <a:cubicBezTo>
                    <a:pt x="277069" y="850385"/>
                    <a:pt x="275312" y="835825"/>
                    <a:pt x="284350" y="831557"/>
                  </a:cubicBezTo>
                  <a:cubicBezTo>
                    <a:pt x="287865" y="829800"/>
                    <a:pt x="295396" y="831306"/>
                    <a:pt x="298408" y="833816"/>
                  </a:cubicBezTo>
                  <a:cubicBezTo>
                    <a:pt x="301923" y="836829"/>
                    <a:pt x="304684" y="840846"/>
                    <a:pt x="305187" y="840846"/>
                  </a:cubicBezTo>
                  <a:cubicBezTo>
                    <a:pt x="306944" y="838335"/>
                    <a:pt x="307698" y="836076"/>
                    <a:pt x="310208" y="833314"/>
                  </a:cubicBezTo>
                  <a:cubicBezTo>
                    <a:pt x="314224" y="829549"/>
                    <a:pt x="318241" y="827289"/>
                    <a:pt x="323513" y="828042"/>
                  </a:cubicBezTo>
                  <a:cubicBezTo>
                    <a:pt x="331547" y="830804"/>
                    <a:pt x="339078" y="837582"/>
                    <a:pt x="339831" y="837582"/>
                  </a:cubicBezTo>
                  <a:cubicBezTo>
                    <a:pt x="353890" y="838084"/>
                    <a:pt x="364936" y="807206"/>
                    <a:pt x="389790" y="829047"/>
                  </a:cubicBezTo>
                  <a:cubicBezTo>
                    <a:pt x="400082" y="838084"/>
                    <a:pt x="414392" y="866453"/>
                    <a:pt x="424434" y="878503"/>
                  </a:cubicBezTo>
                  <a:cubicBezTo>
                    <a:pt x="436233" y="884026"/>
                    <a:pt x="444266" y="882017"/>
                    <a:pt x="441254" y="850636"/>
                  </a:cubicBezTo>
                  <a:cubicBezTo>
                    <a:pt x="437237" y="808712"/>
                    <a:pt x="445270" y="693984"/>
                    <a:pt x="460082" y="649298"/>
                  </a:cubicBezTo>
                  <a:cubicBezTo>
                    <a:pt x="466609" y="632980"/>
                    <a:pt x="456567" y="633732"/>
                    <a:pt x="445773" y="642770"/>
                  </a:cubicBezTo>
                  <a:cubicBezTo>
                    <a:pt x="408869" y="663105"/>
                    <a:pt x="429706" y="715574"/>
                    <a:pt x="392300" y="743440"/>
                  </a:cubicBezTo>
                  <a:cubicBezTo>
                    <a:pt x="374225" y="755490"/>
                    <a:pt x="367446" y="731641"/>
                    <a:pt x="359915" y="734151"/>
                  </a:cubicBezTo>
                  <a:cubicBezTo>
                    <a:pt x="302927" y="740427"/>
                    <a:pt x="251212" y="649047"/>
                    <a:pt x="335061" y="629967"/>
                  </a:cubicBezTo>
                  <a:cubicBezTo>
                    <a:pt x="387028" y="618168"/>
                    <a:pt x="405856" y="600093"/>
                    <a:pt x="433723" y="583272"/>
                  </a:cubicBezTo>
                  <a:cubicBezTo>
                    <a:pt x="461338" y="566452"/>
                    <a:pt x="484183" y="560678"/>
                    <a:pt x="482175" y="531055"/>
                  </a:cubicBezTo>
                  <a:cubicBezTo>
                    <a:pt x="480166" y="501431"/>
                    <a:pt x="427697" y="539590"/>
                    <a:pt x="369204" y="557415"/>
                  </a:cubicBezTo>
                  <a:cubicBezTo>
                    <a:pt x="310710" y="575239"/>
                    <a:pt x="262258" y="552645"/>
                    <a:pt x="244936" y="520762"/>
                  </a:cubicBezTo>
                  <a:cubicBezTo>
                    <a:pt x="226609" y="473816"/>
                    <a:pt x="297656" y="315406"/>
                    <a:pt x="300166" y="269715"/>
                  </a:cubicBezTo>
                  <a:cubicBezTo>
                    <a:pt x="302677" y="224025"/>
                    <a:pt x="264266" y="127874"/>
                    <a:pt x="206024" y="82937"/>
                  </a:cubicBezTo>
                  <a:cubicBezTo>
                    <a:pt x="147781" y="38000"/>
                    <a:pt x="176149" y="23188"/>
                    <a:pt x="198241" y="27205"/>
                  </a:cubicBezTo>
                  <a:cubicBezTo>
                    <a:pt x="220333" y="31222"/>
                    <a:pt x="282844" y="69883"/>
                    <a:pt x="293639" y="79674"/>
                  </a:cubicBezTo>
                  <a:cubicBezTo>
                    <a:pt x="304434" y="89464"/>
                    <a:pt x="291380" y="28209"/>
                    <a:pt x="285354" y="12895"/>
                  </a:cubicBezTo>
                  <a:cubicBezTo>
                    <a:pt x="279580" y="-2418"/>
                    <a:pt x="304434" y="-5431"/>
                    <a:pt x="336065" y="14653"/>
                  </a:cubicBezTo>
                  <a:cubicBezTo>
                    <a:pt x="367697" y="34485"/>
                    <a:pt x="445522" y="122351"/>
                    <a:pt x="445773" y="157749"/>
                  </a:cubicBezTo>
                  <a:cubicBezTo>
                    <a:pt x="438744" y="186870"/>
                    <a:pt x="401840" y="196159"/>
                    <a:pt x="394057" y="213732"/>
                  </a:cubicBezTo>
                  <a:cubicBezTo>
                    <a:pt x="386274" y="231306"/>
                    <a:pt x="371463" y="296578"/>
                    <a:pt x="386274" y="308377"/>
                  </a:cubicBezTo>
                  <a:cubicBezTo>
                    <a:pt x="401337" y="320176"/>
                    <a:pt x="531881" y="123105"/>
                    <a:pt x="655899" y="190887"/>
                  </a:cubicBezTo>
                  <a:cubicBezTo>
                    <a:pt x="779915" y="258670"/>
                    <a:pt x="815062" y="507456"/>
                    <a:pt x="801254" y="593816"/>
                  </a:cubicBezTo>
                  <a:cubicBezTo>
                    <a:pt x="787446" y="680176"/>
                    <a:pt x="741505" y="845616"/>
                    <a:pt x="687279" y="915156"/>
                  </a:cubicBezTo>
                  <a:cubicBezTo>
                    <a:pt x="633304" y="984695"/>
                    <a:pt x="559496" y="985699"/>
                    <a:pt x="533388" y="1019088"/>
                  </a:cubicBezTo>
                  <a:cubicBezTo>
                    <a:pt x="417655" y="1165950"/>
                    <a:pt x="462844" y="1266871"/>
                    <a:pt x="325521" y="1323608"/>
                  </a:cubicBezTo>
                  <a:lnTo>
                    <a:pt x="325521" y="13236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D31AB906-2348-3F47-AEAC-0EC8083755E3}"/>
              </a:ext>
            </a:extLst>
          </p:cNvPr>
          <p:cNvSpPr txBox="1">
            <a:spLocks/>
          </p:cNvSpPr>
          <p:nvPr/>
        </p:nvSpPr>
        <p:spPr>
          <a:xfrm>
            <a:off x="3581499" y="4764693"/>
            <a:ext cx="11963301" cy="31104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business—usually a new one—is going to achieve its goals. A business plan lays out a written plan from a marketing, financial and operational viewpoint.</a:t>
            </a:r>
          </a:p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 They are also a way for companies to keep themselves on track going forward.</a:t>
            </a:r>
          </a:p>
        </p:txBody>
      </p:sp>
      <p:sp>
        <p:nvSpPr>
          <p:cNvPr id="10" name="Freeform 1047">
            <a:extLst>
              <a:ext uri="{FF2B5EF4-FFF2-40B4-BE49-F238E27FC236}">
                <a16:creationId xmlns:a16="http://schemas.microsoft.com/office/drawing/2014/main" id="{C8EC820D-465A-FA4C-ABB2-FE1A6DBFA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260" y="9165408"/>
            <a:ext cx="1616276" cy="1607344"/>
          </a:xfrm>
          <a:custGeom>
            <a:avLst/>
            <a:gdLst>
              <a:gd name="T0" fmla="*/ 229096 w 286977"/>
              <a:gd name="T1" fmla="*/ 251653 h 285393"/>
              <a:gd name="T2" fmla="*/ 224315 w 286977"/>
              <a:gd name="T3" fmla="*/ 286465 h 285393"/>
              <a:gd name="T4" fmla="*/ 219903 w 286977"/>
              <a:gd name="T5" fmla="*/ 251653 h 285393"/>
              <a:gd name="T6" fmla="*/ 63166 w 286977"/>
              <a:gd name="T7" fmla="*/ 246988 h 285393"/>
              <a:gd name="T8" fmla="*/ 68138 w 286977"/>
              <a:gd name="T9" fmla="*/ 282159 h 285393"/>
              <a:gd name="T10" fmla="*/ 58960 w 286977"/>
              <a:gd name="T11" fmla="*/ 282159 h 285393"/>
              <a:gd name="T12" fmla="*/ 63166 w 286977"/>
              <a:gd name="T13" fmla="*/ 246988 h 285393"/>
              <a:gd name="T14" fmla="*/ 151097 w 286977"/>
              <a:gd name="T15" fmla="*/ 193741 h 285393"/>
              <a:gd name="T16" fmla="*/ 200012 w 286977"/>
              <a:gd name="T17" fmla="*/ 182196 h 285393"/>
              <a:gd name="T18" fmla="*/ 103267 w 286977"/>
              <a:gd name="T19" fmla="*/ 171733 h 285393"/>
              <a:gd name="T20" fmla="*/ 110876 w 286977"/>
              <a:gd name="T21" fmla="*/ 216832 h 285393"/>
              <a:gd name="T22" fmla="*/ 103267 w 286977"/>
              <a:gd name="T23" fmla="*/ 171733 h 285393"/>
              <a:gd name="T24" fmla="*/ 110876 w 286977"/>
              <a:gd name="T25" fmla="*/ 158023 h 285393"/>
              <a:gd name="T26" fmla="*/ 143849 w 286977"/>
              <a:gd name="T27" fmla="*/ 187969 h 285393"/>
              <a:gd name="T28" fmla="*/ 176823 w 286977"/>
              <a:gd name="T29" fmla="*/ 158023 h 285393"/>
              <a:gd name="T30" fmla="*/ 143849 w 286977"/>
              <a:gd name="T31" fmla="*/ 156580 h 285393"/>
              <a:gd name="T32" fmla="*/ 167040 w 286977"/>
              <a:gd name="T33" fmla="*/ 38603 h 285393"/>
              <a:gd name="T34" fmla="*/ 164141 w 286977"/>
              <a:gd name="T35" fmla="*/ 52675 h 285393"/>
              <a:gd name="T36" fmla="*/ 86962 w 286977"/>
              <a:gd name="T37" fmla="*/ 44738 h 285393"/>
              <a:gd name="T38" fmla="*/ 143849 w 286977"/>
              <a:gd name="T39" fmla="*/ 147922 h 285393"/>
              <a:gd name="T40" fmla="*/ 198201 w 286977"/>
              <a:gd name="T41" fmla="*/ 38966 h 285393"/>
              <a:gd name="T42" fmla="*/ 179359 w 286977"/>
              <a:gd name="T43" fmla="*/ 46181 h 285393"/>
              <a:gd name="T44" fmla="*/ 143849 w 286977"/>
              <a:gd name="T45" fmla="*/ 9019 h 285393"/>
              <a:gd name="T46" fmla="*/ 158343 w 286977"/>
              <a:gd name="T47" fmla="*/ 45097 h 285393"/>
              <a:gd name="T48" fmla="*/ 160517 w 286977"/>
              <a:gd name="T49" fmla="*/ 27059 h 285393"/>
              <a:gd name="T50" fmla="*/ 182258 w 286977"/>
              <a:gd name="T51" fmla="*/ 37522 h 285393"/>
              <a:gd name="T52" fmla="*/ 143849 w 286977"/>
              <a:gd name="T53" fmla="*/ 9019 h 285393"/>
              <a:gd name="T54" fmla="*/ 214506 w 286977"/>
              <a:gd name="T55" fmla="*/ 72157 h 285393"/>
              <a:gd name="T56" fmla="*/ 185518 w 286977"/>
              <a:gd name="T57" fmla="*/ 155498 h 285393"/>
              <a:gd name="T58" fmla="*/ 245668 w 286977"/>
              <a:gd name="T59" fmla="*/ 181835 h 285393"/>
              <a:gd name="T60" fmla="*/ 288061 w 286977"/>
              <a:gd name="T61" fmla="*/ 282134 h 285393"/>
              <a:gd name="T62" fmla="*/ 279004 w 286977"/>
              <a:gd name="T63" fmla="*/ 282134 h 285393"/>
              <a:gd name="T64" fmla="*/ 243856 w 286977"/>
              <a:gd name="T65" fmla="*/ 190494 h 285393"/>
              <a:gd name="T66" fmla="*/ 181171 w 286977"/>
              <a:gd name="T67" fmla="*/ 225490 h 285393"/>
              <a:gd name="T68" fmla="*/ 177910 w 286977"/>
              <a:gd name="T69" fmla="*/ 227294 h 285393"/>
              <a:gd name="T70" fmla="*/ 148198 w 286977"/>
              <a:gd name="T71" fmla="*/ 202761 h 285393"/>
              <a:gd name="T72" fmla="*/ 143849 w 286977"/>
              <a:gd name="T73" fmla="*/ 286463 h 285393"/>
              <a:gd name="T74" fmla="*/ 139501 w 286977"/>
              <a:gd name="T75" fmla="*/ 202761 h 285393"/>
              <a:gd name="T76" fmla="*/ 109790 w 286977"/>
              <a:gd name="T77" fmla="*/ 227294 h 285393"/>
              <a:gd name="T78" fmla="*/ 106165 w 286977"/>
              <a:gd name="T79" fmla="*/ 225490 h 285393"/>
              <a:gd name="T80" fmla="*/ 43843 w 286977"/>
              <a:gd name="T81" fmla="*/ 190494 h 285393"/>
              <a:gd name="T82" fmla="*/ 8696 w 286977"/>
              <a:gd name="T83" fmla="*/ 282134 h 285393"/>
              <a:gd name="T84" fmla="*/ 0 w 286977"/>
              <a:gd name="T85" fmla="*/ 282134 h 285393"/>
              <a:gd name="T86" fmla="*/ 42393 w 286977"/>
              <a:gd name="T87" fmla="*/ 181835 h 285393"/>
              <a:gd name="T88" fmla="*/ 102180 w 286977"/>
              <a:gd name="T89" fmla="*/ 155498 h 285393"/>
              <a:gd name="T90" fmla="*/ 73554 w 286977"/>
              <a:gd name="T91" fmla="*/ 7215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1048">
            <a:extLst>
              <a:ext uri="{FF2B5EF4-FFF2-40B4-BE49-F238E27FC236}">
                <a16:creationId xmlns:a16="http://schemas.microsoft.com/office/drawing/2014/main" id="{C1932642-EC8D-DB40-860E-9C98AA773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41444" y="9165408"/>
            <a:ext cx="1571625" cy="1607344"/>
          </a:xfrm>
          <a:custGeom>
            <a:avLst/>
            <a:gdLst>
              <a:gd name="T0" fmla="*/ 232288 w 279041"/>
              <a:gd name="T1" fmla="*/ 257625 h 285396"/>
              <a:gd name="T2" fmla="*/ 227699 w 279041"/>
              <a:gd name="T3" fmla="*/ 286459 h 285396"/>
              <a:gd name="T4" fmla="*/ 223109 w 279041"/>
              <a:gd name="T5" fmla="*/ 257625 h 285396"/>
              <a:gd name="T6" fmla="*/ 53816 w 279041"/>
              <a:gd name="T7" fmla="*/ 253353 h 285396"/>
              <a:gd name="T8" fmla="*/ 58597 w 279041"/>
              <a:gd name="T9" fmla="*/ 282188 h 285396"/>
              <a:gd name="T10" fmla="*/ 49402 w 279041"/>
              <a:gd name="T11" fmla="*/ 282188 h 285396"/>
              <a:gd name="T12" fmla="*/ 53816 w 279041"/>
              <a:gd name="T13" fmla="*/ 253353 h 285396"/>
              <a:gd name="T14" fmla="*/ 109957 w 279041"/>
              <a:gd name="T15" fmla="*/ 180748 h 285396"/>
              <a:gd name="T16" fmla="*/ 139879 w 279041"/>
              <a:gd name="T17" fmla="*/ 246769 h 285396"/>
              <a:gd name="T18" fmla="*/ 170524 w 279041"/>
              <a:gd name="T19" fmla="*/ 180748 h 285396"/>
              <a:gd name="T20" fmla="*/ 139879 w 279041"/>
              <a:gd name="T21" fmla="*/ 188324 h 285396"/>
              <a:gd name="T22" fmla="*/ 169216 w 279041"/>
              <a:gd name="T23" fmla="*/ 78693 h 285396"/>
              <a:gd name="T24" fmla="*/ 84000 w 279041"/>
              <a:gd name="T25" fmla="*/ 89110 h 285396"/>
              <a:gd name="T26" fmla="*/ 139879 w 279041"/>
              <a:gd name="T27" fmla="*/ 180026 h 285396"/>
              <a:gd name="T28" fmla="*/ 196120 w 279041"/>
              <a:gd name="T29" fmla="*/ 87668 h 285396"/>
              <a:gd name="T30" fmla="*/ 139879 w 279041"/>
              <a:gd name="T31" fmla="*/ 9019 h 285396"/>
              <a:gd name="T32" fmla="*/ 63450 w 279041"/>
              <a:gd name="T33" fmla="*/ 201673 h 285396"/>
              <a:gd name="T34" fmla="*/ 102026 w 279041"/>
              <a:gd name="T35" fmla="*/ 178583 h 285396"/>
              <a:gd name="T36" fmla="*/ 72824 w 279041"/>
              <a:gd name="T37" fmla="*/ 107511 h 285396"/>
              <a:gd name="T38" fmla="*/ 80035 w 279041"/>
              <a:gd name="T39" fmla="*/ 78648 h 285396"/>
              <a:gd name="T40" fmla="*/ 137355 w 279041"/>
              <a:gd name="T41" fmla="*/ 79370 h 285396"/>
              <a:gd name="T42" fmla="*/ 204051 w 279041"/>
              <a:gd name="T43" fmla="*/ 83700 h 285396"/>
              <a:gd name="T44" fmla="*/ 177733 w 279041"/>
              <a:gd name="T45" fmla="*/ 174975 h 285396"/>
              <a:gd name="T46" fmla="*/ 199725 w 279041"/>
              <a:gd name="T47" fmla="*/ 198786 h 285396"/>
              <a:gd name="T48" fmla="*/ 237218 w 279041"/>
              <a:gd name="T49" fmla="*/ 120138 h 285396"/>
              <a:gd name="T50" fmla="*/ 139879 w 279041"/>
              <a:gd name="T51" fmla="*/ 0 h 285396"/>
              <a:gd name="T52" fmla="*/ 226042 w 279041"/>
              <a:gd name="T53" fmla="*/ 203116 h 285396"/>
              <a:gd name="T54" fmla="*/ 280119 w 279041"/>
              <a:gd name="T55" fmla="*/ 264808 h 285396"/>
              <a:gd name="T56" fmla="*/ 275793 w 279041"/>
              <a:gd name="T57" fmla="*/ 286454 h 285396"/>
              <a:gd name="T58" fmla="*/ 271827 w 279041"/>
              <a:gd name="T59" fmla="*/ 264808 h 285396"/>
              <a:gd name="T60" fmla="*/ 205493 w 279041"/>
              <a:gd name="T61" fmla="*/ 208527 h 285396"/>
              <a:gd name="T62" fmla="*/ 144206 w 279041"/>
              <a:gd name="T63" fmla="*/ 282126 h 285396"/>
              <a:gd name="T64" fmla="*/ 135914 w 279041"/>
              <a:gd name="T65" fmla="*/ 282126 h 285396"/>
              <a:gd name="T66" fmla="*/ 74627 w 279041"/>
              <a:gd name="T67" fmla="*/ 208527 h 285396"/>
              <a:gd name="T68" fmla="*/ 9014 w 279041"/>
              <a:gd name="T69" fmla="*/ 264808 h 285396"/>
              <a:gd name="T70" fmla="*/ 4328 w 279041"/>
              <a:gd name="T71" fmla="*/ 286454 h 285396"/>
              <a:gd name="T72" fmla="*/ 0 w 279041"/>
              <a:gd name="T73" fmla="*/ 264808 h 285396"/>
              <a:gd name="T74" fmla="*/ 54076 w 279041"/>
              <a:gd name="T75" fmla="*/ 203116 h 285396"/>
              <a:gd name="T76" fmla="*/ 13987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95AF3-8C76-324B-AAF8-3971A5F50E07}"/>
              </a:ext>
            </a:extLst>
          </p:cNvPr>
          <p:cNvSpPr txBox="1"/>
          <p:nvPr/>
        </p:nvSpPr>
        <p:spPr>
          <a:xfrm>
            <a:off x="3581499" y="9143589"/>
            <a:ext cx="11673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Male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9F9CD6C-A8C3-0944-B806-2C51B83D0058}"/>
              </a:ext>
            </a:extLst>
          </p:cNvPr>
          <p:cNvSpPr txBox="1">
            <a:spLocks/>
          </p:cNvSpPr>
          <p:nvPr/>
        </p:nvSpPr>
        <p:spPr>
          <a:xfrm>
            <a:off x="3470953" y="9763775"/>
            <a:ext cx="4471554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56698-24D1-D848-98C5-1CA1903677A2}"/>
              </a:ext>
            </a:extLst>
          </p:cNvPr>
          <p:cNvSpPr txBox="1"/>
          <p:nvPr/>
        </p:nvSpPr>
        <p:spPr>
          <a:xfrm>
            <a:off x="11326032" y="9143589"/>
            <a:ext cx="16690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Female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AAA86E3-19E6-5D4E-AF80-393AB9C05B0F}"/>
              </a:ext>
            </a:extLst>
          </p:cNvPr>
          <p:cNvSpPr txBox="1">
            <a:spLocks/>
          </p:cNvSpPr>
          <p:nvPr/>
        </p:nvSpPr>
        <p:spPr>
          <a:xfrm>
            <a:off x="11215486" y="9763775"/>
            <a:ext cx="4471554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6" name="Freeform 766">
            <a:extLst>
              <a:ext uri="{FF2B5EF4-FFF2-40B4-BE49-F238E27FC236}">
                <a16:creationId xmlns:a16="http://schemas.microsoft.com/office/drawing/2014/main" id="{13FE48FA-203E-604D-8AF6-B1F7F940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59" y="5496706"/>
            <a:ext cx="1646378" cy="1646378"/>
          </a:xfrm>
          <a:custGeom>
            <a:avLst/>
            <a:gdLst>
              <a:gd name="T0" fmla="*/ 11656 w 302728"/>
              <a:gd name="T1" fmla="*/ 251893 h 302816"/>
              <a:gd name="T2" fmla="*/ 11656 w 302728"/>
              <a:gd name="T3" fmla="*/ 262742 h 302816"/>
              <a:gd name="T4" fmla="*/ 51414 w 302728"/>
              <a:gd name="T5" fmla="*/ 292036 h 302816"/>
              <a:gd name="T6" fmla="*/ 51051 w 302728"/>
              <a:gd name="T7" fmla="*/ 212834 h 302816"/>
              <a:gd name="T8" fmla="*/ 51051 w 302728"/>
              <a:gd name="T9" fmla="*/ 188964 h 302816"/>
              <a:gd name="T10" fmla="*/ 103822 w 302728"/>
              <a:gd name="T11" fmla="*/ 252615 h 302816"/>
              <a:gd name="T12" fmla="*/ 130568 w 302728"/>
              <a:gd name="T13" fmla="*/ 236703 h 302816"/>
              <a:gd name="T14" fmla="*/ 168419 w 302728"/>
              <a:gd name="T15" fmla="*/ 117049 h 302816"/>
              <a:gd name="T16" fmla="*/ 149009 w 302728"/>
              <a:gd name="T17" fmla="*/ 140760 h 302816"/>
              <a:gd name="T18" fmla="*/ 154041 w 302728"/>
              <a:gd name="T19" fmla="*/ 149740 h 302816"/>
              <a:gd name="T20" fmla="*/ 184954 w 302728"/>
              <a:gd name="T21" fmla="*/ 133573 h 302816"/>
              <a:gd name="T22" fmla="*/ 200770 w 302728"/>
              <a:gd name="T23" fmla="*/ 84357 h 302816"/>
              <a:gd name="T24" fmla="*/ 191425 w 302728"/>
              <a:gd name="T25" fmla="*/ 127108 h 302816"/>
              <a:gd name="T26" fmla="*/ 200770 w 302728"/>
              <a:gd name="T27" fmla="*/ 84357 h 302816"/>
              <a:gd name="T28" fmla="*/ 223416 w 302728"/>
              <a:gd name="T29" fmla="*/ 61726 h 302816"/>
              <a:gd name="T30" fmla="*/ 224135 w 302728"/>
              <a:gd name="T31" fmla="*/ 94776 h 302816"/>
              <a:gd name="T32" fmla="*/ 239950 w 302728"/>
              <a:gd name="T33" fmla="*/ 63522 h 302816"/>
              <a:gd name="T34" fmla="*/ 230965 w 302728"/>
              <a:gd name="T35" fmla="*/ 58852 h 302816"/>
              <a:gd name="T36" fmla="*/ 244983 w 302728"/>
              <a:gd name="T37" fmla="*/ 55619 h 302816"/>
              <a:gd name="T38" fmla="*/ 246780 w 302728"/>
              <a:gd name="T39" fmla="*/ 85076 h 302816"/>
              <a:gd name="T40" fmla="*/ 161230 w 302728"/>
              <a:gd name="T41" fmla="*/ 161955 h 302816"/>
              <a:gd name="T42" fmla="*/ 145774 w 302728"/>
              <a:gd name="T43" fmla="*/ 154410 h 302816"/>
              <a:gd name="T44" fmla="*/ 145774 w 302728"/>
              <a:gd name="T45" fmla="*/ 126749 h 302816"/>
              <a:gd name="T46" fmla="*/ 230965 w 302728"/>
              <a:gd name="T47" fmla="*/ 49691 h 302816"/>
              <a:gd name="T48" fmla="*/ 228156 w 302728"/>
              <a:gd name="T49" fmla="*/ 11392 h 302816"/>
              <a:gd name="T50" fmla="*/ 137435 w 302728"/>
              <a:gd name="T51" fmla="*/ 230193 h 302816"/>
              <a:gd name="T52" fmla="*/ 294299 w 302728"/>
              <a:gd name="T53" fmla="*/ 69980 h 302816"/>
              <a:gd name="T54" fmla="*/ 239000 w 302728"/>
              <a:gd name="T55" fmla="*/ 11392 h 302816"/>
              <a:gd name="T56" fmla="*/ 233623 w 302728"/>
              <a:gd name="T57" fmla="*/ 0 h 302816"/>
              <a:gd name="T58" fmla="*/ 298637 w 302728"/>
              <a:gd name="T59" fmla="*/ 58046 h 302816"/>
              <a:gd name="T60" fmla="*/ 298637 w 302728"/>
              <a:gd name="T61" fmla="*/ 81915 h 302816"/>
              <a:gd name="T62" fmla="*/ 109243 w 302728"/>
              <a:gd name="T63" fmla="*/ 264189 h 302816"/>
              <a:gd name="T64" fmla="*/ 58281 w 302728"/>
              <a:gd name="T65" fmla="*/ 298545 h 302816"/>
              <a:gd name="T66" fmla="*/ 34426 w 302728"/>
              <a:gd name="T67" fmla="*/ 298545 h 302816"/>
              <a:gd name="T68" fmla="*/ 5149 w 302728"/>
              <a:gd name="T69" fmla="*/ 245382 h 302816"/>
              <a:gd name="T70" fmla="*/ 44546 w 302728"/>
              <a:gd name="T71" fmla="*/ 182454 h 302816"/>
              <a:gd name="T72" fmla="*/ 233623 w 302728"/>
              <a:gd name="T73" fmla="*/ 0 h 3028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02728" h="302816">
                <a:moveTo>
                  <a:pt x="50889" y="212278"/>
                </a:moveTo>
                <a:lnTo>
                  <a:pt x="11618" y="251235"/>
                </a:lnTo>
                <a:cubicBezTo>
                  <a:pt x="10177" y="253038"/>
                  <a:pt x="9097" y="254842"/>
                  <a:pt x="9097" y="256645"/>
                </a:cubicBezTo>
                <a:cubicBezTo>
                  <a:pt x="9097" y="258810"/>
                  <a:pt x="10177" y="260974"/>
                  <a:pt x="11618" y="262056"/>
                </a:cubicBezTo>
                <a:lnTo>
                  <a:pt x="40801" y="291274"/>
                </a:lnTo>
                <a:cubicBezTo>
                  <a:pt x="43684" y="294159"/>
                  <a:pt x="48728" y="294159"/>
                  <a:pt x="51250" y="291274"/>
                </a:cubicBezTo>
                <a:lnTo>
                  <a:pt x="90881" y="251956"/>
                </a:lnTo>
                <a:lnTo>
                  <a:pt x="50889" y="212278"/>
                </a:lnTo>
                <a:close/>
                <a:moveTo>
                  <a:pt x="66742" y="172600"/>
                </a:moveTo>
                <a:lnTo>
                  <a:pt x="50889" y="188471"/>
                </a:lnTo>
                <a:cubicBezTo>
                  <a:pt x="47647" y="191357"/>
                  <a:pt x="47647" y="196407"/>
                  <a:pt x="50889" y="199293"/>
                </a:cubicBezTo>
                <a:lnTo>
                  <a:pt x="103491" y="251956"/>
                </a:lnTo>
                <a:cubicBezTo>
                  <a:pt x="106733" y="254842"/>
                  <a:pt x="111417" y="254842"/>
                  <a:pt x="114299" y="251956"/>
                </a:cubicBezTo>
                <a:lnTo>
                  <a:pt x="130152" y="236085"/>
                </a:lnTo>
                <a:lnTo>
                  <a:pt x="66742" y="172600"/>
                </a:lnTo>
                <a:close/>
                <a:moveTo>
                  <a:pt x="167882" y="116743"/>
                </a:moveTo>
                <a:lnTo>
                  <a:pt x="151758" y="132509"/>
                </a:lnTo>
                <a:cubicBezTo>
                  <a:pt x="149967" y="134659"/>
                  <a:pt x="148534" y="137167"/>
                  <a:pt x="148534" y="140392"/>
                </a:cubicBezTo>
                <a:cubicBezTo>
                  <a:pt x="148534" y="142900"/>
                  <a:pt x="149967" y="145766"/>
                  <a:pt x="151758" y="147916"/>
                </a:cubicBezTo>
                <a:lnTo>
                  <a:pt x="153550" y="149349"/>
                </a:lnTo>
                <a:cubicBezTo>
                  <a:pt x="157491" y="153291"/>
                  <a:pt x="164299" y="153291"/>
                  <a:pt x="168241" y="149349"/>
                </a:cubicBezTo>
                <a:lnTo>
                  <a:pt x="184364" y="133225"/>
                </a:lnTo>
                <a:lnTo>
                  <a:pt x="167882" y="116743"/>
                </a:lnTo>
                <a:close/>
                <a:moveTo>
                  <a:pt x="200130" y="84137"/>
                </a:moveTo>
                <a:lnTo>
                  <a:pt x="174332" y="110294"/>
                </a:lnTo>
                <a:lnTo>
                  <a:pt x="190814" y="126776"/>
                </a:lnTo>
                <a:lnTo>
                  <a:pt x="216970" y="100978"/>
                </a:lnTo>
                <a:lnTo>
                  <a:pt x="200130" y="84137"/>
                </a:lnTo>
                <a:close/>
                <a:moveTo>
                  <a:pt x="230228" y="58698"/>
                </a:moveTo>
                <a:cubicBezTo>
                  <a:pt x="227720" y="58698"/>
                  <a:pt x="224853" y="59773"/>
                  <a:pt x="222703" y="61564"/>
                </a:cubicBezTo>
                <a:lnTo>
                  <a:pt x="206579" y="78046"/>
                </a:lnTo>
                <a:lnTo>
                  <a:pt x="223420" y="94528"/>
                </a:lnTo>
                <a:lnTo>
                  <a:pt x="239185" y="78404"/>
                </a:lnTo>
                <a:cubicBezTo>
                  <a:pt x="243485" y="74463"/>
                  <a:pt x="243485" y="67655"/>
                  <a:pt x="239185" y="63356"/>
                </a:cubicBezTo>
                <a:lnTo>
                  <a:pt x="237752" y="61564"/>
                </a:lnTo>
                <a:cubicBezTo>
                  <a:pt x="235602" y="59773"/>
                  <a:pt x="233094" y="58698"/>
                  <a:pt x="230228" y="58698"/>
                </a:cubicBezTo>
                <a:close/>
                <a:moveTo>
                  <a:pt x="230228" y="49561"/>
                </a:moveTo>
                <a:cubicBezTo>
                  <a:pt x="235244" y="49561"/>
                  <a:pt x="240261" y="51531"/>
                  <a:pt x="244202" y="55473"/>
                </a:cubicBezTo>
                <a:lnTo>
                  <a:pt x="245993" y="56906"/>
                </a:lnTo>
                <a:cubicBezTo>
                  <a:pt x="253518" y="64789"/>
                  <a:pt x="253518" y="77330"/>
                  <a:pt x="245993" y="84854"/>
                </a:cubicBezTo>
                <a:lnTo>
                  <a:pt x="175048" y="155799"/>
                </a:lnTo>
                <a:cubicBezTo>
                  <a:pt x="171107" y="159382"/>
                  <a:pt x="166449" y="161532"/>
                  <a:pt x="160716" y="161532"/>
                </a:cubicBezTo>
                <a:cubicBezTo>
                  <a:pt x="155700" y="161532"/>
                  <a:pt x="150684" y="159382"/>
                  <a:pt x="146742" y="155799"/>
                </a:cubicBezTo>
                <a:lnTo>
                  <a:pt x="145309" y="154007"/>
                </a:lnTo>
                <a:cubicBezTo>
                  <a:pt x="141726" y="150424"/>
                  <a:pt x="139576" y="145408"/>
                  <a:pt x="139576" y="140392"/>
                </a:cubicBezTo>
                <a:cubicBezTo>
                  <a:pt x="139576" y="135017"/>
                  <a:pt x="141726" y="130001"/>
                  <a:pt x="145309" y="126418"/>
                </a:cubicBezTo>
                <a:lnTo>
                  <a:pt x="216254" y="55473"/>
                </a:lnTo>
                <a:cubicBezTo>
                  <a:pt x="220196" y="51531"/>
                  <a:pt x="225212" y="49561"/>
                  <a:pt x="230228" y="49561"/>
                </a:cubicBezTo>
                <a:close/>
                <a:moveTo>
                  <a:pt x="232833" y="9198"/>
                </a:moveTo>
                <a:cubicBezTo>
                  <a:pt x="231031" y="9198"/>
                  <a:pt x="229230" y="9920"/>
                  <a:pt x="227428" y="11362"/>
                </a:cubicBezTo>
                <a:lnTo>
                  <a:pt x="73227" y="166107"/>
                </a:lnTo>
                <a:lnTo>
                  <a:pt x="136997" y="229592"/>
                </a:lnTo>
                <a:lnTo>
                  <a:pt x="291199" y="74848"/>
                </a:lnTo>
                <a:cubicBezTo>
                  <a:pt x="292640" y="73765"/>
                  <a:pt x="293360" y="71601"/>
                  <a:pt x="293360" y="69798"/>
                </a:cubicBezTo>
                <a:cubicBezTo>
                  <a:pt x="293360" y="67633"/>
                  <a:pt x="292640" y="65469"/>
                  <a:pt x="291199" y="64387"/>
                </a:cubicBezTo>
                <a:lnTo>
                  <a:pt x="238237" y="11362"/>
                </a:lnTo>
                <a:cubicBezTo>
                  <a:pt x="236796" y="9920"/>
                  <a:pt x="234994" y="9198"/>
                  <a:pt x="232833" y="9198"/>
                </a:cubicBezTo>
                <a:close/>
                <a:moveTo>
                  <a:pt x="232878" y="0"/>
                </a:moveTo>
                <a:cubicBezTo>
                  <a:pt x="237246" y="0"/>
                  <a:pt x="241659" y="1623"/>
                  <a:pt x="245082" y="4870"/>
                </a:cubicBezTo>
                <a:lnTo>
                  <a:pt x="297684" y="57894"/>
                </a:lnTo>
                <a:cubicBezTo>
                  <a:pt x="300926" y="61141"/>
                  <a:pt x="302728" y="65108"/>
                  <a:pt x="302728" y="69798"/>
                </a:cubicBezTo>
                <a:cubicBezTo>
                  <a:pt x="302728" y="74126"/>
                  <a:pt x="300926" y="78455"/>
                  <a:pt x="297684" y="81701"/>
                </a:cubicBezTo>
                <a:lnTo>
                  <a:pt x="120784" y="258449"/>
                </a:lnTo>
                <a:cubicBezTo>
                  <a:pt x="117542" y="261695"/>
                  <a:pt x="113219" y="263499"/>
                  <a:pt x="108895" y="263499"/>
                </a:cubicBezTo>
                <a:cubicBezTo>
                  <a:pt x="104572" y="263499"/>
                  <a:pt x="100609" y="261695"/>
                  <a:pt x="97006" y="258449"/>
                </a:cubicBezTo>
                <a:lnTo>
                  <a:pt x="58095" y="297766"/>
                </a:lnTo>
                <a:cubicBezTo>
                  <a:pt x="54853" y="301013"/>
                  <a:pt x="50529" y="302816"/>
                  <a:pt x="46206" y="302816"/>
                </a:cubicBezTo>
                <a:cubicBezTo>
                  <a:pt x="41522" y="302816"/>
                  <a:pt x="37559" y="301013"/>
                  <a:pt x="34316" y="297766"/>
                </a:cubicBezTo>
                <a:lnTo>
                  <a:pt x="5133" y="268910"/>
                </a:lnTo>
                <a:cubicBezTo>
                  <a:pt x="-1712" y="262056"/>
                  <a:pt x="-1712" y="251235"/>
                  <a:pt x="5133" y="244742"/>
                </a:cubicBezTo>
                <a:lnTo>
                  <a:pt x="44044" y="205785"/>
                </a:lnTo>
                <a:cubicBezTo>
                  <a:pt x="37919" y="199293"/>
                  <a:pt x="37919" y="188471"/>
                  <a:pt x="44404" y="181978"/>
                </a:cubicBezTo>
                <a:lnTo>
                  <a:pt x="220943" y="4870"/>
                </a:lnTo>
                <a:cubicBezTo>
                  <a:pt x="224185" y="1623"/>
                  <a:pt x="228509" y="0"/>
                  <a:pt x="23287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BE8731D2-0001-B34B-A6DF-B0DEEF2D49B8}"/>
              </a:ext>
            </a:extLst>
          </p:cNvPr>
          <p:cNvGrpSpPr/>
          <p:nvPr/>
        </p:nvGrpSpPr>
        <p:grpSpPr>
          <a:xfrm>
            <a:off x="-31529" y="2600220"/>
            <a:ext cx="11870266" cy="9991061"/>
            <a:chOff x="1499126" y="354806"/>
            <a:chExt cx="7299593" cy="6143981"/>
          </a:xfrm>
        </p:grpSpPr>
        <p:sp>
          <p:nvSpPr>
            <p:cNvPr id="3" name="Freeform: Shape 4">
              <a:extLst>
                <a:ext uri="{FF2B5EF4-FFF2-40B4-BE49-F238E27FC236}">
                  <a16:creationId xmlns:a16="http://schemas.microsoft.com/office/drawing/2014/main" id="{946153ED-2DA7-F24B-8E4D-4107C874575E}"/>
                </a:ext>
              </a:extLst>
            </p:cNvPr>
            <p:cNvSpPr/>
            <p:nvPr/>
          </p:nvSpPr>
          <p:spPr>
            <a:xfrm>
              <a:off x="3678079" y="5225891"/>
              <a:ext cx="2828925" cy="1104900"/>
            </a:xfrm>
            <a:custGeom>
              <a:avLst/>
              <a:gdLst>
                <a:gd name="connsiteX0" fmla="*/ 7144 w 2828925"/>
                <a:gd name="connsiteY0" fmla="*/ 7144 h 1104900"/>
                <a:gd name="connsiteX1" fmla="*/ 2824639 w 2828925"/>
                <a:gd name="connsiteY1" fmla="*/ 7144 h 1104900"/>
                <a:gd name="connsiteX2" fmla="*/ 2824639 w 2828925"/>
                <a:gd name="connsiteY2" fmla="*/ 1097757 h 1104900"/>
                <a:gd name="connsiteX3" fmla="*/ 7144 w 2828925"/>
                <a:gd name="connsiteY3" fmla="*/ 1097757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04900">
                  <a:moveTo>
                    <a:pt x="7144" y="7144"/>
                  </a:moveTo>
                  <a:lnTo>
                    <a:pt x="2824639" y="7144"/>
                  </a:lnTo>
                  <a:lnTo>
                    <a:pt x="2824639" y="1097757"/>
                  </a:lnTo>
                  <a:lnTo>
                    <a:pt x="7144" y="1097757"/>
                  </a:ln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" name="Freeform: Shape 5">
              <a:extLst>
                <a:ext uri="{FF2B5EF4-FFF2-40B4-BE49-F238E27FC236}">
                  <a16:creationId xmlns:a16="http://schemas.microsoft.com/office/drawing/2014/main" id="{0EB6BC48-5C01-F64E-A4FB-74B4A5E64244}"/>
                </a:ext>
              </a:extLst>
            </p:cNvPr>
            <p:cNvSpPr/>
            <p:nvPr/>
          </p:nvSpPr>
          <p:spPr>
            <a:xfrm>
              <a:off x="5888064" y="5061601"/>
              <a:ext cx="1743075" cy="1419225"/>
            </a:xfrm>
            <a:custGeom>
              <a:avLst/>
              <a:gdLst>
                <a:gd name="connsiteX0" fmla="*/ 1145196 w 1743075"/>
                <a:gd name="connsiteY0" fmla="*/ 205724 h 1419225"/>
                <a:gd name="connsiteX1" fmla="*/ 253656 w 1743075"/>
                <a:gd name="connsiteY1" fmla="*/ 68564 h 1419225"/>
                <a:gd name="connsiteX2" fmla="*/ 255561 w 1743075"/>
                <a:gd name="connsiteY2" fmla="*/ 1262999 h 1419225"/>
                <a:gd name="connsiteX3" fmla="*/ 1362366 w 1743075"/>
                <a:gd name="connsiteY3" fmla="*/ 1401111 h 1419225"/>
                <a:gd name="connsiteX4" fmla="*/ 1661451 w 1743075"/>
                <a:gd name="connsiteY4" fmla="*/ 1192514 h 1419225"/>
                <a:gd name="connsiteX5" fmla="*/ 1145196 w 1743075"/>
                <a:gd name="connsiteY5" fmla="*/ 20572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1419225">
                  <a:moveTo>
                    <a:pt x="1145196" y="205724"/>
                  </a:moveTo>
                  <a:cubicBezTo>
                    <a:pt x="947076" y="55229"/>
                    <a:pt x="547026" y="-73359"/>
                    <a:pt x="253656" y="68564"/>
                  </a:cubicBezTo>
                  <a:cubicBezTo>
                    <a:pt x="-39714" y="211438"/>
                    <a:pt x="-109247" y="962009"/>
                    <a:pt x="255561" y="1262999"/>
                  </a:cubicBezTo>
                  <a:cubicBezTo>
                    <a:pt x="497496" y="1463024"/>
                    <a:pt x="1032801" y="1420161"/>
                    <a:pt x="1362366" y="1401111"/>
                  </a:cubicBezTo>
                  <a:cubicBezTo>
                    <a:pt x="1607158" y="1386824"/>
                    <a:pt x="1550008" y="1311576"/>
                    <a:pt x="1661451" y="1192514"/>
                  </a:cubicBezTo>
                  <a:cubicBezTo>
                    <a:pt x="1967203" y="864854"/>
                    <a:pt x="1342363" y="356219"/>
                    <a:pt x="1145196" y="205724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" name="Freeform: Shape 6">
              <a:extLst>
                <a:ext uri="{FF2B5EF4-FFF2-40B4-BE49-F238E27FC236}">
                  <a16:creationId xmlns:a16="http://schemas.microsoft.com/office/drawing/2014/main" id="{4FA9912E-A202-3541-811C-AAEA8A25E5C7}"/>
                </a:ext>
              </a:extLst>
            </p:cNvPr>
            <p:cNvSpPr/>
            <p:nvPr/>
          </p:nvSpPr>
          <p:spPr>
            <a:xfrm>
              <a:off x="6068059" y="4949184"/>
              <a:ext cx="619125" cy="904875"/>
            </a:xfrm>
            <a:custGeom>
              <a:avLst/>
              <a:gdLst>
                <a:gd name="connsiteX0" fmla="*/ 538481 w 619125"/>
                <a:gd name="connsiteY0" fmla="*/ 127641 h 904875"/>
                <a:gd name="connsiteX1" fmla="*/ 131764 w 619125"/>
                <a:gd name="connsiteY1" fmla="*/ 171456 h 904875"/>
                <a:gd name="connsiteX2" fmla="*/ 69851 w 619125"/>
                <a:gd name="connsiteY2" fmla="*/ 762006 h 904875"/>
                <a:gd name="connsiteX3" fmla="*/ 505144 w 619125"/>
                <a:gd name="connsiteY3" fmla="*/ 767721 h 904875"/>
                <a:gd name="connsiteX4" fmla="*/ 538481 w 619125"/>
                <a:gd name="connsiteY4" fmla="*/ 127641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904875">
                  <a:moveTo>
                    <a:pt x="538481" y="127641"/>
                  </a:moveTo>
                  <a:cubicBezTo>
                    <a:pt x="433706" y="-60954"/>
                    <a:pt x="267019" y="-14282"/>
                    <a:pt x="131764" y="171456"/>
                  </a:cubicBezTo>
                  <a:cubicBezTo>
                    <a:pt x="-4444" y="357193"/>
                    <a:pt x="-34924" y="573411"/>
                    <a:pt x="69851" y="762006"/>
                  </a:cubicBezTo>
                  <a:cubicBezTo>
                    <a:pt x="174626" y="950601"/>
                    <a:pt x="368936" y="953458"/>
                    <a:pt x="505144" y="767721"/>
                  </a:cubicBezTo>
                  <a:cubicBezTo>
                    <a:pt x="641351" y="581983"/>
                    <a:pt x="643256" y="316236"/>
                    <a:pt x="538481" y="127641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" name="Freeform: Shape 7">
              <a:extLst>
                <a:ext uri="{FF2B5EF4-FFF2-40B4-BE49-F238E27FC236}">
                  <a16:creationId xmlns:a16="http://schemas.microsoft.com/office/drawing/2014/main" id="{93DF4515-DD97-0343-AF1A-A9BEE8DA922A}"/>
                </a:ext>
              </a:extLst>
            </p:cNvPr>
            <p:cNvSpPr/>
            <p:nvPr/>
          </p:nvSpPr>
          <p:spPr>
            <a:xfrm>
              <a:off x="5929378" y="4157440"/>
              <a:ext cx="1733550" cy="2324100"/>
            </a:xfrm>
            <a:custGeom>
              <a:avLst/>
              <a:gdLst>
                <a:gd name="connsiteX0" fmla="*/ 1316290 w 1733550"/>
                <a:gd name="connsiteY0" fmla="*/ 1010825 h 2324100"/>
                <a:gd name="connsiteX1" fmla="*/ 880044 w 1733550"/>
                <a:gd name="connsiteY1" fmla="*/ 962248 h 2324100"/>
                <a:gd name="connsiteX2" fmla="*/ 929575 w 1733550"/>
                <a:gd name="connsiteY2" fmla="*/ 366935 h 2324100"/>
                <a:gd name="connsiteX3" fmla="*/ 748600 w 1733550"/>
                <a:gd name="connsiteY3" fmla="*/ 66898 h 2324100"/>
                <a:gd name="connsiteX4" fmla="*/ 607629 w 1733550"/>
                <a:gd name="connsiteY4" fmla="*/ 308833 h 2324100"/>
                <a:gd name="connsiteX5" fmla="*/ 223772 w 1733550"/>
                <a:gd name="connsiteY5" fmla="*/ 830803 h 2324100"/>
                <a:gd name="connsiteX6" fmla="*/ 98042 w 1733550"/>
                <a:gd name="connsiteY6" fmla="*/ 1090835 h 2324100"/>
                <a:gd name="connsiteX7" fmla="*/ 246632 w 1733550"/>
                <a:gd name="connsiteY7" fmla="*/ 2167160 h 2324100"/>
                <a:gd name="connsiteX8" fmla="*/ 1331529 w 1733550"/>
                <a:gd name="connsiteY8" fmla="*/ 2305273 h 2324100"/>
                <a:gd name="connsiteX9" fmla="*/ 1622042 w 1733550"/>
                <a:gd name="connsiteY9" fmla="*/ 2096675 h 2324100"/>
                <a:gd name="connsiteX10" fmla="*/ 1316290 w 1733550"/>
                <a:gd name="connsiteY10" fmla="*/ 1010825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3550" h="2324100">
                  <a:moveTo>
                    <a:pt x="1316290" y="1010825"/>
                  </a:moveTo>
                  <a:cubicBezTo>
                    <a:pt x="1142935" y="1007016"/>
                    <a:pt x="967675" y="1003205"/>
                    <a:pt x="880044" y="962248"/>
                  </a:cubicBezTo>
                  <a:cubicBezTo>
                    <a:pt x="598104" y="828898"/>
                    <a:pt x="863852" y="553625"/>
                    <a:pt x="929575" y="366935"/>
                  </a:cubicBezTo>
                  <a:cubicBezTo>
                    <a:pt x="1041969" y="44990"/>
                    <a:pt x="845754" y="-76930"/>
                    <a:pt x="748600" y="66898"/>
                  </a:cubicBezTo>
                  <a:cubicBezTo>
                    <a:pt x="704785" y="132620"/>
                    <a:pt x="662875" y="205963"/>
                    <a:pt x="607629" y="308833"/>
                  </a:cubicBezTo>
                  <a:cubicBezTo>
                    <a:pt x="500950" y="506953"/>
                    <a:pt x="298067" y="694595"/>
                    <a:pt x="223772" y="830803"/>
                  </a:cubicBezTo>
                  <a:cubicBezTo>
                    <a:pt x="178052" y="909860"/>
                    <a:pt x="129475" y="996538"/>
                    <a:pt x="98042" y="1090835"/>
                  </a:cubicBezTo>
                  <a:cubicBezTo>
                    <a:pt x="-50548" y="1402303"/>
                    <a:pt x="-27688" y="1934750"/>
                    <a:pt x="246632" y="2167160"/>
                  </a:cubicBezTo>
                  <a:cubicBezTo>
                    <a:pt x="482852" y="2367185"/>
                    <a:pt x="1009585" y="2324323"/>
                    <a:pt x="1331529" y="2305273"/>
                  </a:cubicBezTo>
                  <a:cubicBezTo>
                    <a:pt x="1570607" y="2290985"/>
                    <a:pt x="1513457" y="2215738"/>
                    <a:pt x="1622042" y="2096675"/>
                  </a:cubicBezTo>
                  <a:cubicBezTo>
                    <a:pt x="1922079" y="1769016"/>
                    <a:pt x="1537270" y="1015588"/>
                    <a:pt x="1316290" y="1010825"/>
                  </a:cubicBez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7" name="Freeform: Shape 8">
              <a:extLst>
                <a:ext uri="{FF2B5EF4-FFF2-40B4-BE49-F238E27FC236}">
                  <a16:creationId xmlns:a16="http://schemas.microsoft.com/office/drawing/2014/main" id="{DF664D58-EB0A-7741-96B3-6BBD31536F7C}"/>
                </a:ext>
              </a:extLst>
            </p:cNvPr>
            <p:cNvSpPr/>
            <p:nvPr/>
          </p:nvSpPr>
          <p:spPr>
            <a:xfrm>
              <a:off x="6886337" y="5158264"/>
              <a:ext cx="952500" cy="342900"/>
            </a:xfrm>
            <a:custGeom>
              <a:avLst/>
              <a:gdLst>
                <a:gd name="connsiteX0" fmla="*/ 787003 w 952500"/>
                <a:gd name="connsiteY0" fmla="*/ 342424 h 342900"/>
                <a:gd name="connsiteX1" fmla="*/ 173593 w 952500"/>
                <a:gd name="connsiteY1" fmla="*/ 342424 h 342900"/>
                <a:gd name="connsiteX2" fmla="*/ 173593 w 952500"/>
                <a:gd name="connsiteY2" fmla="*/ 7144 h 342900"/>
                <a:gd name="connsiteX3" fmla="*/ 787003 w 952500"/>
                <a:gd name="connsiteY3" fmla="*/ 7144 h 342900"/>
                <a:gd name="connsiteX4" fmla="*/ 787003 w 952500"/>
                <a:gd name="connsiteY4" fmla="*/ 34242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342900">
                  <a:moveTo>
                    <a:pt x="787003" y="342424"/>
                  </a:moveTo>
                  <a:lnTo>
                    <a:pt x="173593" y="342424"/>
                  </a:lnTo>
                  <a:cubicBezTo>
                    <a:pt x="-48339" y="342424"/>
                    <a:pt x="-48339" y="7144"/>
                    <a:pt x="173593" y="7144"/>
                  </a:cubicBezTo>
                  <a:lnTo>
                    <a:pt x="787003" y="7144"/>
                  </a:lnTo>
                  <a:cubicBezTo>
                    <a:pt x="1008936" y="7144"/>
                    <a:pt x="1008936" y="342424"/>
                    <a:pt x="787003" y="342424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8" name="Freeform: Shape 9">
              <a:extLst>
                <a:ext uri="{FF2B5EF4-FFF2-40B4-BE49-F238E27FC236}">
                  <a16:creationId xmlns:a16="http://schemas.microsoft.com/office/drawing/2014/main" id="{D7423EF2-05E1-5D4B-A8FF-B4CE1AB5C56E}"/>
                </a:ext>
              </a:extLst>
            </p:cNvPr>
            <p:cNvSpPr/>
            <p:nvPr/>
          </p:nvSpPr>
          <p:spPr>
            <a:xfrm>
              <a:off x="6913245" y="5158264"/>
              <a:ext cx="933450" cy="323850"/>
            </a:xfrm>
            <a:custGeom>
              <a:avLst/>
              <a:gdLst>
                <a:gd name="connsiteX0" fmla="*/ 770573 w 933450"/>
                <a:gd name="connsiteY0" fmla="*/ 316706 h 323850"/>
                <a:gd name="connsiteX1" fmla="*/ 162877 w 933450"/>
                <a:gd name="connsiteY1" fmla="*/ 316706 h 323850"/>
                <a:gd name="connsiteX2" fmla="*/ 162877 w 933450"/>
                <a:gd name="connsiteY2" fmla="*/ 7144 h 323850"/>
                <a:gd name="connsiteX3" fmla="*/ 770573 w 933450"/>
                <a:gd name="connsiteY3" fmla="*/ 7144 h 323850"/>
                <a:gd name="connsiteX4" fmla="*/ 770573 w 933450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450" h="323850">
                  <a:moveTo>
                    <a:pt x="770573" y="316706"/>
                  </a:moveTo>
                  <a:lnTo>
                    <a:pt x="162877" y="316706"/>
                  </a:lnTo>
                  <a:cubicBezTo>
                    <a:pt x="-44767" y="316706"/>
                    <a:pt x="-44767" y="7144"/>
                    <a:pt x="162877" y="7144"/>
                  </a:cubicBezTo>
                  <a:lnTo>
                    <a:pt x="770573" y="7144"/>
                  </a:lnTo>
                  <a:cubicBezTo>
                    <a:pt x="978218" y="7144"/>
                    <a:pt x="978218" y="316706"/>
                    <a:pt x="770573" y="316706"/>
                  </a:cubicBez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D22901DC-448E-1A4D-A28E-73E93B79515D}"/>
                </a:ext>
              </a:extLst>
            </p:cNvPr>
            <p:cNvSpPr/>
            <p:nvPr/>
          </p:nvSpPr>
          <p:spPr>
            <a:xfrm>
              <a:off x="6941344" y="5177311"/>
              <a:ext cx="257175" cy="285750"/>
            </a:xfrm>
            <a:custGeom>
              <a:avLst/>
              <a:gdLst>
                <a:gd name="connsiteX0" fmla="*/ 197644 w 257175"/>
                <a:gd name="connsiteY0" fmla="*/ 282419 h 285750"/>
                <a:gd name="connsiteX1" fmla="*/ 135731 w 257175"/>
                <a:gd name="connsiteY1" fmla="*/ 282419 h 285750"/>
                <a:gd name="connsiteX2" fmla="*/ 135731 w 257175"/>
                <a:gd name="connsiteY2" fmla="*/ 7146 h 285750"/>
                <a:gd name="connsiteX3" fmla="*/ 198596 w 257175"/>
                <a:gd name="connsiteY3" fmla="*/ 7146 h 285750"/>
                <a:gd name="connsiteX4" fmla="*/ 197644 w 257175"/>
                <a:gd name="connsiteY4" fmla="*/ 28241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85750">
                  <a:moveTo>
                    <a:pt x="197644" y="282419"/>
                  </a:moveTo>
                  <a:lnTo>
                    <a:pt x="135731" y="282419"/>
                  </a:lnTo>
                  <a:cubicBezTo>
                    <a:pt x="-35719" y="282419"/>
                    <a:pt x="-35719" y="7146"/>
                    <a:pt x="135731" y="7146"/>
                  </a:cubicBezTo>
                  <a:lnTo>
                    <a:pt x="198596" y="7146"/>
                  </a:lnTo>
                  <a:cubicBezTo>
                    <a:pt x="278606" y="6194"/>
                    <a:pt x="274796" y="282419"/>
                    <a:pt x="197644" y="282419"/>
                  </a:cubicBezTo>
                  <a:close/>
                </a:path>
              </a:pathLst>
            </a:custGeom>
            <a:solidFill>
              <a:srgbClr val="FCDF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6B2D7ECD-E8E7-3441-82F4-F872487B37C6}"/>
                </a:ext>
              </a:extLst>
            </p:cNvPr>
            <p:cNvSpPr/>
            <p:nvPr/>
          </p:nvSpPr>
          <p:spPr>
            <a:xfrm>
              <a:off x="6745367" y="5490686"/>
              <a:ext cx="1171575" cy="342900"/>
            </a:xfrm>
            <a:custGeom>
              <a:avLst/>
              <a:gdLst>
                <a:gd name="connsiteX0" fmla="*/ 1001316 w 1171575"/>
                <a:gd name="connsiteY0" fmla="*/ 342424 h 342900"/>
                <a:gd name="connsiteX1" fmla="*/ 173593 w 1171575"/>
                <a:gd name="connsiteY1" fmla="*/ 342424 h 342900"/>
                <a:gd name="connsiteX2" fmla="*/ 173593 w 1171575"/>
                <a:gd name="connsiteY2" fmla="*/ 7144 h 342900"/>
                <a:gd name="connsiteX3" fmla="*/ 1001316 w 1171575"/>
                <a:gd name="connsiteY3" fmla="*/ 7144 h 342900"/>
                <a:gd name="connsiteX4" fmla="*/ 1001316 w 1171575"/>
                <a:gd name="connsiteY4" fmla="*/ 34242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575" h="342900">
                  <a:moveTo>
                    <a:pt x="1001316" y="342424"/>
                  </a:moveTo>
                  <a:lnTo>
                    <a:pt x="173593" y="342424"/>
                  </a:lnTo>
                  <a:cubicBezTo>
                    <a:pt x="-48339" y="342424"/>
                    <a:pt x="-48339" y="7144"/>
                    <a:pt x="173593" y="7144"/>
                  </a:cubicBezTo>
                  <a:lnTo>
                    <a:pt x="1001316" y="7144"/>
                  </a:lnTo>
                  <a:cubicBezTo>
                    <a:pt x="1223248" y="8096"/>
                    <a:pt x="1223248" y="342424"/>
                    <a:pt x="1001316" y="342424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8A57CDA2-6421-B64C-8983-CE89A2826D4F}"/>
                </a:ext>
              </a:extLst>
            </p:cNvPr>
            <p:cNvSpPr/>
            <p:nvPr/>
          </p:nvSpPr>
          <p:spPr>
            <a:xfrm>
              <a:off x="6773227" y="5491639"/>
              <a:ext cx="1143000" cy="323850"/>
            </a:xfrm>
            <a:custGeom>
              <a:avLst/>
              <a:gdLst>
                <a:gd name="connsiteX0" fmla="*/ 984885 w 1143000"/>
                <a:gd name="connsiteY0" fmla="*/ 316706 h 323850"/>
                <a:gd name="connsiteX1" fmla="*/ 162878 w 1143000"/>
                <a:gd name="connsiteY1" fmla="*/ 316706 h 323850"/>
                <a:gd name="connsiteX2" fmla="*/ 162878 w 1143000"/>
                <a:gd name="connsiteY2" fmla="*/ 7144 h 323850"/>
                <a:gd name="connsiteX3" fmla="*/ 984885 w 1143000"/>
                <a:gd name="connsiteY3" fmla="*/ 7144 h 323850"/>
                <a:gd name="connsiteX4" fmla="*/ 984885 w 1143000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323850">
                  <a:moveTo>
                    <a:pt x="984885" y="316706"/>
                  </a:moveTo>
                  <a:lnTo>
                    <a:pt x="162878" y="316706"/>
                  </a:lnTo>
                  <a:cubicBezTo>
                    <a:pt x="-44768" y="316706"/>
                    <a:pt x="-44768" y="7144"/>
                    <a:pt x="162878" y="7144"/>
                  </a:cubicBezTo>
                  <a:lnTo>
                    <a:pt x="984885" y="7144"/>
                  </a:lnTo>
                  <a:cubicBezTo>
                    <a:pt x="1191578" y="7144"/>
                    <a:pt x="1191578" y="316706"/>
                    <a:pt x="984885" y="316706"/>
                  </a:cubicBez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BF1BF1F7-253C-E145-9CDC-01CC2211E269}"/>
                </a:ext>
              </a:extLst>
            </p:cNvPr>
            <p:cNvSpPr/>
            <p:nvPr/>
          </p:nvSpPr>
          <p:spPr>
            <a:xfrm>
              <a:off x="6790849" y="5509736"/>
              <a:ext cx="257175" cy="285750"/>
            </a:xfrm>
            <a:custGeom>
              <a:avLst/>
              <a:gdLst>
                <a:gd name="connsiteX0" fmla="*/ 198596 w 257175"/>
                <a:gd name="connsiteY0" fmla="*/ 282416 h 285750"/>
                <a:gd name="connsiteX1" fmla="*/ 135731 w 257175"/>
                <a:gd name="connsiteY1" fmla="*/ 282416 h 285750"/>
                <a:gd name="connsiteX2" fmla="*/ 135731 w 257175"/>
                <a:gd name="connsiteY2" fmla="*/ 7144 h 285750"/>
                <a:gd name="connsiteX3" fmla="*/ 198596 w 257175"/>
                <a:gd name="connsiteY3" fmla="*/ 7144 h 285750"/>
                <a:gd name="connsiteX4" fmla="*/ 198596 w 257175"/>
                <a:gd name="connsiteY4" fmla="*/ 28241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85750">
                  <a:moveTo>
                    <a:pt x="198596" y="282416"/>
                  </a:moveTo>
                  <a:lnTo>
                    <a:pt x="135731" y="282416"/>
                  </a:lnTo>
                  <a:cubicBezTo>
                    <a:pt x="-35719" y="282416"/>
                    <a:pt x="-35719" y="7144"/>
                    <a:pt x="135731" y="7144"/>
                  </a:cubicBezTo>
                  <a:lnTo>
                    <a:pt x="198596" y="7144"/>
                  </a:lnTo>
                  <a:cubicBezTo>
                    <a:pt x="278606" y="7144"/>
                    <a:pt x="275749" y="282416"/>
                    <a:pt x="198596" y="282416"/>
                  </a:cubicBezTo>
                  <a:close/>
                </a:path>
              </a:pathLst>
            </a:custGeom>
            <a:solidFill>
              <a:srgbClr val="FCDF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3FEE90C1-2F95-8646-B8B3-E61C58085D92}"/>
                </a:ext>
              </a:extLst>
            </p:cNvPr>
            <p:cNvSpPr/>
            <p:nvPr/>
          </p:nvSpPr>
          <p:spPr>
            <a:xfrm>
              <a:off x="6797754" y="5824061"/>
              <a:ext cx="1076325" cy="342900"/>
            </a:xfrm>
            <a:custGeom>
              <a:avLst/>
              <a:gdLst>
                <a:gd name="connsiteX0" fmla="*/ 911781 w 1076325"/>
                <a:gd name="connsiteY0" fmla="*/ 342424 h 342900"/>
                <a:gd name="connsiteX1" fmla="*/ 173593 w 1076325"/>
                <a:gd name="connsiteY1" fmla="*/ 342424 h 342900"/>
                <a:gd name="connsiteX2" fmla="*/ 173593 w 1076325"/>
                <a:gd name="connsiteY2" fmla="*/ 7144 h 342900"/>
                <a:gd name="connsiteX3" fmla="*/ 911781 w 1076325"/>
                <a:gd name="connsiteY3" fmla="*/ 7144 h 342900"/>
                <a:gd name="connsiteX4" fmla="*/ 911781 w 1076325"/>
                <a:gd name="connsiteY4" fmla="*/ 34242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342900">
                  <a:moveTo>
                    <a:pt x="911781" y="342424"/>
                  </a:moveTo>
                  <a:lnTo>
                    <a:pt x="173593" y="342424"/>
                  </a:lnTo>
                  <a:cubicBezTo>
                    <a:pt x="-48339" y="342424"/>
                    <a:pt x="-48339" y="7144"/>
                    <a:pt x="173593" y="7144"/>
                  </a:cubicBezTo>
                  <a:lnTo>
                    <a:pt x="911781" y="7144"/>
                  </a:lnTo>
                  <a:cubicBezTo>
                    <a:pt x="1133713" y="7144"/>
                    <a:pt x="1133713" y="342424"/>
                    <a:pt x="911781" y="342424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22DC7A36-E3A9-5843-964F-85A6A7F30E02}"/>
                </a:ext>
              </a:extLst>
            </p:cNvPr>
            <p:cNvSpPr/>
            <p:nvPr/>
          </p:nvSpPr>
          <p:spPr>
            <a:xfrm>
              <a:off x="6825615" y="5824061"/>
              <a:ext cx="1057275" cy="323850"/>
            </a:xfrm>
            <a:custGeom>
              <a:avLst/>
              <a:gdLst>
                <a:gd name="connsiteX0" fmla="*/ 895350 w 1057275"/>
                <a:gd name="connsiteY0" fmla="*/ 316706 h 323850"/>
                <a:gd name="connsiteX1" fmla="*/ 162878 w 1057275"/>
                <a:gd name="connsiteY1" fmla="*/ 316706 h 323850"/>
                <a:gd name="connsiteX2" fmla="*/ 162878 w 1057275"/>
                <a:gd name="connsiteY2" fmla="*/ 7144 h 323850"/>
                <a:gd name="connsiteX3" fmla="*/ 895350 w 1057275"/>
                <a:gd name="connsiteY3" fmla="*/ 7144 h 323850"/>
                <a:gd name="connsiteX4" fmla="*/ 895350 w 1057275"/>
                <a:gd name="connsiteY4" fmla="*/ 3167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323850">
                  <a:moveTo>
                    <a:pt x="895350" y="316706"/>
                  </a:moveTo>
                  <a:lnTo>
                    <a:pt x="162878" y="316706"/>
                  </a:lnTo>
                  <a:cubicBezTo>
                    <a:pt x="-44768" y="316706"/>
                    <a:pt x="-44768" y="7144"/>
                    <a:pt x="162878" y="7144"/>
                  </a:cubicBezTo>
                  <a:lnTo>
                    <a:pt x="895350" y="7144"/>
                  </a:lnTo>
                  <a:cubicBezTo>
                    <a:pt x="1102042" y="7144"/>
                    <a:pt x="1102042" y="316706"/>
                    <a:pt x="895350" y="316706"/>
                  </a:cubicBez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02B17FC8-3477-274C-9FA7-81D389A3CE48}"/>
                </a:ext>
              </a:extLst>
            </p:cNvPr>
            <p:cNvSpPr/>
            <p:nvPr/>
          </p:nvSpPr>
          <p:spPr>
            <a:xfrm>
              <a:off x="6843236" y="5843111"/>
              <a:ext cx="257175" cy="285750"/>
            </a:xfrm>
            <a:custGeom>
              <a:avLst/>
              <a:gdLst>
                <a:gd name="connsiteX0" fmla="*/ 198596 w 257175"/>
                <a:gd name="connsiteY0" fmla="*/ 282416 h 285750"/>
                <a:gd name="connsiteX1" fmla="*/ 135731 w 257175"/>
                <a:gd name="connsiteY1" fmla="*/ 282416 h 285750"/>
                <a:gd name="connsiteX2" fmla="*/ 135731 w 257175"/>
                <a:gd name="connsiteY2" fmla="*/ 7144 h 285750"/>
                <a:gd name="connsiteX3" fmla="*/ 198596 w 257175"/>
                <a:gd name="connsiteY3" fmla="*/ 7144 h 285750"/>
                <a:gd name="connsiteX4" fmla="*/ 198596 w 257175"/>
                <a:gd name="connsiteY4" fmla="*/ 28241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285750">
                  <a:moveTo>
                    <a:pt x="198596" y="282416"/>
                  </a:moveTo>
                  <a:lnTo>
                    <a:pt x="135731" y="282416"/>
                  </a:lnTo>
                  <a:cubicBezTo>
                    <a:pt x="-35719" y="282416"/>
                    <a:pt x="-35719" y="7144"/>
                    <a:pt x="135731" y="7144"/>
                  </a:cubicBezTo>
                  <a:lnTo>
                    <a:pt x="198596" y="7144"/>
                  </a:lnTo>
                  <a:cubicBezTo>
                    <a:pt x="278606" y="7144"/>
                    <a:pt x="275749" y="282416"/>
                    <a:pt x="198596" y="282416"/>
                  </a:cubicBezTo>
                  <a:close/>
                </a:path>
              </a:pathLst>
            </a:custGeom>
            <a:solidFill>
              <a:srgbClr val="FCDF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6" name="Freeform: Shape 17">
              <a:extLst>
                <a:ext uri="{FF2B5EF4-FFF2-40B4-BE49-F238E27FC236}">
                  <a16:creationId xmlns:a16="http://schemas.microsoft.com/office/drawing/2014/main" id="{F906C559-A877-064D-B4D0-2BC28A2E0E54}"/>
                </a:ext>
              </a:extLst>
            </p:cNvPr>
            <p:cNvSpPr/>
            <p:nvPr/>
          </p:nvSpPr>
          <p:spPr>
            <a:xfrm>
              <a:off x="6954917" y="6160292"/>
              <a:ext cx="800100" cy="323850"/>
            </a:xfrm>
            <a:custGeom>
              <a:avLst/>
              <a:gdLst>
                <a:gd name="connsiteX0" fmla="*/ 641271 w 800100"/>
                <a:gd name="connsiteY0" fmla="*/ 318614 h 323850"/>
                <a:gd name="connsiteX1" fmla="*/ 162163 w 800100"/>
                <a:gd name="connsiteY1" fmla="*/ 318614 h 323850"/>
                <a:gd name="connsiteX2" fmla="*/ 162163 w 800100"/>
                <a:gd name="connsiteY2" fmla="*/ 7146 h 323850"/>
                <a:gd name="connsiteX3" fmla="*/ 641271 w 800100"/>
                <a:gd name="connsiteY3" fmla="*/ 7146 h 323850"/>
                <a:gd name="connsiteX4" fmla="*/ 641271 w 800100"/>
                <a:gd name="connsiteY4" fmla="*/ 31861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323850">
                  <a:moveTo>
                    <a:pt x="641271" y="318614"/>
                  </a:moveTo>
                  <a:lnTo>
                    <a:pt x="162163" y="318614"/>
                  </a:lnTo>
                  <a:cubicBezTo>
                    <a:pt x="-44529" y="318614"/>
                    <a:pt x="-44529" y="7146"/>
                    <a:pt x="162163" y="7146"/>
                  </a:cubicBezTo>
                  <a:lnTo>
                    <a:pt x="641271" y="7146"/>
                  </a:lnTo>
                  <a:cubicBezTo>
                    <a:pt x="847963" y="6194"/>
                    <a:pt x="847963" y="318614"/>
                    <a:pt x="641271" y="318614"/>
                  </a:cubicBezTo>
                  <a:close/>
                </a:path>
              </a:pathLst>
            </a:custGeom>
            <a:solidFill>
              <a:srgbClr val="DB9D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7" name="Freeform: Shape 18">
              <a:extLst>
                <a:ext uri="{FF2B5EF4-FFF2-40B4-BE49-F238E27FC236}">
                  <a16:creationId xmlns:a16="http://schemas.microsoft.com/office/drawing/2014/main" id="{8B95D8B3-B35C-9E44-9980-8AA2826EB136}"/>
                </a:ext>
              </a:extLst>
            </p:cNvPr>
            <p:cNvSpPr/>
            <p:nvPr/>
          </p:nvSpPr>
          <p:spPr>
            <a:xfrm>
              <a:off x="6981111" y="6160291"/>
              <a:ext cx="771525" cy="295275"/>
            </a:xfrm>
            <a:custGeom>
              <a:avLst/>
              <a:gdLst>
                <a:gd name="connsiteX0" fmla="*/ 625554 w 771525"/>
                <a:gd name="connsiteY0" fmla="*/ 294801 h 295275"/>
                <a:gd name="connsiteX1" fmla="*/ 152162 w 771525"/>
                <a:gd name="connsiteY1" fmla="*/ 294801 h 295275"/>
                <a:gd name="connsiteX2" fmla="*/ 152162 w 771525"/>
                <a:gd name="connsiteY2" fmla="*/ 7146 h 295275"/>
                <a:gd name="connsiteX3" fmla="*/ 625554 w 771525"/>
                <a:gd name="connsiteY3" fmla="*/ 7146 h 295275"/>
                <a:gd name="connsiteX4" fmla="*/ 625554 w 771525"/>
                <a:gd name="connsiteY4" fmla="*/ 29480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295275">
                  <a:moveTo>
                    <a:pt x="625554" y="294801"/>
                  </a:moveTo>
                  <a:lnTo>
                    <a:pt x="152162" y="294801"/>
                  </a:lnTo>
                  <a:cubicBezTo>
                    <a:pt x="-41196" y="294801"/>
                    <a:pt x="-41196" y="7146"/>
                    <a:pt x="152162" y="7146"/>
                  </a:cubicBezTo>
                  <a:lnTo>
                    <a:pt x="625554" y="7146"/>
                  </a:lnTo>
                  <a:cubicBezTo>
                    <a:pt x="818912" y="6194"/>
                    <a:pt x="818912" y="294801"/>
                    <a:pt x="625554" y="294801"/>
                  </a:cubicBezTo>
                  <a:close/>
                </a:path>
              </a:pathLst>
            </a:custGeom>
            <a:solidFill>
              <a:srgbClr val="E8B6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8" name="Freeform: Shape 66">
              <a:extLst>
                <a:ext uri="{FF2B5EF4-FFF2-40B4-BE49-F238E27FC236}">
                  <a16:creationId xmlns:a16="http://schemas.microsoft.com/office/drawing/2014/main" id="{818F0DE7-ACAC-9349-9AD1-2CBC49E702DA}"/>
                </a:ext>
              </a:extLst>
            </p:cNvPr>
            <p:cNvSpPr/>
            <p:nvPr/>
          </p:nvSpPr>
          <p:spPr>
            <a:xfrm>
              <a:off x="4389121" y="3742372"/>
              <a:ext cx="1304925" cy="2066925"/>
            </a:xfrm>
            <a:custGeom>
              <a:avLst/>
              <a:gdLst>
                <a:gd name="connsiteX0" fmla="*/ 51435 w 1304925"/>
                <a:gd name="connsiteY0" fmla="*/ 2016442 h 2066925"/>
                <a:gd name="connsiteX1" fmla="*/ 795338 w 1304925"/>
                <a:gd name="connsiteY1" fmla="*/ 2016442 h 2066925"/>
                <a:gd name="connsiteX2" fmla="*/ 1261110 w 1304925"/>
                <a:gd name="connsiteY2" fmla="*/ 1543050 h 2066925"/>
                <a:gd name="connsiteX3" fmla="*/ 1261110 w 1304925"/>
                <a:gd name="connsiteY3" fmla="*/ 51435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925" h="2066925">
                  <a:moveTo>
                    <a:pt x="51435" y="2016442"/>
                  </a:moveTo>
                  <a:lnTo>
                    <a:pt x="795338" y="2016442"/>
                  </a:lnTo>
                  <a:cubicBezTo>
                    <a:pt x="1028700" y="2016442"/>
                    <a:pt x="1261110" y="1868805"/>
                    <a:pt x="1261110" y="1543050"/>
                  </a:cubicBezTo>
                  <a:lnTo>
                    <a:pt x="1261110" y="51435"/>
                  </a:lnTo>
                </a:path>
              </a:pathLst>
            </a:custGeom>
            <a:noFill/>
            <a:ln w="6858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D8EF7C39-8557-BC46-B58E-539F00273B77}"/>
                </a:ext>
              </a:extLst>
            </p:cNvPr>
            <p:cNvSpPr/>
            <p:nvPr/>
          </p:nvSpPr>
          <p:spPr>
            <a:xfrm>
              <a:off x="6997541" y="6176486"/>
              <a:ext cx="247650" cy="266700"/>
            </a:xfrm>
            <a:custGeom>
              <a:avLst/>
              <a:gdLst>
                <a:gd name="connsiteX0" fmla="*/ 185261 w 247650"/>
                <a:gd name="connsiteY0" fmla="*/ 263366 h 266700"/>
                <a:gd name="connsiteX1" fmla="*/ 127159 w 247650"/>
                <a:gd name="connsiteY1" fmla="*/ 263366 h 266700"/>
                <a:gd name="connsiteX2" fmla="*/ 127159 w 247650"/>
                <a:gd name="connsiteY2" fmla="*/ 7144 h 266700"/>
                <a:gd name="connsiteX3" fmla="*/ 185261 w 247650"/>
                <a:gd name="connsiteY3" fmla="*/ 7144 h 266700"/>
                <a:gd name="connsiteX4" fmla="*/ 185261 w 247650"/>
                <a:gd name="connsiteY4" fmla="*/ 2633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266700">
                  <a:moveTo>
                    <a:pt x="185261" y="263366"/>
                  </a:moveTo>
                  <a:lnTo>
                    <a:pt x="127159" y="263366"/>
                  </a:lnTo>
                  <a:cubicBezTo>
                    <a:pt x="-32861" y="263366"/>
                    <a:pt x="-32861" y="7144"/>
                    <a:pt x="127159" y="7144"/>
                  </a:cubicBezTo>
                  <a:lnTo>
                    <a:pt x="185261" y="7144"/>
                  </a:lnTo>
                  <a:cubicBezTo>
                    <a:pt x="260509" y="7144"/>
                    <a:pt x="257651" y="263366"/>
                    <a:pt x="185261" y="263366"/>
                  </a:cubicBezTo>
                  <a:close/>
                </a:path>
              </a:pathLst>
            </a:custGeom>
            <a:solidFill>
              <a:srgbClr val="FCDF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DE032F2A-9E0E-E04A-8FC4-A97CE03E4BC8}"/>
                </a:ext>
              </a:extLst>
            </p:cNvPr>
            <p:cNvSpPr/>
            <p:nvPr/>
          </p:nvSpPr>
          <p:spPr>
            <a:xfrm>
              <a:off x="3393281" y="5050631"/>
              <a:ext cx="476250" cy="1447800"/>
            </a:xfrm>
            <a:custGeom>
              <a:avLst/>
              <a:gdLst>
                <a:gd name="connsiteX0" fmla="*/ 7144 w 476250"/>
                <a:gd name="connsiteY0" fmla="*/ 7144 h 1447800"/>
                <a:gd name="connsiteX1" fmla="*/ 471011 w 476250"/>
                <a:gd name="connsiteY1" fmla="*/ 7144 h 1447800"/>
                <a:gd name="connsiteX2" fmla="*/ 471011 w 476250"/>
                <a:gd name="connsiteY2" fmla="*/ 1447324 h 1447800"/>
                <a:gd name="connsiteX3" fmla="*/ 7144 w 476250"/>
                <a:gd name="connsiteY3" fmla="*/ 1447324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447800">
                  <a:moveTo>
                    <a:pt x="7144" y="7144"/>
                  </a:moveTo>
                  <a:lnTo>
                    <a:pt x="471011" y="7144"/>
                  </a:lnTo>
                  <a:lnTo>
                    <a:pt x="471011" y="1447324"/>
                  </a:lnTo>
                  <a:lnTo>
                    <a:pt x="7144" y="1447324"/>
                  </a:lnTo>
                  <a:close/>
                </a:path>
              </a:pathLst>
            </a:custGeom>
            <a:solidFill>
              <a:srgbClr val="CEC8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9EE7D54E-0B91-A24B-89C6-5AD211DBB14E}"/>
                </a:ext>
              </a:extLst>
            </p:cNvPr>
            <p:cNvSpPr/>
            <p:nvPr/>
          </p:nvSpPr>
          <p:spPr>
            <a:xfrm>
              <a:off x="4174331" y="5347570"/>
              <a:ext cx="361950" cy="857250"/>
            </a:xfrm>
            <a:custGeom>
              <a:avLst/>
              <a:gdLst>
                <a:gd name="connsiteX0" fmla="*/ 354806 w 361950"/>
                <a:gd name="connsiteY0" fmla="*/ 43580 h 857250"/>
                <a:gd name="connsiteX1" fmla="*/ 354806 w 361950"/>
                <a:gd name="connsiteY1" fmla="*/ 817011 h 857250"/>
                <a:gd name="connsiteX2" fmla="*/ 7144 w 361950"/>
                <a:gd name="connsiteY2" fmla="*/ 817011 h 857250"/>
                <a:gd name="connsiteX3" fmla="*/ 7144 w 361950"/>
                <a:gd name="connsiteY3" fmla="*/ 43580 h 857250"/>
                <a:gd name="connsiteX4" fmla="*/ 354806 w 361950"/>
                <a:gd name="connsiteY4" fmla="*/ 4358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857250">
                  <a:moveTo>
                    <a:pt x="354806" y="43580"/>
                  </a:moveTo>
                  <a:cubicBezTo>
                    <a:pt x="354806" y="253130"/>
                    <a:pt x="354806" y="607461"/>
                    <a:pt x="354806" y="817011"/>
                  </a:cubicBezTo>
                  <a:cubicBezTo>
                    <a:pt x="228124" y="864636"/>
                    <a:pt x="111919" y="866541"/>
                    <a:pt x="7144" y="817011"/>
                  </a:cubicBezTo>
                  <a:cubicBezTo>
                    <a:pt x="7144" y="607461"/>
                    <a:pt x="7144" y="253130"/>
                    <a:pt x="7144" y="43580"/>
                  </a:cubicBezTo>
                  <a:cubicBezTo>
                    <a:pt x="111919" y="-5950"/>
                    <a:pt x="228124" y="-4045"/>
                    <a:pt x="354806" y="43580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F343A166-0FE1-554D-BA8E-B3EBED1B4667}"/>
                </a:ext>
              </a:extLst>
            </p:cNvPr>
            <p:cNvSpPr/>
            <p:nvPr/>
          </p:nvSpPr>
          <p:spPr>
            <a:xfrm>
              <a:off x="4174331" y="5593912"/>
              <a:ext cx="361950" cy="361950"/>
            </a:xfrm>
            <a:custGeom>
              <a:avLst/>
              <a:gdLst>
                <a:gd name="connsiteX0" fmla="*/ 354806 w 361950"/>
                <a:gd name="connsiteY0" fmla="*/ 32505 h 361950"/>
                <a:gd name="connsiteX1" fmla="*/ 354806 w 361950"/>
                <a:gd name="connsiteY1" fmla="*/ 335400 h 361950"/>
                <a:gd name="connsiteX2" fmla="*/ 7144 w 361950"/>
                <a:gd name="connsiteY2" fmla="*/ 335400 h 361950"/>
                <a:gd name="connsiteX3" fmla="*/ 7144 w 361950"/>
                <a:gd name="connsiteY3" fmla="*/ 32505 h 361950"/>
                <a:gd name="connsiteX4" fmla="*/ 354806 w 361950"/>
                <a:gd name="connsiteY4" fmla="*/ 3250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54806" y="32505"/>
                  </a:moveTo>
                  <a:cubicBezTo>
                    <a:pt x="354806" y="114420"/>
                    <a:pt x="354806" y="253486"/>
                    <a:pt x="354806" y="335400"/>
                  </a:cubicBezTo>
                  <a:cubicBezTo>
                    <a:pt x="228124" y="368738"/>
                    <a:pt x="111919" y="368738"/>
                    <a:pt x="7144" y="335400"/>
                  </a:cubicBezTo>
                  <a:cubicBezTo>
                    <a:pt x="7144" y="253486"/>
                    <a:pt x="7144" y="114420"/>
                    <a:pt x="7144" y="32505"/>
                  </a:cubicBezTo>
                  <a:cubicBezTo>
                    <a:pt x="110014" y="-832"/>
                    <a:pt x="226219" y="-1785"/>
                    <a:pt x="354806" y="32505"/>
                  </a:cubicBezTo>
                  <a:close/>
                </a:path>
              </a:pathLst>
            </a:custGeom>
            <a:solidFill>
              <a:srgbClr val="B87C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3EF0E1AF-8042-2C4C-A93D-F03E46247DD2}"/>
                </a:ext>
              </a:extLst>
            </p:cNvPr>
            <p:cNvSpPr/>
            <p:nvPr/>
          </p:nvSpPr>
          <p:spPr>
            <a:xfrm>
              <a:off x="4471511" y="56649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323E218E-38BE-394B-983F-F7608DC279EE}"/>
                </a:ext>
              </a:extLst>
            </p:cNvPr>
            <p:cNvSpPr/>
            <p:nvPr/>
          </p:nvSpPr>
          <p:spPr>
            <a:xfrm>
              <a:off x="4471511" y="572881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023CD13A-7921-CA4B-AE0B-BDA2452982CC}"/>
                </a:ext>
              </a:extLst>
            </p:cNvPr>
            <p:cNvSpPr/>
            <p:nvPr/>
          </p:nvSpPr>
          <p:spPr>
            <a:xfrm>
              <a:off x="4471511" y="579167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38E9E3FA-2CAC-D04B-9494-BAA5209A15A6}"/>
                </a:ext>
              </a:extLst>
            </p:cNvPr>
            <p:cNvSpPr/>
            <p:nvPr/>
          </p:nvSpPr>
          <p:spPr>
            <a:xfrm>
              <a:off x="4471511" y="58554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0148A7CB-779D-C54A-B858-0E0D8BE0597A}"/>
                </a:ext>
              </a:extLst>
            </p:cNvPr>
            <p:cNvSpPr/>
            <p:nvPr/>
          </p:nvSpPr>
          <p:spPr>
            <a:xfrm>
              <a:off x="4426744" y="575833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3C7B362D-45BB-E748-9026-508A21909402}"/>
                </a:ext>
              </a:extLst>
            </p:cNvPr>
            <p:cNvSpPr/>
            <p:nvPr/>
          </p:nvSpPr>
          <p:spPr>
            <a:xfrm>
              <a:off x="4426744" y="56316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6EE2E561-6C89-1746-B3B7-D047B7663401}"/>
                </a:ext>
              </a:extLst>
            </p:cNvPr>
            <p:cNvSpPr/>
            <p:nvPr/>
          </p:nvSpPr>
          <p:spPr>
            <a:xfrm>
              <a:off x="4426744" y="56945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F338AE4D-F407-2443-B4EB-B774657CFB7C}"/>
                </a:ext>
              </a:extLst>
            </p:cNvPr>
            <p:cNvSpPr/>
            <p:nvPr/>
          </p:nvSpPr>
          <p:spPr>
            <a:xfrm>
              <a:off x="4426744" y="58850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940B093A-E750-BE48-AE5D-10D038E60935}"/>
                </a:ext>
              </a:extLst>
            </p:cNvPr>
            <p:cNvSpPr/>
            <p:nvPr/>
          </p:nvSpPr>
          <p:spPr>
            <a:xfrm>
              <a:off x="4426744" y="58221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A5A39C67-6A5E-8646-B735-1883AD4A1D22}"/>
                </a:ext>
              </a:extLst>
            </p:cNvPr>
            <p:cNvSpPr/>
            <p:nvPr/>
          </p:nvSpPr>
          <p:spPr>
            <a:xfrm>
              <a:off x="4381024" y="572881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82EBE386-212D-CE48-BA85-5AB26F9B6EAD}"/>
                </a:ext>
              </a:extLst>
            </p:cNvPr>
            <p:cNvSpPr/>
            <p:nvPr/>
          </p:nvSpPr>
          <p:spPr>
            <a:xfrm>
              <a:off x="4381024" y="56649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BECABF03-FAC7-BF41-AC79-8F007511D3F1}"/>
                </a:ext>
              </a:extLst>
            </p:cNvPr>
            <p:cNvSpPr/>
            <p:nvPr/>
          </p:nvSpPr>
          <p:spPr>
            <a:xfrm>
              <a:off x="4381024" y="58554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8741410C-C22D-F84F-AEE5-EADEB347EF40}"/>
                </a:ext>
              </a:extLst>
            </p:cNvPr>
            <p:cNvSpPr/>
            <p:nvPr/>
          </p:nvSpPr>
          <p:spPr>
            <a:xfrm>
              <a:off x="4381024" y="579167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099BBD85-3779-0240-BC71-9044F9683A49}"/>
                </a:ext>
              </a:extLst>
            </p:cNvPr>
            <p:cNvSpPr/>
            <p:nvPr/>
          </p:nvSpPr>
          <p:spPr>
            <a:xfrm>
              <a:off x="4335304" y="575833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C94AD256-4058-0544-93F2-233B8EE01D8C}"/>
                </a:ext>
              </a:extLst>
            </p:cNvPr>
            <p:cNvSpPr/>
            <p:nvPr/>
          </p:nvSpPr>
          <p:spPr>
            <a:xfrm>
              <a:off x="4335304" y="56316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D7018375-2123-D542-A409-7D8AF1B3561A}"/>
                </a:ext>
              </a:extLst>
            </p:cNvPr>
            <p:cNvSpPr/>
            <p:nvPr/>
          </p:nvSpPr>
          <p:spPr>
            <a:xfrm>
              <a:off x="4335304" y="56945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DFE43067-2E79-1147-9F77-AEA6C2B2A1F6}"/>
                </a:ext>
              </a:extLst>
            </p:cNvPr>
            <p:cNvSpPr/>
            <p:nvPr/>
          </p:nvSpPr>
          <p:spPr>
            <a:xfrm>
              <a:off x="4335304" y="58850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DA46A3E9-7888-8244-93E3-7230A2B785B7}"/>
                </a:ext>
              </a:extLst>
            </p:cNvPr>
            <p:cNvSpPr/>
            <p:nvPr/>
          </p:nvSpPr>
          <p:spPr>
            <a:xfrm>
              <a:off x="4335304" y="58221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2485A975-D538-3941-85AC-AFBAF5F1891A}"/>
                </a:ext>
              </a:extLst>
            </p:cNvPr>
            <p:cNvSpPr/>
            <p:nvPr/>
          </p:nvSpPr>
          <p:spPr>
            <a:xfrm>
              <a:off x="4290536" y="572881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E9D8789F-B5B1-3542-BD2A-AAED074551A8}"/>
                </a:ext>
              </a:extLst>
            </p:cNvPr>
            <p:cNvSpPr/>
            <p:nvPr/>
          </p:nvSpPr>
          <p:spPr>
            <a:xfrm>
              <a:off x="4290536" y="56649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28B6406F-1450-374F-A1FF-ABF9228182A1}"/>
                </a:ext>
              </a:extLst>
            </p:cNvPr>
            <p:cNvSpPr/>
            <p:nvPr/>
          </p:nvSpPr>
          <p:spPr>
            <a:xfrm>
              <a:off x="4290536" y="58554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55284A59-992F-1844-A157-FD6E67650CB1}"/>
                </a:ext>
              </a:extLst>
            </p:cNvPr>
            <p:cNvSpPr/>
            <p:nvPr/>
          </p:nvSpPr>
          <p:spPr>
            <a:xfrm>
              <a:off x="4290536" y="579167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911EB10D-D76D-8241-9B27-761167F35E3B}"/>
                </a:ext>
              </a:extLst>
            </p:cNvPr>
            <p:cNvSpPr/>
            <p:nvPr/>
          </p:nvSpPr>
          <p:spPr>
            <a:xfrm>
              <a:off x="4244816" y="575833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5619DBC3-9A29-2749-868C-838E5F2E1940}"/>
                </a:ext>
              </a:extLst>
            </p:cNvPr>
            <p:cNvSpPr/>
            <p:nvPr/>
          </p:nvSpPr>
          <p:spPr>
            <a:xfrm>
              <a:off x="4244816" y="56316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73224174-2F07-A844-840C-A0AEC595BB55}"/>
                </a:ext>
              </a:extLst>
            </p:cNvPr>
            <p:cNvSpPr/>
            <p:nvPr/>
          </p:nvSpPr>
          <p:spPr>
            <a:xfrm>
              <a:off x="4244816" y="56945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D1D7C842-3255-C446-ABCB-D0652C28FDC6}"/>
                </a:ext>
              </a:extLst>
            </p:cNvPr>
            <p:cNvSpPr/>
            <p:nvPr/>
          </p:nvSpPr>
          <p:spPr>
            <a:xfrm>
              <a:off x="4244816" y="588502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5C6840C2-02C1-BA42-AC1C-E9F5CA9B09E7}"/>
                </a:ext>
              </a:extLst>
            </p:cNvPr>
            <p:cNvSpPr/>
            <p:nvPr/>
          </p:nvSpPr>
          <p:spPr>
            <a:xfrm>
              <a:off x="4244816" y="582215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C6A75E74-233E-D440-9782-9F13EB34739E}"/>
                </a:ext>
              </a:extLst>
            </p:cNvPr>
            <p:cNvSpPr/>
            <p:nvPr/>
          </p:nvSpPr>
          <p:spPr>
            <a:xfrm>
              <a:off x="4200049" y="5728811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0BCFA0D5-F081-E64F-B818-40B4DAA6FB78}"/>
                </a:ext>
              </a:extLst>
            </p:cNvPr>
            <p:cNvSpPr/>
            <p:nvPr/>
          </p:nvSpPr>
          <p:spPr>
            <a:xfrm>
              <a:off x="4200049" y="56649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3E428ADC-14CD-A64F-823C-168A2CAB5BD1}"/>
                </a:ext>
              </a:extLst>
            </p:cNvPr>
            <p:cNvSpPr/>
            <p:nvPr/>
          </p:nvSpPr>
          <p:spPr>
            <a:xfrm>
              <a:off x="4200049" y="585549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9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9"/>
                    <a:pt x="19526" y="31909"/>
                  </a:cubicBezTo>
                  <a:cubicBezTo>
                    <a:pt x="12688" y="31909"/>
                    <a:pt x="7144" y="26365"/>
                    <a:pt x="7144" y="19526"/>
                  </a:cubicBezTo>
                  <a:cubicBezTo>
                    <a:pt x="7144" y="12688"/>
                    <a:pt x="12688" y="7144"/>
                    <a:pt x="19526" y="7144"/>
                  </a:cubicBezTo>
                  <a:cubicBezTo>
                    <a:pt x="26365" y="7144"/>
                    <a:pt x="31909" y="12688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413F66FA-5FC5-F54F-842A-3211498BD892}"/>
                </a:ext>
              </a:extLst>
            </p:cNvPr>
            <p:cNvSpPr/>
            <p:nvPr/>
          </p:nvSpPr>
          <p:spPr>
            <a:xfrm>
              <a:off x="4200049" y="5791676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31908 h 38100"/>
                <a:gd name="connsiteX2" fmla="*/ 7144 w 38100"/>
                <a:gd name="connsiteY2" fmla="*/ 19526 h 38100"/>
                <a:gd name="connsiteX3" fmla="*/ 19526 w 38100"/>
                <a:gd name="connsiteY3" fmla="*/ 7144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26365"/>
                    <a:pt x="26365" y="31908"/>
                    <a:pt x="19526" y="31908"/>
                  </a:cubicBezTo>
                  <a:cubicBezTo>
                    <a:pt x="12688" y="31908"/>
                    <a:pt x="7144" y="26365"/>
                    <a:pt x="7144" y="19526"/>
                  </a:cubicBezTo>
                  <a:cubicBezTo>
                    <a:pt x="7144" y="12687"/>
                    <a:pt x="12688" y="7144"/>
                    <a:pt x="19526" y="7144"/>
                  </a:cubicBezTo>
                  <a:cubicBezTo>
                    <a:pt x="26365" y="7144"/>
                    <a:pt x="31909" y="12687"/>
                    <a:pt x="31909" y="19526"/>
                  </a:cubicBezTo>
                  <a:close/>
                </a:path>
              </a:pathLst>
            </a:custGeom>
            <a:solidFill>
              <a:srgbClr val="D192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8365A177-CE63-D841-8258-11A1AB83666B}"/>
                </a:ext>
              </a:extLst>
            </p:cNvPr>
            <p:cNvSpPr/>
            <p:nvPr/>
          </p:nvSpPr>
          <p:spPr>
            <a:xfrm>
              <a:off x="6586061" y="4180046"/>
              <a:ext cx="200025" cy="257175"/>
            </a:xfrm>
            <a:custGeom>
              <a:avLst/>
              <a:gdLst>
                <a:gd name="connsiteX0" fmla="*/ 142399 w 200025"/>
                <a:gd name="connsiteY0" fmla="*/ 7144 h 257175"/>
                <a:gd name="connsiteX1" fmla="*/ 91916 w 200025"/>
                <a:gd name="connsiteY1" fmla="*/ 44291 h 257175"/>
                <a:gd name="connsiteX2" fmla="*/ 7144 w 200025"/>
                <a:gd name="connsiteY2" fmla="*/ 204311 h 257175"/>
                <a:gd name="connsiteX3" fmla="*/ 139541 w 200025"/>
                <a:gd name="connsiteY3" fmla="*/ 250031 h 257175"/>
                <a:gd name="connsiteX4" fmla="*/ 142399 w 200025"/>
                <a:gd name="connsiteY4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57175">
                  <a:moveTo>
                    <a:pt x="142399" y="7144"/>
                  </a:moveTo>
                  <a:cubicBezTo>
                    <a:pt x="122396" y="12859"/>
                    <a:pt x="104299" y="25241"/>
                    <a:pt x="91916" y="44291"/>
                  </a:cubicBezTo>
                  <a:lnTo>
                    <a:pt x="7144" y="204311"/>
                  </a:lnTo>
                  <a:cubicBezTo>
                    <a:pt x="57626" y="237649"/>
                    <a:pt x="75724" y="243364"/>
                    <a:pt x="139541" y="250031"/>
                  </a:cubicBezTo>
                  <a:cubicBezTo>
                    <a:pt x="201454" y="169069"/>
                    <a:pt x="235744" y="54769"/>
                    <a:pt x="142399" y="7144"/>
                  </a:cubicBezTo>
                  <a:close/>
                </a:path>
              </a:pathLst>
            </a:custGeom>
            <a:solidFill>
              <a:srgbClr val="FCDF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8A675D04-FFFE-4747-8671-FB71832CB58F}"/>
                </a:ext>
              </a:extLst>
            </p:cNvPr>
            <p:cNvSpPr/>
            <p:nvPr/>
          </p:nvSpPr>
          <p:spPr>
            <a:xfrm>
              <a:off x="7195661" y="1477804"/>
              <a:ext cx="1485900" cy="1409700"/>
            </a:xfrm>
            <a:custGeom>
              <a:avLst/>
              <a:gdLst>
                <a:gd name="connsiteX0" fmla="*/ 7144 w 1485900"/>
                <a:gd name="connsiteY0" fmla="*/ 1303496 h 1409700"/>
                <a:gd name="connsiteX1" fmla="*/ 105251 w 1485900"/>
                <a:gd name="connsiteY1" fmla="*/ 7144 h 1409700"/>
                <a:gd name="connsiteX2" fmla="*/ 1386364 w 1485900"/>
                <a:gd name="connsiteY2" fmla="*/ 7144 h 1409700"/>
                <a:gd name="connsiteX3" fmla="*/ 1484471 w 1485900"/>
                <a:gd name="connsiteY3" fmla="*/ 1303496 h 1409700"/>
                <a:gd name="connsiteX4" fmla="*/ 7144 w 1485900"/>
                <a:gd name="connsiteY4" fmla="*/ 1303496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00" h="1409700">
                  <a:moveTo>
                    <a:pt x="7144" y="1303496"/>
                  </a:moveTo>
                  <a:cubicBezTo>
                    <a:pt x="73819" y="785336"/>
                    <a:pt x="108109" y="354806"/>
                    <a:pt x="105251" y="7144"/>
                  </a:cubicBezTo>
                  <a:lnTo>
                    <a:pt x="1386364" y="7144"/>
                  </a:lnTo>
                  <a:cubicBezTo>
                    <a:pt x="1383506" y="354806"/>
                    <a:pt x="1417796" y="785336"/>
                    <a:pt x="1484471" y="1303496"/>
                  </a:cubicBezTo>
                  <a:cubicBezTo>
                    <a:pt x="1010126" y="1439704"/>
                    <a:pt x="481489" y="1439704"/>
                    <a:pt x="7144" y="1303496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solidFill>
                <a:srgbClr val="9E000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9877AE78-7132-6146-B12D-60689232D1A4}"/>
                </a:ext>
              </a:extLst>
            </p:cNvPr>
            <p:cNvSpPr/>
            <p:nvPr/>
          </p:nvSpPr>
          <p:spPr>
            <a:xfrm>
              <a:off x="7185184" y="2549366"/>
              <a:ext cx="514350" cy="66675"/>
            </a:xfrm>
            <a:custGeom>
              <a:avLst/>
              <a:gdLst>
                <a:gd name="connsiteX0" fmla="*/ 7144 w 514350"/>
                <a:gd name="connsiteY0" fmla="*/ 7144 h 66675"/>
                <a:gd name="connsiteX1" fmla="*/ 515779 w 514350"/>
                <a:gd name="connsiteY1" fmla="*/ 7144 h 66675"/>
                <a:gd name="connsiteX2" fmla="*/ 515779 w 514350"/>
                <a:gd name="connsiteY2" fmla="*/ 68104 h 66675"/>
                <a:gd name="connsiteX3" fmla="*/ 7144 w 514350"/>
                <a:gd name="connsiteY3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66675">
                  <a:moveTo>
                    <a:pt x="7144" y="7144"/>
                  </a:moveTo>
                  <a:lnTo>
                    <a:pt x="515779" y="7144"/>
                  </a:lnTo>
                  <a:lnTo>
                    <a:pt x="515779" y="68104"/>
                  </a:lnTo>
                  <a:lnTo>
                    <a:pt x="7144" y="68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187C6E28-BFCE-4543-96C8-7D66B2517A78}"/>
                </a:ext>
              </a:extLst>
            </p:cNvPr>
            <p:cNvSpPr/>
            <p:nvPr/>
          </p:nvSpPr>
          <p:spPr>
            <a:xfrm>
              <a:off x="7207091" y="2262664"/>
              <a:ext cx="495300" cy="66675"/>
            </a:xfrm>
            <a:custGeom>
              <a:avLst/>
              <a:gdLst>
                <a:gd name="connsiteX0" fmla="*/ 7144 w 495300"/>
                <a:gd name="connsiteY0" fmla="*/ 7144 h 66675"/>
                <a:gd name="connsiteX1" fmla="*/ 493871 w 495300"/>
                <a:gd name="connsiteY1" fmla="*/ 7144 h 66675"/>
                <a:gd name="connsiteX2" fmla="*/ 493871 w 495300"/>
                <a:gd name="connsiteY2" fmla="*/ 68104 h 66675"/>
                <a:gd name="connsiteX3" fmla="*/ 7144 w 495300"/>
                <a:gd name="connsiteY3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66675">
                  <a:moveTo>
                    <a:pt x="7144" y="7144"/>
                  </a:moveTo>
                  <a:lnTo>
                    <a:pt x="493871" y="7144"/>
                  </a:lnTo>
                  <a:lnTo>
                    <a:pt x="493871" y="68104"/>
                  </a:lnTo>
                  <a:lnTo>
                    <a:pt x="7144" y="68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DC2702AA-3F57-9641-9B8C-89DDC69C9AA0}"/>
                </a:ext>
              </a:extLst>
            </p:cNvPr>
            <p:cNvSpPr/>
            <p:nvPr/>
          </p:nvSpPr>
          <p:spPr>
            <a:xfrm>
              <a:off x="7239476" y="1975009"/>
              <a:ext cx="466725" cy="66675"/>
            </a:xfrm>
            <a:custGeom>
              <a:avLst/>
              <a:gdLst>
                <a:gd name="connsiteX0" fmla="*/ 7144 w 466725"/>
                <a:gd name="connsiteY0" fmla="*/ 7144 h 66675"/>
                <a:gd name="connsiteX1" fmla="*/ 462439 w 466725"/>
                <a:gd name="connsiteY1" fmla="*/ 7144 h 66675"/>
                <a:gd name="connsiteX2" fmla="*/ 462439 w 466725"/>
                <a:gd name="connsiteY2" fmla="*/ 68104 h 66675"/>
                <a:gd name="connsiteX3" fmla="*/ 7144 w 466725"/>
                <a:gd name="connsiteY3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66675">
                  <a:moveTo>
                    <a:pt x="7144" y="7144"/>
                  </a:moveTo>
                  <a:lnTo>
                    <a:pt x="462439" y="7144"/>
                  </a:lnTo>
                  <a:lnTo>
                    <a:pt x="462439" y="68104"/>
                  </a:lnTo>
                  <a:lnTo>
                    <a:pt x="7144" y="68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B87AD084-94C0-FF4E-9962-B772D2834AA4}"/>
                </a:ext>
              </a:extLst>
            </p:cNvPr>
            <p:cNvSpPr/>
            <p:nvPr/>
          </p:nvSpPr>
          <p:spPr>
            <a:xfrm>
              <a:off x="7253764" y="1687354"/>
              <a:ext cx="447675" cy="66675"/>
            </a:xfrm>
            <a:custGeom>
              <a:avLst/>
              <a:gdLst>
                <a:gd name="connsiteX0" fmla="*/ 7144 w 447675"/>
                <a:gd name="connsiteY0" fmla="*/ 7144 h 66675"/>
                <a:gd name="connsiteX1" fmla="*/ 448151 w 447675"/>
                <a:gd name="connsiteY1" fmla="*/ 7144 h 66675"/>
                <a:gd name="connsiteX2" fmla="*/ 448151 w 447675"/>
                <a:gd name="connsiteY2" fmla="*/ 68104 h 66675"/>
                <a:gd name="connsiteX3" fmla="*/ 7144 w 447675"/>
                <a:gd name="connsiteY3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" h="66675">
                  <a:moveTo>
                    <a:pt x="7144" y="7144"/>
                  </a:moveTo>
                  <a:lnTo>
                    <a:pt x="448151" y="7144"/>
                  </a:lnTo>
                  <a:lnTo>
                    <a:pt x="448151" y="68104"/>
                  </a:lnTo>
                  <a:lnTo>
                    <a:pt x="7144" y="68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9AECDF50-27A2-084B-8489-3A6549DA14F5}"/>
                </a:ext>
              </a:extLst>
            </p:cNvPr>
            <p:cNvSpPr/>
            <p:nvPr/>
          </p:nvSpPr>
          <p:spPr>
            <a:xfrm>
              <a:off x="7084219" y="354806"/>
              <a:ext cx="1714500" cy="2600325"/>
            </a:xfrm>
            <a:custGeom>
              <a:avLst/>
              <a:gdLst>
                <a:gd name="connsiteX0" fmla="*/ 856774 w 1714500"/>
                <a:gd name="connsiteY0" fmla="*/ 7144 h 2600325"/>
                <a:gd name="connsiteX1" fmla="*/ 856774 w 1714500"/>
                <a:gd name="connsiteY1" fmla="*/ 7144 h 2600325"/>
                <a:gd name="connsiteX2" fmla="*/ 1126331 w 1714500"/>
                <a:gd name="connsiteY2" fmla="*/ 381476 h 2600325"/>
                <a:gd name="connsiteX3" fmla="*/ 1584484 w 1714500"/>
                <a:gd name="connsiteY3" fmla="*/ 333851 h 2600325"/>
                <a:gd name="connsiteX4" fmla="*/ 1708309 w 1714500"/>
                <a:gd name="connsiteY4" fmla="*/ 313849 h 2600325"/>
                <a:gd name="connsiteX5" fmla="*/ 1666399 w 1714500"/>
                <a:gd name="connsiteY5" fmla="*/ 431959 h 2600325"/>
                <a:gd name="connsiteX6" fmla="*/ 1573054 w 1714500"/>
                <a:gd name="connsiteY6" fmla="*/ 1197769 h 2600325"/>
                <a:gd name="connsiteX7" fmla="*/ 1598771 w 1714500"/>
                <a:gd name="connsiteY7" fmla="*/ 1750219 h 2600325"/>
                <a:gd name="connsiteX8" fmla="*/ 1670209 w 1714500"/>
                <a:gd name="connsiteY8" fmla="*/ 2416969 h 2600325"/>
                <a:gd name="connsiteX9" fmla="*/ 1677829 w 1714500"/>
                <a:gd name="connsiteY9" fmla="*/ 2479834 h 2600325"/>
                <a:gd name="connsiteX10" fmla="*/ 1616869 w 1714500"/>
                <a:gd name="connsiteY10" fmla="*/ 2496979 h 2600325"/>
                <a:gd name="connsiteX11" fmla="*/ 857726 w 1714500"/>
                <a:gd name="connsiteY11" fmla="*/ 2601754 h 2600325"/>
                <a:gd name="connsiteX12" fmla="*/ 857726 w 1714500"/>
                <a:gd name="connsiteY12" fmla="*/ 2527459 h 2600325"/>
                <a:gd name="connsiteX13" fmla="*/ 1595914 w 1714500"/>
                <a:gd name="connsiteY13" fmla="*/ 2425541 h 2600325"/>
                <a:gd name="connsiteX14" fmla="*/ 1595914 w 1714500"/>
                <a:gd name="connsiteY14" fmla="*/ 406241 h 2600325"/>
                <a:gd name="connsiteX15" fmla="*/ 857726 w 1714500"/>
                <a:gd name="connsiteY15" fmla="*/ 462439 h 2600325"/>
                <a:gd name="connsiteX16" fmla="*/ 857726 w 1714500"/>
                <a:gd name="connsiteY16" fmla="*/ 388144 h 2600325"/>
                <a:gd name="connsiteX17" fmla="*/ 857726 w 1714500"/>
                <a:gd name="connsiteY17" fmla="*/ 388144 h 2600325"/>
                <a:gd name="connsiteX18" fmla="*/ 1037749 w 1714500"/>
                <a:gd name="connsiteY18" fmla="*/ 385286 h 2600325"/>
                <a:gd name="connsiteX19" fmla="*/ 857726 w 1714500"/>
                <a:gd name="connsiteY19" fmla="*/ 134779 h 2600325"/>
                <a:gd name="connsiteX20" fmla="*/ 857726 w 1714500"/>
                <a:gd name="connsiteY20" fmla="*/ 134779 h 2600325"/>
                <a:gd name="connsiteX21" fmla="*/ 857726 w 1714500"/>
                <a:gd name="connsiteY21" fmla="*/ 7144 h 2600325"/>
                <a:gd name="connsiteX22" fmla="*/ 45244 w 1714500"/>
                <a:gd name="connsiteY22" fmla="*/ 2416969 h 2600325"/>
                <a:gd name="connsiteX23" fmla="*/ 116681 w 1714500"/>
                <a:gd name="connsiteY23" fmla="*/ 1750219 h 2600325"/>
                <a:gd name="connsiteX24" fmla="*/ 142399 w 1714500"/>
                <a:gd name="connsiteY24" fmla="*/ 1197769 h 2600325"/>
                <a:gd name="connsiteX25" fmla="*/ 49054 w 1714500"/>
                <a:gd name="connsiteY25" fmla="*/ 431959 h 2600325"/>
                <a:gd name="connsiteX26" fmla="*/ 7144 w 1714500"/>
                <a:gd name="connsiteY26" fmla="*/ 313849 h 2600325"/>
                <a:gd name="connsiteX27" fmla="*/ 130969 w 1714500"/>
                <a:gd name="connsiteY27" fmla="*/ 333851 h 2600325"/>
                <a:gd name="connsiteX28" fmla="*/ 589121 w 1714500"/>
                <a:gd name="connsiteY28" fmla="*/ 381476 h 2600325"/>
                <a:gd name="connsiteX29" fmla="*/ 856774 w 1714500"/>
                <a:gd name="connsiteY29" fmla="*/ 7144 h 2600325"/>
                <a:gd name="connsiteX30" fmla="*/ 856774 w 1714500"/>
                <a:gd name="connsiteY30" fmla="*/ 134779 h 2600325"/>
                <a:gd name="connsiteX31" fmla="*/ 676751 w 1714500"/>
                <a:gd name="connsiteY31" fmla="*/ 385286 h 2600325"/>
                <a:gd name="connsiteX32" fmla="*/ 856774 w 1714500"/>
                <a:gd name="connsiteY32" fmla="*/ 388144 h 2600325"/>
                <a:gd name="connsiteX33" fmla="*/ 856774 w 1714500"/>
                <a:gd name="connsiteY33" fmla="*/ 462439 h 2600325"/>
                <a:gd name="connsiteX34" fmla="*/ 118586 w 1714500"/>
                <a:gd name="connsiteY34" fmla="*/ 406241 h 2600325"/>
                <a:gd name="connsiteX35" fmla="*/ 118586 w 1714500"/>
                <a:gd name="connsiteY35" fmla="*/ 2425541 h 2600325"/>
                <a:gd name="connsiteX36" fmla="*/ 856774 w 1714500"/>
                <a:gd name="connsiteY36" fmla="*/ 2527459 h 2600325"/>
                <a:gd name="connsiteX37" fmla="*/ 856774 w 1714500"/>
                <a:gd name="connsiteY37" fmla="*/ 2601754 h 2600325"/>
                <a:gd name="connsiteX38" fmla="*/ 97631 w 1714500"/>
                <a:gd name="connsiteY38" fmla="*/ 2496979 h 2600325"/>
                <a:gd name="connsiteX39" fmla="*/ 36671 w 1714500"/>
                <a:gd name="connsiteY39" fmla="*/ 2479834 h 2600325"/>
                <a:gd name="connsiteX40" fmla="*/ 45244 w 1714500"/>
                <a:gd name="connsiteY40" fmla="*/ 2416969 h 260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14500" h="2600325">
                  <a:moveTo>
                    <a:pt x="856774" y="7144"/>
                  </a:moveTo>
                  <a:lnTo>
                    <a:pt x="856774" y="7144"/>
                  </a:lnTo>
                  <a:lnTo>
                    <a:pt x="1126331" y="381476"/>
                  </a:lnTo>
                  <a:cubicBezTo>
                    <a:pt x="1279684" y="372904"/>
                    <a:pt x="1433036" y="357664"/>
                    <a:pt x="1584484" y="333851"/>
                  </a:cubicBezTo>
                  <a:lnTo>
                    <a:pt x="1708309" y="313849"/>
                  </a:lnTo>
                  <a:lnTo>
                    <a:pt x="1666399" y="431959"/>
                  </a:lnTo>
                  <a:cubicBezTo>
                    <a:pt x="1584484" y="662464"/>
                    <a:pt x="1571149" y="954881"/>
                    <a:pt x="1573054" y="1197769"/>
                  </a:cubicBezTo>
                  <a:cubicBezTo>
                    <a:pt x="1574006" y="1381601"/>
                    <a:pt x="1584484" y="1566386"/>
                    <a:pt x="1598771" y="1750219"/>
                  </a:cubicBezTo>
                  <a:cubicBezTo>
                    <a:pt x="1616869" y="1973104"/>
                    <a:pt x="1641634" y="2195036"/>
                    <a:pt x="1670209" y="2416969"/>
                  </a:cubicBezTo>
                  <a:lnTo>
                    <a:pt x="1677829" y="2479834"/>
                  </a:lnTo>
                  <a:lnTo>
                    <a:pt x="1616869" y="2496979"/>
                  </a:lnTo>
                  <a:cubicBezTo>
                    <a:pt x="1373029" y="2567464"/>
                    <a:pt x="1115854" y="2601754"/>
                    <a:pt x="857726" y="2601754"/>
                  </a:cubicBezTo>
                  <a:lnTo>
                    <a:pt x="857726" y="2527459"/>
                  </a:lnTo>
                  <a:cubicBezTo>
                    <a:pt x="1108234" y="2527459"/>
                    <a:pt x="1358742" y="2493169"/>
                    <a:pt x="1595914" y="2425541"/>
                  </a:cubicBezTo>
                  <a:cubicBezTo>
                    <a:pt x="1471136" y="1455896"/>
                    <a:pt x="1458754" y="792956"/>
                    <a:pt x="1595914" y="406241"/>
                  </a:cubicBezTo>
                  <a:cubicBezTo>
                    <a:pt x="1366361" y="443389"/>
                    <a:pt x="1112044" y="462439"/>
                    <a:pt x="857726" y="462439"/>
                  </a:cubicBezTo>
                  <a:lnTo>
                    <a:pt x="857726" y="388144"/>
                  </a:lnTo>
                  <a:lnTo>
                    <a:pt x="857726" y="388144"/>
                  </a:lnTo>
                  <a:cubicBezTo>
                    <a:pt x="917734" y="388144"/>
                    <a:pt x="977741" y="387191"/>
                    <a:pt x="1037749" y="385286"/>
                  </a:cubicBezTo>
                  <a:lnTo>
                    <a:pt x="857726" y="134779"/>
                  </a:lnTo>
                  <a:lnTo>
                    <a:pt x="857726" y="134779"/>
                  </a:lnTo>
                  <a:lnTo>
                    <a:pt x="857726" y="7144"/>
                  </a:lnTo>
                  <a:close/>
                  <a:moveTo>
                    <a:pt x="45244" y="2416969"/>
                  </a:moveTo>
                  <a:cubicBezTo>
                    <a:pt x="73819" y="2195036"/>
                    <a:pt x="98584" y="1973104"/>
                    <a:pt x="116681" y="1750219"/>
                  </a:cubicBezTo>
                  <a:cubicBezTo>
                    <a:pt x="131921" y="1566386"/>
                    <a:pt x="141446" y="1381601"/>
                    <a:pt x="142399" y="1197769"/>
                  </a:cubicBezTo>
                  <a:cubicBezTo>
                    <a:pt x="143351" y="954881"/>
                    <a:pt x="130016" y="662464"/>
                    <a:pt x="49054" y="431959"/>
                  </a:cubicBezTo>
                  <a:lnTo>
                    <a:pt x="7144" y="313849"/>
                  </a:lnTo>
                  <a:lnTo>
                    <a:pt x="130969" y="333851"/>
                  </a:lnTo>
                  <a:cubicBezTo>
                    <a:pt x="281464" y="358616"/>
                    <a:pt x="434816" y="373856"/>
                    <a:pt x="589121" y="381476"/>
                  </a:cubicBezTo>
                  <a:lnTo>
                    <a:pt x="856774" y="7144"/>
                  </a:lnTo>
                  <a:lnTo>
                    <a:pt x="856774" y="134779"/>
                  </a:lnTo>
                  <a:lnTo>
                    <a:pt x="676751" y="385286"/>
                  </a:lnTo>
                  <a:cubicBezTo>
                    <a:pt x="736759" y="387191"/>
                    <a:pt x="796766" y="388144"/>
                    <a:pt x="856774" y="388144"/>
                  </a:cubicBezTo>
                  <a:lnTo>
                    <a:pt x="856774" y="462439"/>
                  </a:lnTo>
                  <a:cubicBezTo>
                    <a:pt x="602456" y="462439"/>
                    <a:pt x="348139" y="443389"/>
                    <a:pt x="118586" y="406241"/>
                  </a:cubicBezTo>
                  <a:cubicBezTo>
                    <a:pt x="255746" y="792956"/>
                    <a:pt x="243364" y="1455896"/>
                    <a:pt x="118586" y="2425541"/>
                  </a:cubicBezTo>
                  <a:cubicBezTo>
                    <a:pt x="355759" y="2494121"/>
                    <a:pt x="606266" y="2527459"/>
                    <a:pt x="856774" y="2527459"/>
                  </a:cubicBezTo>
                  <a:lnTo>
                    <a:pt x="856774" y="2601754"/>
                  </a:lnTo>
                  <a:cubicBezTo>
                    <a:pt x="599599" y="2601754"/>
                    <a:pt x="341471" y="2566511"/>
                    <a:pt x="97631" y="2496979"/>
                  </a:cubicBezTo>
                  <a:lnTo>
                    <a:pt x="36671" y="2479834"/>
                  </a:lnTo>
                  <a:lnTo>
                    <a:pt x="45244" y="24169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69F080E3-A552-E14F-B458-7F11BD37D9F2}"/>
                </a:ext>
              </a:extLst>
            </p:cNvPr>
            <p:cNvSpPr/>
            <p:nvPr/>
          </p:nvSpPr>
          <p:spPr>
            <a:xfrm>
              <a:off x="7744301" y="3148489"/>
              <a:ext cx="104775" cy="66675"/>
            </a:xfrm>
            <a:custGeom>
              <a:avLst/>
              <a:gdLst>
                <a:gd name="connsiteX0" fmla="*/ 7144 w 104775"/>
                <a:gd name="connsiteY0" fmla="*/ 7144 h 66675"/>
                <a:gd name="connsiteX1" fmla="*/ 98584 w 104775"/>
                <a:gd name="connsiteY1" fmla="*/ 7144 h 66675"/>
                <a:gd name="connsiteX2" fmla="*/ 98584 w 104775"/>
                <a:gd name="connsiteY2" fmla="*/ 65246 h 66675"/>
                <a:gd name="connsiteX3" fmla="*/ 7144 w 104775"/>
                <a:gd name="connsiteY3" fmla="*/ 652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66675">
                  <a:moveTo>
                    <a:pt x="7144" y="7144"/>
                  </a:moveTo>
                  <a:lnTo>
                    <a:pt x="98584" y="7144"/>
                  </a:lnTo>
                  <a:lnTo>
                    <a:pt x="98584" y="65246"/>
                  </a:lnTo>
                  <a:lnTo>
                    <a:pt x="7144" y="652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75D0CB90-F0D0-CD45-85D8-C4E635419DC7}"/>
                </a:ext>
              </a:extLst>
            </p:cNvPr>
            <p:cNvSpPr/>
            <p:nvPr/>
          </p:nvSpPr>
          <p:spPr>
            <a:xfrm>
              <a:off x="7729061" y="2937986"/>
              <a:ext cx="133350" cy="476250"/>
            </a:xfrm>
            <a:custGeom>
              <a:avLst/>
              <a:gdLst>
                <a:gd name="connsiteX0" fmla="*/ 129064 w 133350"/>
                <a:gd name="connsiteY0" fmla="*/ 243364 h 476250"/>
                <a:gd name="connsiteX1" fmla="*/ 88106 w 133350"/>
                <a:gd name="connsiteY1" fmla="*/ 243364 h 476250"/>
                <a:gd name="connsiteX2" fmla="*/ 88106 w 133350"/>
                <a:gd name="connsiteY2" fmla="*/ 154781 h 476250"/>
                <a:gd name="connsiteX3" fmla="*/ 106204 w 133350"/>
                <a:gd name="connsiteY3" fmla="*/ 154781 h 476250"/>
                <a:gd name="connsiteX4" fmla="*/ 106204 w 133350"/>
                <a:gd name="connsiteY4" fmla="*/ 7144 h 476250"/>
                <a:gd name="connsiteX5" fmla="*/ 30004 w 133350"/>
                <a:gd name="connsiteY5" fmla="*/ 7144 h 476250"/>
                <a:gd name="connsiteX6" fmla="*/ 30004 w 133350"/>
                <a:gd name="connsiteY6" fmla="*/ 154781 h 476250"/>
                <a:gd name="connsiteX7" fmla="*/ 48101 w 133350"/>
                <a:gd name="connsiteY7" fmla="*/ 154781 h 476250"/>
                <a:gd name="connsiteX8" fmla="*/ 48101 w 133350"/>
                <a:gd name="connsiteY8" fmla="*/ 243364 h 476250"/>
                <a:gd name="connsiteX9" fmla="*/ 7144 w 133350"/>
                <a:gd name="connsiteY9" fmla="*/ 243364 h 476250"/>
                <a:gd name="connsiteX10" fmla="*/ 7144 w 133350"/>
                <a:gd name="connsiteY10" fmla="*/ 436721 h 476250"/>
                <a:gd name="connsiteX11" fmla="*/ 48101 w 133350"/>
                <a:gd name="connsiteY11" fmla="*/ 436721 h 476250"/>
                <a:gd name="connsiteX12" fmla="*/ 48101 w 133350"/>
                <a:gd name="connsiteY12" fmla="*/ 474821 h 476250"/>
                <a:gd name="connsiteX13" fmla="*/ 88106 w 133350"/>
                <a:gd name="connsiteY13" fmla="*/ 474821 h 476250"/>
                <a:gd name="connsiteX14" fmla="*/ 88106 w 133350"/>
                <a:gd name="connsiteY14" fmla="*/ 436721 h 476250"/>
                <a:gd name="connsiteX15" fmla="*/ 129064 w 133350"/>
                <a:gd name="connsiteY15" fmla="*/ 436721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350" h="476250">
                  <a:moveTo>
                    <a:pt x="129064" y="243364"/>
                  </a:moveTo>
                  <a:lnTo>
                    <a:pt x="88106" y="243364"/>
                  </a:lnTo>
                  <a:lnTo>
                    <a:pt x="88106" y="154781"/>
                  </a:lnTo>
                  <a:lnTo>
                    <a:pt x="106204" y="154781"/>
                  </a:lnTo>
                  <a:lnTo>
                    <a:pt x="106204" y="7144"/>
                  </a:lnTo>
                  <a:lnTo>
                    <a:pt x="30004" y="7144"/>
                  </a:lnTo>
                  <a:lnTo>
                    <a:pt x="30004" y="154781"/>
                  </a:lnTo>
                  <a:lnTo>
                    <a:pt x="48101" y="154781"/>
                  </a:lnTo>
                  <a:lnTo>
                    <a:pt x="48101" y="243364"/>
                  </a:lnTo>
                  <a:lnTo>
                    <a:pt x="7144" y="243364"/>
                  </a:lnTo>
                  <a:lnTo>
                    <a:pt x="7144" y="436721"/>
                  </a:lnTo>
                  <a:lnTo>
                    <a:pt x="48101" y="436721"/>
                  </a:lnTo>
                  <a:lnTo>
                    <a:pt x="48101" y="474821"/>
                  </a:lnTo>
                  <a:lnTo>
                    <a:pt x="88106" y="474821"/>
                  </a:lnTo>
                  <a:lnTo>
                    <a:pt x="88106" y="436721"/>
                  </a:lnTo>
                  <a:lnTo>
                    <a:pt x="129064" y="43672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0035DCC7-36E7-424C-8C0E-025FC6FEA99F}"/>
                </a:ext>
              </a:extLst>
            </p:cNvPr>
            <p:cNvSpPr/>
            <p:nvPr/>
          </p:nvSpPr>
          <p:spPr>
            <a:xfrm>
              <a:off x="7954804" y="2937986"/>
              <a:ext cx="85725" cy="171450"/>
            </a:xfrm>
            <a:custGeom>
              <a:avLst/>
              <a:gdLst>
                <a:gd name="connsiteX0" fmla="*/ 84296 w 85725"/>
                <a:gd name="connsiteY0" fmla="*/ 7144 h 171450"/>
                <a:gd name="connsiteX1" fmla="*/ 7144 w 85725"/>
                <a:gd name="connsiteY1" fmla="*/ 7144 h 171450"/>
                <a:gd name="connsiteX2" fmla="*/ 7144 w 85725"/>
                <a:gd name="connsiteY2" fmla="*/ 154781 h 171450"/>
                <a:gd name="connsiteX3" fmla="*/ 25241 w 85725"/>
                <a:gd name="connsiteY3" fmla="*/ 154781 h 171450"/>
                <a:gd name="connsiteX4" fmla="*/ 25241 w 85725"/>
                <a:gd name="connsiteY4" fmla="*/ 171926 h 171450"/>
                <a:gd name="connsiteX5" fmla="*/ 66199 w 85725"/>
                <a:gd name="connsiteY5" fmla="*/ 171926 h 171450"/>
                <a:gd name="connsiteX6" fmla="*/ 66199 w 85725"/>
                <a:gd name="connsiteY6" fmla="*/ 154781 h 171450"/>
                <a:gd name="connsiteX7" fmla="*/ 84296 w 85725"/>
                <a:gd name="connsiteY7" fmla="*/ 15478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71450">
                  <a:moveTo>
                    <a:pt x="84296" y="7144"/>
                  </a:moveTo>
                  <a:lnTo>
                    <a:pt x="7144" y="7144"/>
                  </a:lnTo>
                  <a:lnTo>
                    <a:pt x="7144" y="154781"/>
                  </a:lnTo>
                  <a:lnTo>
                    <a:pt x="25241" y="154781"/>
                  </a:lnTo>
                  <a:lnTo>
                    <a:pt x="25241" y="171926"/>
                  </a:lnTo>
                  <a:lnTo>
                    <a:pt x="66199" y="171926"/>
                  </a:lnTo>
                  <a:lnTo>
                    <a:pt x="66199" y="154781"/>
                  </a:lnTo>
                  <a:lnTo>
                    <a:pt x="84296" y="15478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4DCE5AB5-EE9E-D443-A2EA-D114AADA3D9D}"/>
                </a:ext>
              </a:extLst>
            </p:cNvPr>
            <p:cNvSpPr/>
            <p:nvPr/>
          </p:nvSpPr>
          <p:spPr>
            <a:xfrm>
              <a:off x="5598795" y="645422"/>
              <a:ext cx="1171575" cy="3686175"/>
            </a:xfrm>
            <a:custGeom>
              <a:avLst/>
              <a:gdLst>
                <a:gd name="connsiteX0" fmla="*/ 1124903 w 1171575"/>
                <a:gd name="connsiteY0" fmla="*/ 2231128 h 3686175"/>
                <a:gd name="connsiteX1" fmla="*/ 1124903 w 1171575"/>
                <a:gd name="connsiteY1" fmla="*/ 596638 h 3686175"/>
                <a:gd name="connsiteX2" fmla="*/ 51435 w 1171575"/>
                <a:gd name="connsiteY2" fmla="*/ 596638 h 3686175"/>
                <a:gd name="connsiteX3" fmla="*/ 51435 w 1171575"/>
                <a:gd name="connsiteY3" fmla="*/ 3639875 h 36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5" h="3686175">
                  <a:moveTo>
                    <a:pt x="1124903" y="2231128"/>
                  </a:moveTo>
                  <a:lnTo>
                    <a:pt x="1124903" y="596638"/>
                  </a:lnTo>
                  <a:cubicBezTo>
                    <a:pt x="1124903" y="-107260"/>
                    <a:pt x="51435" y="-152980"/>
                    <a:pt x="51435" y="596638"/>
                  </a:cubicBezTo>
                  <a:lnTo>
                    <a:pt x="51435" y="3639875"/>
                  </a:lnTo>
                </a:path>
              </a:pathLst>
            </a:custGeom>
            <a:noFill/>
            <a:ln w="6858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B7357428-2F5E-C743-8B78-7B66C868DA85}"/>
                </a:ext>
              </a:extLst>
            </p:cNvPr>
            <p:cNvSpPr/>
            <p:nvPr/>
          </p:nvSpPr>
          <p:spPr>
            <a:xfrm>
              <a:off x="6672262" y="2384107"/>
              <a:ext cx="1171575" cy="1790700"/>
            </a:xfrm>
            <a:custGeom>
              <a:avLst/>
              <a:gdLst>
                <a:gd name="connsiteX0" fmla="*/ 51435 w 1171575"/>
                <a:gd name="connsiteY0" fmla="*/ 51435 h 1790700"/>
                <a:gd name="connsiteX1" fmla="*/ 51435 w 1171575"/>
                <a:gd name="connsiteY1" fmla="*/ 1197293 h 1790700"/>
                <a:gd name="connsiteX2" fmla="*/ 1124903 w 1171575"/>
                <a:gd name="connsiteY2" fmla="*/ 1197293 h 1790700"/>
                <a:gd name="connsiteX3" fmla="*/ 1124903 w 1171575"/>
                <a:gd name="connsiteY3" fmla="*/ 526733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575" h="1790700">
                  <a:moveTo>
                    <a:pt x="51435" y="51435"/>
                  </a:moveTo>
                  <a:lnTo>
                    <a:pt x="51435" y="1197293"/>
                  </a:lnTo>
                  <a:cubicBezTo>
                    <a:pt x="51435" y="1901190"/>
                    <a:pt x="1124903" y="1946910"/>
                    <a:pt x="1124903" y="1197293"/>
                  </a:cubicBezTo>
                  <a:lnTo>
                    <a:pt x="1124903" y="526733"/>
                  </a:lnTo>
                </a:path>
              </a:pathLst>
            </a:custGeom>
            <a:noFill/>
            <a:ln w="6858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66" name="Freeform: Shape 68">
              <a:extLst>
                <a:ext uri="{FF2B5EF4-FFF2-40B4-BE49-F238E27FC236}">
                  <a16:creationId xmlns:a16="http://schemas.microsoft.com/office/drawing/2014/main" id="{20F01F07-BAB1-6542-BED5-890DAB039EE3}"/>
                </a:ext>
              </a:extLst>
            </p:cNvPr>
            <p:cNvSpPr/>
            <p:nvPr/>
          </p:nvSpPr>
          <p:spPr>
            <a:xfrm>
              <a:off x="1499126" y="5050987"/>
              <a:ext cx="1918168" cy="1447800"/>
            </a:xfrm>
            <a:custGeom>
              <a:avLst/>
              <a:gdLst>
                <a:gd name="connsiteX0" fmla="*/ 7144 w 476250"/>
                <a:gd name="connsiteY0" fmla="*/ 7144 h 1447800"/>
                <a:gd name="connsiteX1" fmla="*/ 471011 w 476250"/>
                <a:gd name="connsiteY1" fmla="*/ 7144 h 1447800"/>
                <a:gd name="connsiteX2" fmla="*/ 471011 w 476250"/>
                <a:gd name="connsiteY2" fmla="*/ 1447324 h 1447800"/>
                <a:gd name="connsiteX3" fmla="*/ 7144 w 476250"/>
                <a:gd name="connsiteY3" fmla="*/ 1447324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447800">
                  <a:moveTo>
                    <a:pt x="7144" y="7144"/>
                  </a:moveTo>
                  <a:lnTo>
                    <a:pt x="471011" y="7144"/>
                  </a:lnTo>
                  <a:lnTo>
                    <a:pt x="471011" y="1447324"/>
                  </a:lnTo>
                  <a:lnTo>
                    <a:pt x="7144" y="144732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</p:grpSp>
      <p:sp>
        <p:nvSpPr>
          <p:cNvPr id="67" name="Subtitle 2">
            <a:extLst>
              <a:ext uri="{FF2B5EF4-FFF2-40B4-BE49-F238E27FC236}">
                <a16:creationId xmlns:a16="http://schemas.microsoft.com/office/drawing/2014/main" id="{23C4374D-65A9-4C4F-8E7F-E4F95419B834}"/>
              </a:ext>
            </a:extLst>
          </p:cNvPr>
          <p:cNvSpPr txBox="1">
            <a:spLocks/>
          </p:cNvSpPr>
          <p:nvPr/>
        </p:nvSpPr>
        <p:spPr>
          <a:xfrm>
            <a:off x="13507359" y="3620459"/>
            <a:ext cx="9503624" cy="208756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business—usually a new one—is going to achieve its goals. A business plan lays out a written plan from a marketing, financial and operational viewpoint.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0CEED2-9DB5-F94C-A25B-A2221D5970CA}"/>
              </a:ext>
            </a:extLst>
          </p:cNvPr>
          <p:cNvSpPr txBox="1"/>
          <p:nvPr/>
        </p:nvSpPr>
        <p:spPr>
          <a:xfrm>
            <a:off x="5215483" y="609600"/>
            <a:ext cx="13960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BLOOD DONATION INFOGRAPHIC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83DD68-B31C-354F-92F0-F4C2EEA890B4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F49A7F-F6CC-8546-8B9D-D564A0481BAB}"/>
              </a:ext>
            </a:extLst>
          </p:cNvPr>
          <p:cNvSpPr txBox="1"/>
          <p:nvPr/>
        </p:nvSpPr>
        <p:spPr>
          <a:xfrm>
            <a:off x="13990724" y="7307163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D197445-DAE1-B148-B3F7-097EDD121650}"/>
              </a:ext>
            </a:extLst>
          </p:cNvPr>
          <p:cNvSpPr txBox="1">
            <a:spLocks/>
          </p:cNvSpPr>
          <p:nvPr/>
        </p:nvSpPr>
        <p:spPr>
          <a:xfrm>
            <a:off x="11829168" y="7759426"/>
            <a:ext cx="4480560" cy="6640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C5C792-5403-F443-BB24-E4ABB00001AE}"/>
              </a:ext>
            </a:extLst>
          </p:cNvPr>
          <p:cNvSpPr txBox="1"/>
          <p:nvPr/>
        </p:nvSpPr>
        <p:spPr>
          <a:xfrm>
            <a:off x="13990724" y="9114119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25F4DE38-1D59-D549-A3F2-A4AC899AFB59}"/>
              </a:ext>
            </a:extLst>
          </p:cNvPr>
          <p:cNvSpPr txBox="1">
            <a:spLocks/>
          </p:cNvSpPr>
          <p:nvPr/>
        </p:nvSpPr>
        <p:spPr>
          <a:xfrm>
            <a:off x="11829168" y="9566382"/>
            <a:ext cx="4480560" cy="6640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507945-F51D-2940-8B72-7CA9FEC7DB2B}"/>
              </a:ext>
            </a:extLst>
          </p:cNvPr>
          <p:cNvSpPr txBox="1"/>
          <p:nvPr/>
        </p:nvSpPr>
        <p:spPr>
          <a:xfrm>
            <a:off x="13990724" y="10919646"/>
            <a:ext cx="21836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DB86F6CA-8829-8242-9AD2-DEE613C7233D}"/>
              </a:ext>
            </a:extLst>
          </p:cNvPr>
          <p:cNvSpPr txBox="1">
            <a:spLocks/>
          </p:cNvSpPr>
          <p:nvPr/>
        </p:nvSpPr>
        <p:spPr>
          <a:xfrm>
            <a:off x="11829168" y="11371909"/>
            <a:ext cx="4480560" cy="6640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</a:t>
            </a:r>
          </a:p>
        </p:txBody>
      </p:sp>
      <p:sp>
        <p:nvSpPr>
          <p:cNvPr id="88" name="Freeform 48">
            <a:extLst>
              <a:ext uri="{FF2B5EF4-FFF2-40B4-BE49-F238E27FC236}">
                <a16:creationId xmlns:a16="http://schemas.microsoft.com/office/drawing/2014/main" id="{FCB5017A-BE4A-4246-B7A9-AA87A1FA994B}"/>
              </a:ext>
            </a:extLst>
          </p:cNvPr>
          <p:cNvSpPr/>
          <p:nvPr/>
        </p:nvSpPr>
        <p:spPr>
          <a:xfrm>
            <a:off x="16429790" y="7365331"/>
            <a:ext cx="6913071" cy="1183617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9" name="Rounded Rectangle 49">
            <a:extLst>
              <a:ext uri="{FF2B5EF4-FFF2-40B4-BE49-F238E27FC236}">
                <a16:creationId xmlns:a16="http://schemas.microsoft.com/office/drawing/2014/main" id="{B751EE57-D072-EE41-A68C-88049F62472E}"/>
              </a:ext>
            </a:extLst>
          </p:cNvPr>
          <p:cNvSpPr/>
          <p:nvPr/>
        </p:nvSpPr>
        <p:spPr>
          <a:xfrm>
            <a:off x="17020230" y="7795048"/>
            <a:ext cx="4972099" cy="3241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45C63E4-A86F-0342-9313-8C6597572E10}"/>
              </a:ext>
            </a:extLst>
          </p:cNvPr>
          <p:cNvSpPr/>
          <p:nvPr/>
        </p:nvSpPr>
        <p:spPr>
          <a:xfrm>
            <a:off x="16574412" y="7511320"/>
            <a:ext cx="891636" cy="8916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4" name="Freeform 64">
            <a:extLst>
              <a:ext uri="{FF2B5EF4-FFF2-40B4-BE49-F238E27FC236}">
                <a16:creationId xmlns:a16="http://schemas.microsoft.com/office/drawing/2014/main" id="{F523EBB1-04E9-BC40-9DEF-3ED54F010BEA}"/>
              </a:ext>
            </a:extLst>
          </p:cNvPr>
          <p:cNvSpPr/>
          <p:nvPr/>
        </p:nvSpPr>
        <p:spPr>
          <a:xfrm>
            <a:off x="16429790" y="9111338"/>
            <a:ext cx="6913071" cy="1183617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5" name="Rounded Rectangle 65">
            <a:extLst>
              <a:ext uri="{FF2B5EF4-FFF2-40B4-BE49-F238E27FC236}">
                <a16:creationId xmlns:a16="http://schemas.microsoft.com/office/drawing/2014/main" id="{64250857-2798-384C-9A8F-17E6E6F55B1D}"/>
              </a:ext>
            </a:extLst>
          </p:cNvPr>
          <p:cNvSpPr/>
          <p:nvPr/>
        </p:nvSpPr>
        <p:spPr>
          <a:xfrm>
            <a:off x="17020230" y="9541055"/>
            <a:ext cx="1979431" cy="3241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EC585C-F29F-2140-8536-B195FBE0E3DA}"/>
              </a:ext>
            </a:extLst>
          </p:cNvPr>
          <p:cNvSpPr/>
          <p:nvPr/>
        </p:nvSpPr>
        <p:spPr>
          <a:xfrm>
            <a:off x="16574412" y="9253075"/>
            <a:ext cx="891636" cy="891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0" name="Freeform 69">
            <a:extLst>
              <a:ext uri="{FF2B5EF4-FFF2-40B4-BE49-F238E27FC236}">
                <a16:creationId xmlns:a16="http://schemas.microsoft.com/office/drawing/2014/main" id="{2F893213-4126-204D-9031-17C6216B1F8C}"/>
              </a:ext>
            </a:extLst>
          </p:cNvPr>
          <p:cNvSpPr/>
          <p:nvPr/>
        </p:nvSpPr>
        <p:spPr>
          <a:xfrm>
            <a:off x="16429790" y="10857345"/>
            <a:ext cx="6913071" cy="1183617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1" name="Rounded Rectangle 70">
            <a:extLst>
              <a:ext uri="{FF2B5EF4-FFF2-40B4-BE49-F238E27FC236}">
                <a16:creationId xmlns:a16="http://schemas.microsoft.com/office/drawing/2014/main" id="{BA32E1E4-4A1A-CE40-BC0B-1BA16C6965EB}"/>
              </a:ext>
            </a:extLst>
          </p:cNvPr>
          <p:cNvSpPr/>
          <p:nvPr/>
        </p:nvSpPr>
        <p:spPr>
          <a:xfrm>
            <a:off x="17020231" y="11287062"/>
            <a:ext cx="3767412" cy="3241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83B29A7-EEBA-314C-BA9A-5880FC230823}"/>
              </a:ext>
            </a:extLst>
          </p:cNvPr>
          <p:cNvSpPr/>
          <p:nvPr/>
        </p:nvSpPr>
        <p:spPr>
          <a:xfrm>
            <a:off x="16574412" y="11003337"/>
            <a:ext cx="891636" cy="8916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66C4F43-A5B3-C549-B87D-CDE7691A8D53}"/>
              </a:ext>
            </a:extLst>
          </p:cNvPr>
          <p:cNvSpPr txBox="1"/>
          <p:nvPr/>
        </p:nvSpPr>
        <p:spPr>
          <a:xfrm>
            <a:off x="16588060" y="7710502"/>
            <a:ext cx="8643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Work Sans" pitchFamily="2" charset="77"/>
              </a:rPr>
              <a:t>80%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A7C53-8B2C-6C47-8397-3A42E1D46DEB}"/>
              </a:ext>
            </a:extLst>
          </p:cNvPr>
          <p:cNvSpPr txBox="1"/>
          <p:nvPr/>
        </p:nvSpPr>
        <p:spPr>
          <a:xfrm>
            <a:off x="16592869" y="9468060"/>
            <a:ext cx="8547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Work Sans" pitchFamily="2" charset="77"/>
              </a:rPr>
              <a:t>30%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55E7D2-7D72-9D40-985A-B1EDF760A032}"/>
              </a:ext>
            </a:extLst>
          </p:cNvPr>
          <p:cNvSpPr txBox="1"/>
          <p:nvPr/>
        </p:nvSpPr>
        <p:spPr>
          <a:xfrm>
            <a:off x="16589663" y="11218320"/>
            <a:ext cx="86113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Work Sans" pitchFamily="2" charset="77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3716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88ECF-9E00-6B48-8F9C-64E815DB8B22}"/>
              </a:ext>
            </a:extLst>
          </p:cNvPr>
          <p:cNvSpPr txBox="1"/>
          <p:nvPr/>
        </p:nvSpPr>
        <p:spPr>
          <a:xfrm>
            <a:off x="5215483" y="609600"/>
            <a:ext cx="13960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Work Sans" pitchFamily="2" charset="77"/>
              </a:rPr>
              <a:t>BLOOD DONATION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8F1C2-898C-2A42-A41C-7122DF99EE0A}"/>
              </a:ext>
            </a:extLst>
          </p:cNvPr>
          <p:cNvSpPr txBox="1"/>
          <p:nvPr/>
        </p:nvSpPr>
        <p:spPr>
          <a:xfrm>
            <a:off x="9710297" y="158696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latin typeface="Work Sans Light" pitchFamily="2" charset="77"/>
              </a:rPr>
              <a:t>WRITE YOUR SUBTITLE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064106-FA49-734C-89C0-431AD63A3A1D}"/>
              </a:ext>
            </a:extLst>
          </p:cNvPr>
          <p:cNvGrpSpPr/>
          <p:nvPr/>
        </p:nvGrpSpPr>
        <p:grpSpPr>
          <a:xfrm>
            <a:off x="8738799" y="8160786"/>
            <a:ext cx="10141914" cy="5555215"/>
            <a:chOff x="8738799" y="8160786"/>
            <a:chExt cx="10141914" cy="55552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DEDA83-CDB1-814D-AED2-810FC26F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70846" y="8729870"/>
              <a:ext cx="2" cy="2122785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25475-21FA-8F46-A331-91E66940C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0574" y="10852655"/>
              <a:ext cx="9572970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B44F88-1369-9A49-9E17-869AC5AD06F5}"/>
                </a:ext>
              </a:extLst>
            </p:cNvPr>
            <p:cNvCxnSpPr>
              <a:cxnSpLocks/>
            </p:cNvCxnSpPr>
            <p:nvPr/>
          </p:nvCxnSpPr>
          <p:spPr>
            <a:xfrm>
              <a:off x="9024463" y="10840434"/>
              <a:ext cx="0" cy="2875567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CDAB1E-379F-D74A-A1EB-5A1D3AB13C17}"/>
                </a:ext>
              </a:extLst>
            </p:cNvPr>
            <p:cNvSpPr/>
            <p:nvPr/>
          </p:nvSpPr>
          <p:spPr>
            <a:xfrm>
              <a:off x="8738799" y="10576987"/>
              <a:ext cx="584036" cy="5840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135F86-84C4-C14D-B11A-5B089B166D73}"/>
                </a:ext>
              </a:extLst>
            </p:cNvPr>
            <p:cNvSpPr/>
            <p:nvPr/>
          </p:nvSpPr>
          <p:spPr>
            <a:xfrm>
              <a:off x="18296677" y="10550232"/>
              <a:ext cx="584036" cy="5840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/>
            </a:p>
          </p:txBody>
        </p:sp>
        <p:sp>
          <p:nvSpPr>
            <p:cNvPr id="11" name="Freeform: Shape 69">
              <a:extLst>
                <a:ext uri="{FF2B5EF4-FFF2-40B4-BE49-F238E27FC236}">
                  <a16:creationId xmlns:a16="http://schemas.microsoft.com/office/drawing/2014/main" id="{DFD40175-1383-F04A-83E8-0FD8ECC97536}"/>
                </a:ext>
              </a:extLst>
            </p:cNvPr>
            <p:cNvSpPr/>
            <p:nvPr/>
          </p:nvSpPr>
          <p:spPr>
            <a:xfrm>
              <a:off x="18483629" y="8360618"/>
              <a:ext cx="173767" cy="376494"/>
            </a:xfrm>
            <a:custGeom>
              <a:avLst/>
              <a:gdLst>
                <a:gd name="connsiteX0" fmla="*/ 83285 w 86905"/>
                <a:gd name="connsiteY0" fmla="*/ 186124 h 188296"/>
                <a:gd name="connsiteX1" fmla="*/ 84733 w 86905"/>
                <a:gd name="connsiteY1" fmla="*/ 12312 h 188296"/>
                <a:gd name="connsiteX2" fmla="*/ 12312 w 86905"/>
                <a:gd name="connsiteY2" fmla="*/ 10863 h 188296"/>
                <a:gd name="connsiteX3" fmla="*/ 10863 w 86905"/>
                <a:gd name="connsiteY3" fmla="*/ 186124 h 188296"/>
                <a:gd name="connsiteX4" fmla="*/ 83285 w 86905"/>
                <a:gd name="connsiteY4" fmla="*/ 186124 h 18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5" h="188296">
                  <a:moveTo>
                    <a:pt x="83285" y="186124"/>
                  </a:moveTo>
                  <a:cubicBezTo>
                    <a:pt x="83285" y="77491"/>
                    <a:pt x="84733" y="13760"/>
                    <a:pt x="84733" y="12312"/>
                  </a:cubicBezTo>
                  <a:lnTo>
                    <a:pt x="12312" y="10863"/>
                  </a:lnTo>
                  <a:cubicBezTo>
                    <a:pt x="12312" y="18105"/>
                    <a:pt x="10863" y="78940"/>
                    <a:pt x="10863" y="186124"/>
                  </a:cubicBezTo>
                  <a:lnTo>
                    <a:pt x="83285" y="1861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7" name="Freeform: Shape 75">
              <a:extLst>
                <a:ext uri="{FF2B5EF4-FFF2-40B4-BE49-F238E27FC236}">
                  <a16:creationId xmlns:a16="http://schemas.microsoft.com/office/drawing/2014/main" id="{6982C9EF-251B-8D4C-8003-9EF561847EC2}"/>
                </a:ext>
              </a:extLst>
            </p:cNvPr>
            <p:cNvSpPr/>
            <p:nvPr/>
          </p:nvSpPr>
          <p:spPr>
            <a:xfrm>
              <a:off x="18425706" y="8160786"/>
              <a:ext cx="289611" cy="434417"/>
            </a:xfrm>
            <a:custGeom>
              <a:avLst/>
              <a:gdLst>
                <a:gd name="connsiteX0" fmla="*/ 10863 w 144843"/>
                <a:gd name="connsiteY0" fmla="*/ 10863 h 217264"/>
                <a:gd name="connsiteX1" fmla="*/ 145568 w 144843"/>
                <a:gd name="connsiteY1" fmla="*/ 10863 h 217264"/>
                <a:gd name="connsiteX2" fmla="*/ 145568 w 144843"/>
                <a:gd name="connsiteY2" fmla="*/ 213644 h 217264"/>
                <a:gd name="connsiteX3" fmla="*/ 10863 w 144843"/>
                <a:gd name="connsiteY3" fmla="*/ 213644 h 2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843" h="217264">
                  <a:moveTo>
                    <a:pt x="10863" y="10863"/>
                  </a:moveTo>
                  <a:lnTo>
                    <a:pt x="145568" y="10863"/>
                  </a:lnTo>
                  <a:lnTo>
                    <a:pt x="145568" y="213644"/>
                  </a:lnTo>
                  <a:lnTo>
                    <a:pt x="10863" y="2136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E0811-6F63-0446-A3FA-3ECB44BAD06F}"/>
              </a:ext>
            </a:extLst>
          </p:cNvPr>
          <p:cNvGrpSpPr/>
          <p:nvPr/>
        </p:nvGrpSpPr>
        <p:grpSpPr>
          <a:xfrm>
            <a:off x="17026885" y="2829045"/>
            <a:ext cx="3098838" cy="5479443"/>
            <a:chOff x="17026885" y="2829045"/>
            <a:chExt cx="3098838" cy="5479443"/>
          </a:xfrm>
        </p:grpSpPr>
        <p:sp>
          <p:nvSpPr>
            <p:cNvPr id="12" name="Freeform: Shape 70">
              <a:extLst>
                <a:ext uri="{FF2B5EF4-FFF2-40B4-BE49-F238E27FC236}">
                  <a16:creationId xmlns:a16="http://schemas.microsoft.com/office/drawing/2014/main" id="{08D9F717-C200-BD4D-9FDE-F8B575BF3094}"/>
                </a:ext>
              </a:extLst>
            </p:cNvPr>
            <p:cNvSpPr/>
            <p:nvPr/>
          </p:nvSpPr>
          <p:spPr>
            <a:xfrm>
              <a:off x="18283797" y="2829045"/>
              <a:ext cx="579223" cy="810911"/>
            </a:xfrm>
            <a:custGeom>
              <a:avLst/>
              <a:gdLst>
                <a:gd name="connsiteX0" fmla="*/ 149913 w 289686"/>
                <a:gd name="connsiteY0" fmla="*/ 10863 h 405561"/>
                <a:gd name="connsiteX1" fmla="*/ 10863 w 289686"/>
                <a:gd name="connsiteY1" fmla="*/ 149913 h 405561"/>
                <a:gd name="connsiteX2" fmla="*/ 10863 w 289686"/>
                <a:gd name="connsiteY2" fmla="*/ 264339 h 405561"/>
                <a:gd name="connsiteX3" fmla="*/ 149913 w 289686"/>
                <a:gd name="connsiteY3" fmla="*/ 403389 h 405561"/>
                <a:gd name="connsiteX4" fmla="*/ 288962 w 289686"/>
                <a:gd name="connsiteY4" fmla="*/ 264339 h 405561"/>
                <a:gd name="connsiteX5" fmla="*/ 288962 w 289686"/>
                <a:gd name="connsiteY5" fmla="*/ 149913 h 405561"/>
                <a:gd name="connsiteX6" fmla="*/ 149913 w 289686"/>
                <a:gd name="connsiteY6" fmla="*/ 10863 h 405561"/>
                <a:gd name="connsiteX7" fmla="*/ 251303 w 289686"/>
                <a:gd name="connsiteY7" fmla="*/ 251303 h 405561"/>
                <a:gd name="connsiteX8" fmla="*/ 148464 w 289686"/>
                <a:gd name="connsiteY8" fmla="*/ 357039 h 405561"/>
                <a:gd name="connsiteX9" fmla="*/ 45626 w 289686"/>
                <a:gd name="connsiteY9" fmla="*/ 251303 h 405561"/>
                <a:gd name="connsiteX10" fmla="*/ 45626 w 289686"/>
                <a:gd name="connsiteY10" fmla="*/ 164397 h 405561"/>
                <a:gd name="connsiteX11" fmla="*/ 148464 w 289686"/>
                <a:gd name="connsiteY11" fmla="*/ 58662 h 405561"/>
                <a:gd name="connsiteX12" fmla="*/ 251303 w 289686"/>
                <a:gd name="connsiteY12" fmla="*/ 164397 h 405561"/>
                <a:gd name="connsiteX13" fmla="*/ 251303 w 289686"/>
                <a:gd name="connsiteY13" fmla="*/ 251303 h 405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686" h="405561">
                  <a:moveTo>
                    <a:pt x="149913" y="10863"/>
                  </a:moveTo>
                  <a:cubicBezTo>
                    <a:pt x="73146" y="10863"/>
                    <a:pt x="10863" y="73146"/>
                    <a:pt x="10863" y="149913"/>
                  </a:cubicBezTo>
                  <a:lnTo>
                    <a:pt x="10863" y="264339"/>
                  </a:lnTo>
                  <a:cubicBezTo>
                    <a:pt x="10863" y="341106"/>
                    <a:pt x="73146" y="403389"/>
                    <a:pt x="149913" y="403389"/>
                  </a:cubicBezTo>
                  <a:cubicBezTo>
                    <a:pt x="226680" y="403389"/>
                    <a:pt x="288962" y="341106"/>
                    <a:pt x="288962" y="264339"/>
                  </a:cubicBezTo>
                  <a:lnTo>
                    <a:pt x="288962" y="149913"/>
                  </a:lnTo>
                  <a:cubicBezTo>
                    <a:pt x="288962" y="73146"/>
                    <a:pt x="226680" y="10863"/>
                    <a:pt x="149913" y="10863"/>
                  </a:cubicBezTo>
                  <a:close/>
                  <a:moveTo>
                    <a:pt x="251303" y="251303"/>
                  </a:moveTo>
                  <a:cubicBezTo>
                    <a:pt x="251303" y="309240"/>
                    <a:pt x="204953" y="357039"/>
                    <a:pt x="148464" y="357039"/>
                  </a:cubicBezTo>
                  <a:cubicBezTo>
                    <a:pt x="91975" y="357039"/>
                    <a:pt x="45626" y="310689"/>
                    <a:pt x="45626" y="251303"/>
                  </a:cubicBezTo>
                  <a:lnTo>
                    <a:pt x="45626" y="164397"/>
                  </a:lnTo>
                  <a:cubicBezTo>
                    <a:pt x="45626" y="106460"/>
                    <a:pt x="91975" y="58662"/>
                    <a:pt x="148464" y="58662"/>
                  </a:cubicBezTo>
                  <a:cubicBezTo>
                    <a:pt x="204953" y="58662"/>
                    <a:pt x="251303" y="105011"/>
                    <a:pt x="251303" y="164397"/>
                  </a:cubicBezTo>
                  <a:lnTo>
                    <a:pt x="251303" y="251303"/>
                  </a:lnTo>
                  <a:close/>
                </a:path>
              </a:pathLst>
            </a:custGeom>
            <a:solidFill>
              <a:srgbClr val="2E2E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3" name="Freeform: Shape 71">
              <a:extLst>
                <a:ext uri="{FF2B5EF4-FFF2-40B4-BE49-F238E27FC236}">
                  <a16:creationId xmlns:a16="http://schemas.microsoft.com/office/drawing/2014/main" id="{59DB3689-78D0-F746-8073-15DE97A53560}"/>
                </a:ext>
              </a:extLst>
            </p:cNvPr>
            <p:cNvSpPr/>
            <p:nvPr/>
          </p:nvSpPr>
          <p:spPr>
            <a:xfrm>
              <a:off x="18338823" y="2895655"/>
              <a:ext cx="463377" cy="695067"/>
            </a:xfrm>
            <a:custGeom>
              <a:avLst/>
              <a:gdLst>
                <a:gd name="connsiteX0" fmla="*/ 122393 w 231749"/>
                <a:gd name="connsiteY0" fmla="*/ 10863 h 347623"/>
                <a:gd name="connsiteX1" fmla="*/ 10863 w 231749"/>
                <a:gd name="connsiteY1" fmla="*/ 126738 h 347623"/>
                <a:gd name="connsiteX2" fmla="*/ 10863 w 231749"/>
                <a:gd name="connsiteY2" fmla="*/ 222334 h 347623"/>
                <a:gd name="connsiteX3" fmla="*/ 122393 w 231749"/>
                <a:gd name="connsiteY3" fmla="*/ 338209 h 347623"/>
                <a:gd name="connsiteX4" fmla="*/ 233922 w 231749"/>
                <a:gd name="connsiteY4" fmla="*/ 222334 h 347623"/>
                <a:gd name="connsiteX5" fmla="*/ 233922 w 231749"/>
                <a:gd name="connsiteY5" fmla="*/ 126738 h 347623"/>
                <a:gd name="connsiteX6" fmla="*/ 122393 w 231749"/>
                <a:gd name="connsiteY6" fmla="*/ 10863 h 347623"/>
                <a:gd name="connsiteX7" fmla="*/ 223783 w 231749"/>
                <a:gd name="connsiteY7" fmla="*/ 217989 h 347623"/>
                <a:gd name="connsiteX8" fmla="*/ 120944 w 231749"/>
                <a:gd name="connsiteY8" fmla="*/ 323725 h 347623"/>
                <a:gd name="connsiteX9" fmla="*/ 18105 w 231749"/>
                <a:gd name="connsiteY9" fmla="*/ 217989 h 347623"/>
                <a:gd name="connsiteX10" fmla="*/ 18105 w 231749"/>
                <a:gd name="connsiteY10" fmla="*/ 131083 h 347623"/>
                <a:gd name="connsiteX11" fmla="*/ 120944 w 231749"/>
                <a:gd name="connsiteY11" fmla="*/ 25348 h 347623"/>
                <a:gd name="connsiteX12" fmla="*/ 223783 w 231749"/>
                <a:gd name="connsiteY12" fmla="*/ 131083 h 347623"/>
                <a:gd name="connsiteX13" fmla="*/ 223783 w 231749"/>
                <a:gd name="connsiteY13" fmla="*/ 217989 h 3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749" h="347623">
                  <a:moveTo>
                    <a:pt x="122393" y="10863"/>
                  </a:moveTo>
                  <a:cubicBezTo>
                    <a:pt x="60110" y="10863"/>
                    <a:pt x="10863" y="63007"/>
                    <a:pt x="10863" y="126738"/>
                  </a:cubicBezTo>
                  <a:lnTo>
                    <a:pt x="10863" y="222334"/>
                  </a:lnTo>
                  <a:cubicBezTo>
                    <a:pt x="10863" y="286066"/>
                    <a:pt x="61558" y="338209"/>
                    <a:pt x="122393" y="338209"/>
                  </a:cubicBezTo>
                  <a:cubicBezTo>
                    <a:pt x="184675" y="338209"/>
                    <a:pt x="233922" y="286066"/>
                    <a:pt x="233922" y="222334"/>
                  </a:cubicBezTo>
                  <a:lnTo>
                    <a:pt x="233922" y="126738"/>
                  </a:lnTo>
                  <a:cubicBezTo>
                    <a:pt x="233922" y="63007"/>
                    <a:pt x="183227" y="10863"/>
                    <a:pt x="122393" y="10863"/>
                  </a:cubicBezTo>
                  <a:close/>
                  <a:moveTo>
                    <a:pt x="223783" y="217989"/>
                  </a:moveTo>
                  <a:cubicBezTo>
                    <a:pt x="223783" y="275927"/>
                    <a:pt x="177433" y="323725"/>
                    <a:pt x="120944" y="323725"/>
                  </a:cubicBezTo>
                  <a:cubicBezTo>
                    <a:pt x="64455" y="323725"/>
                    <a:pt x="18105" y="277375"/>
                    <a:pt x="18105" y="217989"/>
                  </a:cubicBezTo>
                  <a:lnTo>
                    <a:pt x="18105" y="131083"/>
                  </a:lnTo>
                  <a:cubicBezTo>
                    <a:pt x="18105" y="73146"/>
                    <a:pt x="64455" y="25348"/>
                    <a:pt x="120944" y="25348"/>
                  </a:cubicBezTo>
                  <a:cubicBezTo>
                    <a:pt x="177433" y="25348"/>
                    <a:pt x="223783" y="71697"/>
                    <a:pt x="223783" y="131083"/>
                  </a:cubicBezTo>
                  <a:lnTo>
                    <a:pt x="223783" y="217989"/>
                  </a:lnTo>
                  <a:close/>
                </a:path>
              </a:pathLst>
            </a:custGeom>
            <a:solidFill>
              <a:srgbClr val="1414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4" name="Freeform: Shape 72">
              <a:extLst>
                <a:ext uri="{FF2B5EF4-FFF2-40B4-BE49-F238E27FC236}">
                  <a16:creationId xmlns:a16="http://schemas.microsoft.com/office/drawing/2014/main" id="{0C1443B8-9C7C-344C-B026-6A9C0C268BB0}"/>
                </a:ext>
              </a:extLst>
            </p:cNvPr>
            <p:cNvSpPr/>
            <p:nvPr/>
          </p:nvSpPr>
          <p:spPr>
            <a:xfrm>
              <a:off x="18280900" y="3089695"/>
              <a:ext cx="579223" cy="550261"/>
            </a:xfrm>
            <a:custGeom>
              <a:avLst/>
              <a:gdLst>
                <a:gd name="connsiteX0" fmla="*/ 252752 w 289686"/>
                <a:gd name="connsiteY0" fmla="*/ 34038 h 275202"/>
                <a:gd name="connsiteX1" fmla="*/ 252752 w 289686"/>
                <a:gd name="connsiteY1" fmla="*/ 120944 h 275202"/>
                <a:gd name="connsiteX2" fmla="*/ 149913 w 289686"/>
                <a:gd name="connsiteY2" fmla="*/ 226680 h 275202"/>
                <a:gd name="connsiteX3" fmla="*/ 47074 w 289686"/>
                <a:gd name="connsiteY3" fmla="*/ 120944 h 275202"/>
                <a:gd name="connsiteX4" fmla="*/ 47074 w 289686"/>
                <a:gd name="connsiteY4" fmla="*/ 34038 h 275202"/>
                <a:gd name="connsiteX5" fmla="*/ 49971 w 289686"/>
                <a:gd name="connsiteY5" fmla="*/ 10863 h 275202"/>
                <a:gd name="connsiteX6" fmla="*/ 10863 w 289686"/>
                <a:gd name="connsiteY6" fmla="*/ 10863 h 275202"/>
                <a:gd name="connsiteX7" fmla="*/ 10863 w 289686"/>
                <a:gd name="connsiteY7" fmla="*/ 19554 h 275202"/>
                <a:gd name="connsiteX8" fmla="*/ 10863 w 289686"/>
                <a:gd name="connsiteY8" fmla="*/ 133980 h 275202"/>
                <a:gd name="connsiteX9" fmla="*/ 149913 w 289686"/>
                <a:gd name="connsiteY9" fmla="*/ 273030 h 275202"/>
                <a:gd name="connsiteX10" fmla="*/ 288962 w 289686"/>
                <a:gd name="connsiteY10" fmla="*/ 133980 h 275202"/>
                <a:gd name="connsiteX11" fmla="*/ 288962 w 289686"/>
                <a:gd name="connsiteY11" fmla="*/ 19554 h 275202"/>
                <a:gd name="connsiteX12" fmla="*/ 288962 w 289686"/>
                <a:gd name="connsiteY12" fmla="*/ 10863 h 275202"/>
                <a:gd name="connsiteX13" fmla="*/ 249855 w 289686"/>
                <a:gd name="connsiteY13" fmla="*/ 10863 h 275202"/>
                <a:gd name="connsiteX14" fmla="*/ 252752 w 289686"/>
                <a:gd name="connsiteY14" fmla="*/ 34038 h 27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686" h="275202">
                  <a:moveTo>
                    <a:pt x="252752" y="34038"/>
                  </a:moveTo>
                  <a:lnTo>
                    <a:pt x="252752" y="120944"/>
                  </a:lnTo>
                  <a:cubicBezTo>
                    <a:pt x="252752" y="178881"/>
                    <a:pt x="206402" y="226680"/>
                    <a:pt x="149913" y="226680"/>
                  </a:cubicBezTo>
                  <a:cubicBezTo>
                    <a:pt x="93424" y="226680"/>
                    <a:pt x="47074" y="180330"/>
                    <a:pt x="47074" y="120944"/>
                  </a:cubicBezTo>
                  <a:lnTo>
                    <a:pt x="47074" y="34038"/>
                  </a:lnTo>
                  <a:cubicBezTo>
                    <a:pt x="47074" y="26796"/>
                    <a:pt x="48523" y="18105"/>
                    <a:pt x="49971" y="10863"/>
                  </a:cubicBezTo>
                  <a:lnTo>
                    <a:pt x="10863" y="10863"/>
                  </a:lnTo>
                  <a:cubicBezTo>
                    <a:pt x="10863" y="13760"/>
                    <a:pt x="10863" y="16657"/>
                    <a:pt x="10863" y="19554"/>
                  </a:cubicBezTo>
                  <a:lnTo>
                    <a:pt x="10863" y="133980"/>
                  </a:lnTo>
                  <a:cubicBezTo>
                    <a:pt x="10863" y="210747"/>
                    <a:pt x="73146" y="273030"/>
                    <a:pt x="149913" y="273030"/>
                  </a:cubicBezTo>
                  <a:cubicBezTo>
                    <a:pt x="226680" y="273030"/>
                    <a:pt x="288962" y="210747"/>
                    <a:pt x="288962" y="133980"/>
                  </a:cubicBezTo>
                  <a:lnTo>
                    <a:pt x="288962" y="19554"/>
                  </a:lnTo>
                  <a:cubicBezTo>
                    <a:pt x="288962" y="16657"/>
                    <a:pt x="288962" y="13760"/>
                    <a:pt x="288962" y="10863"/>
                  </a:cubicBezTo>
                  <a:lnTo>
                    <a:pt x="249855" y="10863"/>
                  </a:lnTo>
                  <a:cubicBezTo>
                    <a:pt x="252752" y="18105"/>
                    <a:pt x="252752" y="25348"/>
                    <a:pt x="252752" y="34038"/>
                  </a:cubicBezTo>
                  <a:close/>
                </a:path>
              </a:pathLst>
            </a:custGeom>
            <a:solidFill>
              <a:srgbClr val="1414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5" name="Freeform: Shape 73">
              <a:extLst>
                <a:ext uri="{FF2B5EF4-FFF2-40B4-BE49-F238E27FC236}">
                  <a16:creationId xmlns:a16="http://schemas.microsoft.com/office/drawing/2014/main" id="{6866646B-F898-7B49-B00B-362FFF8FDFCC}"/>
                </a:ext>
              </a:extLst>
            </p:cNvPr>
            <p:cNvSpPr/>
            <p:nvPr/>
          </p:nvSpPr>
          <p:spPr>
            <a:xfrm>
              <a:off x="17429444" y="3164993"/>
              <a:ext cx="2287928" cy="1824551"/>
            </a:xfrm>
            <a:custGeom>
              <a:avLst/>
              <a:gdLst>
                <a:gd name="connsiteX0" fmla="*/ 1143538 w 1144262"/>
                <a:gd name="connsiteY0" fmla="*/ 619205 h 912512"/>
                <a:gd name="connsiteX1" fmla="*/ 853851 w 1144262"/>
                <a:gd name="connsiteY1" fmla="*/ 908892 h 912512"/>
                <a:gd name="connsiteX2" fmla="*/ 300550 w 1144262"/>
                <a:gd name="connsiteY2" fmla="*/ 908892 h 912512"/>
                <a:gd name="connsiteX3" fmla="*/ 10863 w 1144262"/>
                <a:gd name="connsiteY3" fmla="*/ 619205 h 912512"/>
                <a:gd name="connsiteX4" fmla="*/ 10863 w 1144262"/>
                <a:gd name="connsiteY4" fmla="*/ 300550 h 912512"/>
                <a:gd name="connsiteX5" fmla="*/ 300550 w 1144262"/>
                <a:gd name="connsiteY5" fmla="*/ 10863 h 912512"/>
                <a:gd name="connsiteX6" fmla="*/ 853851 w 1144262"/>
                <a:gd name="connsiteY6" fmla="*/ 10863 h 912512"/>
                <a:gd name="connsiteX7" fmla="*/ 1143538 w 1144262"/>
                <a:gd name="connsiteY7" fmla="*/ 300550 h 912512"/>
                <a:gd name="connsiteX8" fmla="*/ 1143538 w 1144262"/>
                <a:gd name="connsiteY8" fmla="*/ 619205 h 91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62" h="912512">
                  <a:moveTo>
                    <a:pt x="1143538" y="619205"/>
                  </a:moveTo>
                  <a:cubicBezTo>
                    <a:pt x="1143538" y="778533"/>
                    <a:pt x="1013179" y="908892"/>
                    <a:pt x="853851" y="908892"/>
                  </a:cubicBezTo>
                  <a:lnTo>
                    <a:pt x="300550" y="908892"/>
                  </a:lnTo>
                  <a:cubicBezTo>
                    <a:pt x="141222" y="908892"/>
                    <a:pt x="10863" y="778533"/>
                    <a:pt x="10863" y="619205"/>
                  </a:cubicBezTo>
                  <a:lnTo>
                    <a:pt x="10863" y="300550"/>
                  </a:lnTo>
                  <a:cubicBezTo>
                    <a:pt x="10863" y="141222"/>
                    <a:pt x="141222" y="10863"/>
                    <a:pt x="300550" y="10863"/>
                  </a:cubicBezTo>
                  <a:lnTo>
                    <a:pt x="853851" y="10863"/>
                  </a:lnTo>
                  <a:cubicBezTo>
                    <a:pt x="1013179" y="10863"/>
                    <a:pt x="1143538" y="141222"/>
                    <a:pt x="1143538" y="300550"/>
                  </a:cubicBezTo>
                  <a:lnTo>
                    <a:pt x="1143538" y="619205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6" name="Freeform: Shape 74">
              <a:extLst>
                <a:ext uri="{FF2B5EF4-FFF2-40B4-BE49-F238E27FC236}">
                  <a16:creationId xmlns:a16="http://schemas.microsoft.com/office/drawing/2014/main" id="{E3ED7F43-136D-FB4D-A4BD-BAA691F6FE69}"/>
                </a:ext>
              </a:extLst>
            </p:cNvPr>
            <p:cNvSpPr/>
            <p:nvPr/>
          </p:nvSpPr>
          <p:spPr>
            <a:xfrm>
              <a:off x="17429444" y="3471981"/>
              <a:ext cx="2287928" cy="1505978"/>
            </a:xfrm>
            <a:custGeom>
              <a:avLst/>
              <a:gdLst>
                <a:gd name="connsiteX0" fmla="*/ 99218 w 1144262"/>
                <a:gd name="connsiteY0" fmla="*/ 10863 h 753185"/>
                <a:gd name="connsiteX1" fmla="*/ 41280 w 1144262"/>
                <a:gd name="connsiteY1" fmla="*/ 16657 h 753185"/>
                <a:gd name="connsiteX2" fmla="*/ 10863 w 1144262"/>
                <a:gd name="connsiteY2" fmla="*/ 145568 h 753185"/>
                <a:gd name="connsiteX3" fmla="*/ 10863 w 1144262"/>
                <a:gd name="connsiteY3" fmla="*/ 464223 h 753185"/>
                <a:gd name="connsiteX4" fmla="*/ 300550 w 1144262"/>
                <a:gd name="connsiteY4" fmla="*/ 753909 h 753185"/>
                <a:gd name="connsiteX5" fmla="*/ 853851 w 1144262"/>
                <a:gd name="connsiteY5" fmla="*/ 753909 h 753185"/>
                <a:gd name="connsiteX6" fmla="*/ 1143538 w 1144262"/>
                <a:gd name="connsiteY6" fmla="*/ 464223 h 753185"/>
                <a:gd name="connsiteX7" fmla="*/ 1143538 w 1144262"/>
                <a:gd name="connsiteY7" fmla="*/ 145568 h 753185"/>
                <a:gd name="connsiteX8" fmla="*/ 1113121 w 1144262"/>
                <a:gd name="connsiteY8" fmla="*/ 16657 h 753185"/>
                <a:gd name="connsiteX9" fmla="*/ 1055184 w 1144262"/>
                <a:gd name="connsiteY9" fmla="*/ 10863 h 753185"/>
                <a:gd name="connsiteX10" fmla="*/ 99218 w 1144262"/>
                <a:gd name="connsiteY10" fmla="*/ 10863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4262" h="753185">
                  <a:moveTo>
                    <a:pt x="99218" y="10863"/>
                  </a:moveTo>
                  <a:cubicBezTo>
                    <a:pt x="78940" y="10863"/>
                    <a:pt x="60110" y="12312"/>
                    <a:pt x="41280" y="16657"/>
                  </a:cubicBezTo>
                  <a:cubicBezTo>
                    <a:pt x="22451" y="55765"/>
                    <a:pt x="10863" y="99218"/>
                    <a:pt x="10863" y="145568"/>
                  </a:cubicBezTo>
                  <a:lnTo>
                    <a:pt x="10863" y="464223"/>
                  </a:lnTo>
                  <a:cubicBezTo>
                    <a:pt x="10863" y="623550"/>
                    <a:pt x="141222" y="753909"/>
                    <a:pt x="300550" y="753909"/>
                  </a:cubicBezTo>
                  <a:lnTo>
                    <a:pt x="853851" y="753909"/>
                  </a:lnTo>
                  <a:cubicBezTo>
                    <a:pt x="1013179" y="753909"/>
                    <a:pt x="1143538" y="623550"/>
                    <a:pt x="1143538" y="464223"/>
                  </a:cubicBezTo>
                  <a:lnTo>
                    <a:pt x="1143538" y="145568"/>
                  </a:lnTo>
                  <a:cubicBezTo>
                    <a:pt x="1143538" y="99218"/>
                    <a:pt x="1131951" y="55765"/>
                    <a:pt x="1113121" y="16657"/>
                  </a:cubicBezTo>
                  <a:cubicBezTo>
                    <a:pt x="1094291" y="12312"/>
                    <a:pt x="1075462" y="10863"/>
                    <a:pt x="1055184" y="10863"/>
                  </a:cubicBezTo>
                  <a:lnTo>
                    <a:pt x="99218" y="1086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8" name="Freeform: Shape 76">
              <a:extLst>
                <a:ext uri="{FF2B5EF4-FFF2-40B4-BE49-F238E27FC236}">
                  <a16:creationId xmlns:a16="http://schemas.microsoft.com/office/drawing/2014/main" id="{AB52CDE1-DFE5-3E4F-A22D-3BA1E421E91E}"/>
                </a:ext>
              </a:extLst>
            </p:cNvPr>
            <p:cNvSpPr/>
            <p:nvPr/>
          </p:nvSpPr>
          <p:spPr>
            <a:xfrm>
              <a:off x="18069485" y="7381731"/>
              <a:ext cx="1013640" cy="926757"/>
            </a:xfrm>
            <a:custGeom>
              <a:avLst/>
              <a:gdLst>
                <a:gd name="connsiteX0" fmla="*/ 368626 w 506951"/>
                <a:gd name="connsiteY0" fmla="*/ 452635 h 463498"/>
                <a:gd name="connsiteX1" fmla="*/ 144119 w 506951"/>
                <a:gd name="connsiteY1" fmla="*/ 452635 h 463498"/>
                <a:gd name="connsiteX2" fmla="*/ 10863 w 506951"/>
                <a:gd name="connsiteY2" fmla="*/ 10863 h 463498"/>
                <a:gd name="connsiteX3" fmla="*/ 503330 w 506951"/>
                <a:gd name="connsiteY3" fmla="*/ 10863 h 46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51" h="463498">
                  <a:moveTo>
                    <a:pt x="368626" y="452635"/>
                  </a:moveTo>
                  <a:lnTo>
                    <a:pt x="144119" y="452635"/>
                  </a:lnTo>
                  <a:lnTo>
                    <a:pt x="10863" y="10863"/>
                  </a:lnTo>
                  <a:lnTo>
                    <a:pt x="503330" y="10863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19" name="Freeform: Shape 77">
              <a:extLst>
                <a:ext uri="{FF2B5EF4-FFF2-40B4-BE49-F238E27FC236}">
                  <a16:creationId xmlns:a16="http://schemas.microsoft.com/office/drawing/2014/main" id="{34927FA2-8C0D-A840-8706-6A598933BB81}"/>
                </a:ext>
              </a:extLst>
            </p:cNvPr>
            <p:cNvSpPr/>
            <p:nvPr/>
          </p:nvSpPr>
          <p:spPr>
            <a:xfrm>
              <a:off x="17545274" y="5478987"/>
              <a:ext cx="2056238" cy="2519618"/>
            </a:xfrm>
            <a:custGeom>
              <a:avLst/>
              <a:gdLst>
                <a:gd name="connsiteX0" fmla="*/ 1027670 w 1028387"/>
                <a:gd name="connsiteY0" fmla="*/ 749564 h 1260136"/>
                <a:gd name="connsiteX1" fmla="*/ 519270 w 1028387"/>
                <a:gd name="connsiteY1" fmla="*/ 1257964 h 1260136"/>
                <a:gd name="connsiteX2" fmla="*/ 519270 w 1028387"/>
                <a:gd name="connsiteY2" fmla="*/ 1257964 h 1260136"/>
                <a:gd name="connsiteX3" fmla="*/ 10870 w 1028387"/>
                <a:gd name="connsiteY3" fmla="*/ 749564 h 1260136"/>
                <a:gd name="connsiteX4" fmla="*/ 10870 w 1028387"/>
                <a:gd name="connsiteY4" fmla="*/ 357039 h 1260136"/>
                <a:gd name="connsiteX5" fmla="*/ 519270 w 1028387"/>
                <a:gd name="connsiteY5" fmla="*/ 10863 h 1260136"/>
                <a:gd name="connsiteX6" fmla="*/ 519270 w 1028387"/>
                <a:gd name="connsiteY6" fmla="*/ 10863 h 1260136"/>
                <a:gd name="connsiteX7" fmla="*/ 1027670 w 1028387"/>
                <a:gd name="connsiteY7" fmla="*/ 357039 h 1260136"/>
                <a:gd name="connsiteX8" fmla="*/ 1027670 w 1028387"/>
                <a:gd name="connsiteY8" fmla="*/ 749564 h 126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387" h="1260136">
                  <a:moveTo>
                    <a:pt x="1027670" y="749564"/>
                  </a:moveTo>
                  <a:cubicBezTo>
                    <a:pt x="1027670" y="1030560"/>
                    <a:pt x="800266" y="1257964"/>
                    <a:pt x="519270" y="1257964"/>
                  </a:cubicBezTo>
                  <a:lnTo>
                    <a:pt x="519270" y="1257964"/>
                  </a:lnTo>
                  <a:cubicBezTo>
                    <a:pt x="238274" y="1257964"/>
                    <a:pt x="10870" y="1030560"/>
                    <a:pt x="10870" y="749564"/>
                  </a:cubicBezTo>
                  <a:lnTo>
                    <a:pt x="10870" y="357039"/>
                  </a:lnTo>
                  <a:cubicBezTo>
                    <a:pt x="9422" y="76043"/>
                    <a:pt x="238274" y="10863"/>
                    <a:pt x="519270" y="10863"/>
                  </a:cubicBezTo>
                  <a:lnTo>
                    <a:pt x="519270" y="10863"/>
                  </a:lnTo>
                  <a:cubicBezTo>
                    <a:pt x="800266" y="10863"/>
                    <a:pt x="1027670" y="76043"/>
                    <a:pt x="1027670" y="357039"/>
                  </a:cubicBezTo>
                  <a:lnTo>
                    <a:pt x="1027670" y="74956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0" name="Freeform: Shape 78">
              <a:extLst>
                <a:ext uri="{FF2B5EF4-FFF2-40B4-BE49-F238E27FC236}">
                  <a16:creationId xmlns:a16="http://schemas.microsoft.com/office/drawing/2014/main" id="{DBA24CBB-0DA5-6942-9276-CD763E09B78C}"/>
                </a:ext>
              </a:extLst>
            </p:cNvPr>
            <p:cNvSpPr/>
            <p:nvPr/>
          </p:nvSpPr>
          <p:spPr>
            <a:xfrm>
              <a:off x="17026885" y="3590722"/>
              <a:ext cx="3098838" cy="3475335"/>
            </a:xfrm>
            <a:custGeom>
              <a:avLst/>
              <a:gdLst>
                <a:gd name="connsiteX0" fmla="*/ 1544754 w 1549823"/>
                <a:gd name="connsiteY0" fmla="*/ 1447709 h 1738119"/>
                <a:gd name="connsiteX1" fmla="*/ 1255067 w 1549823"/>
                <a:gd name="connsiteY1" fmla="*/ 1737395 h 1738119"/>
                <a:gd name="connsiteX2" fmla="*/ 300550 w 1549823"/>
                <a:gd name="connsiteY2" fmla="*/ 1737395 h 1738119"/>
                <a:gd name="connsiteX3" fmla="*/ 10863 w 1549823"/>
                <a:gd name="connsiteY3" fmla="*/ 1447709 h 1738119"/>
                <a:gd name="connsiteX4" fmla="*/ 10863 w 1549823"/>
                <a:gd name="connsiteY4" fmla="*/ 300550 h 1738119"/>
                <a:gd name="connsiteX5" fmla="*/ 300550 w 1549823"/>
                <a:gd name="connsiteY5" fmla="*/ 10863 h 1738119"/>
                <a:gd name="connsiteX6" fmla="*/ 1255067 w 1549823"/>
                <a:gd name="connsiteY6" fmla="*/ 10863 h 1738119"/>
                <a:gd name="connsiteX7" fmla="*/ 1544754 w 1549823"/>
                <a:gd name="connsiteY7" fmla="*/ 300550 h 1738119"/>
                <a:gd name="connsiteX8" fmla="*/ 1544754 w 1549823"/>
                <a:gd name="connsiteY8" fmla="*/ 1447709 h 17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9823" h="1738119">
                  <a:moveTo>
                    <a:pt x="1544754" y="1447709"/>
                  </a:moveTo>
                  <a:cubicBezTo>
                    <a:pt x="1544754" y="1607036"/>
                    <a:pt x="1414395" y="1737395"/>
                    <a:pt x="1255067" y="1737395"/>
                  </a:cubicBezTo>
                  <a:lnTo>
                    <a:pt x="300550" y="1737395"/>
                  </a:lnTo>
                  <a:cubicBezTo>
                    <a:pt x="141222" y="1737395"/>
                    <a:pt x="10863" y="1607036"/>
                    <a:pt x="10863" y="1447709"/>
                  </a:cubicBezTo>
                  <a:lnTo>
                    <a:pt x="10863" y="300550"/>
                  </a:lnTo>
                  <a:cubicBezTo>
                    <a:pt x="10863" y="141222"/>
                    <a:pt x="141222" y="10863"/>
                    <a:pt x="300550" y="10863"/>
                  </a:cubicBezTo>
                  <a:lnTo>
                    <a:pt x="1255067" y="10863"/>
                  </a:lnTo>
                  <a:cubicBezTo>
                    <a:pt x="1414395" y="10863"/>
                    <a:pt x="1544754" y="141222"/>
                    <a:pt x="1544754" y="300550"/>
                  </a:cubicBezTo>
                  <a:lnTo>
                    <a:pt x="1544754" y="1447709"/>
                  </a:lnTo>
                  <a:close/>
                </a:path>
              </a:pathLst>
            </a:custGeom>
            <a:solidFill>
              <a:srgbClr val="FFCF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1" name="Freeform: Shape 79">
              <a:extLst>
                <a:ext uri="{FF2B5EF4-FFF2-40B4-BE49-F238E27FC236}">
                  <a16:creationId xmlns:a16="http://schemas.microsoft.com/office/drawing/2014/main" id="{58EEB36B-5671-0244-A730-7BC78BE87942}"/>
                </a:ext>
              </a:extLst>
            </p:cNvPr>
            <p:cNvSpPr/>
            <p:nvPr/>
          </p:nvSpPr>
          <p:spPr>
            <a:xfrm>
              <a:off x="17026885" y="3590722"/>
              <a:ext cx="3098838" cy="3475335"/>
            </a:xfrm>
            <a:custGeom>
              <a:avLst/>
              <a:gdLst>
                <a:gd name="connsiteX0" fmla="*/ 1544754 w 1549823"/>
                <a:gd name="connsiteY0" fmla="*/ 1447709 h 1738119"/>
                <a:gd name="connsiteX1" fmla="*/ 1255067 w 1549823"/>
                <a:gd name="connsiteY1" fmla="*/ 1737395 h 1738119"/>
                <a:gd name="connsiteX2" fmla="*/ 300550 w 1549823"/>
                <a:gd name="connsiteY2" fmla="*/ 1737395 h 1738119"/>
                <a:gd name="connsiteX3" fmla="*/ 10863 w 1549823"/>
                <a:gd name="connsiteY3" fmla="*/ 1447709 h 1738119"/>
                <a:gd name="connsiteX4" fmla="*/ 10863 w 1549823"/>
                <a:gd name="connsiteY4" fmla="*/ 300550 h 1738119"/>
                <a:gd name="connsiteX5" fmla="*/ 300550 w 1549823"/>
                <a:gd name="connsiteY5" fmla="*/ 10863 h 1738119"/>
                <a:gd name="connsiteX6" fmla="*/ 1255067 w 1549823"/>
                <a:gd name="connsiteY6" fmla="*/ 10863 h 1738119"/>
                <a:gd name="connsiteX7" fmla="*/ 1544754 w 1549823"/>
                <a:gd name="connsiteY7" fmla="*/ 300550 h 1738119"/>
                <a:gd name="connsiteX8" fmla="*/ 1544754 w 1549823"/>
                <a:gd name="connsiteY8" fmla="*/ 1447709 h 17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9823" h="1738119">
                  <a:moveTo>
                    <a:pt x="1544754" y="1447709"/>
                  </a:moveTo>
                  <a:cubicBezTo>
                    <a:pt x="1544754" y="1607036"/>
                    <a:pt x="1414395" y="1737395"/>
                    <a:pt x="1255067" y="1737395"/>
                  </a:cubicBezTo>
                  <a:lnTo>
                    <a:pt x="300550" y="1737395"/>
                  </a:lnTo>
                  <a:cubicBezTo>
                    <a:pt x="141222" y="1737395"/>
                    <a:pt x="10863" y="1607036"/>
                    <a:pt x="10863" y="1447709"/>
                  </a:cubicBezTo>
                  <a:lnTo>
                    <a:pt x="10863" y="300550"/>
                  </a:lnTo>
                  <a:cubicBezTo>
                    <a:pt x="10863" y="141222"/>
                    <a:pt x="141222" y="10863"/>
                    <a:pt x="300550" y="10863"/>
                  </a:cubicBezTo>
                  <a:lnTo>
                    <a:pt x="1255067" y="10863"/>
                  </a:lnTo>
                  <a:cubicBezTo>
                    <a:pt x="1414395" y="10863"/>
                    <a:pt x="1544754" y="141222"/>
                    <a:pt x="1544754" y="300550"/>
                  </a:cubicBezTo>
                  <a:lnTo>
                    <a:pt x="1544754" y="1447709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2" name="Freeform: Shape 80">
              <a:extLst>
                <a:ext uri="{FF2B5EF4-FFF2-40B4-BE49-F238E27FC236}">
                  <a16:creationId xmlns:a16="http://schemas.microsoft.com/office/drawing/2014/main" id="{7BA61428-AF81-4C41-989A-3AE2BFDD7630}"/>
                </a:ext>
              </a:extLst>
            </p:cNvPr>
            <p:cNvSpPr/>
            <p:nvPr/>
          </p:nvSpPr>
          <p:spPr>
            <a:xfrm>
              <a:off x="17026885" y="3590722"/>
              <a:ext cx="3040918" cy="3446373"/>
            </a:xfrm>
            <a:custGeom>
              <a:avLst/>
              <a:gdLst>
                <a:gd name="connsiteX0" fmla="*/ 171639 w 1520854"/>
                <a:gd name="connsiteY0" fmla="*/ 1608485 h 1723635"/>
                <a:gd name="connsiteX1" fmla="*/ 171639 w 1520854"/>
                <a:gd name="connsiteY1" fmla="*/ 462774 h 1723635"/>
                <a:gd name="connsiteX2" fmla="*/ 461326 w 1520854"/>
                <a:gd name="connsiteY2" fmla="*/ 173088 h 1723635"/>
                <a:gd name="connsiteX3" fmla="*/ 1415843 w 1520854"/>
                <a:gd name="connsiteY3" fmla="*/ 173088 h 1723635"/>
                <a:gd name="connsiteX4" fmla="*/ 1523027 w 1520854"/>
                <a:gd name="connsiteY4" fmla="*/ 193366 h 1723635"/>
                <a:gd name="connsiteX5" fmla="*/ 1253619 w 1520854"/>
                <a:gd name="connsiteY5" fmla="*/ 10863 h 1723635"/>
                <a:gd name="connsiteX6" fmla="*/ 300550 w 1520854"/>
                <a:gd name="connsiteY6" fmla="*/ 10863 h 1723635"/>
                <a:gd name="connsiteX7" fmla="*/ 10863 w 1520854"/>
                <a:gd name="connsiteY7" fmla="*/ 300550 h 1723635"/>
                <a:gd name="connsiteX8" fmla="*/ 10863 w 1520854"/>
                <a:gd name="connsiteY8" fmla="*/ 1447709 h 1723635"/>
                <a:gd name="connsiteX9" fmla="*/ 193366 w 1520854"/>
                <a:gd name="connsiteY9" fmla="*/ 1717117 h 1723635"/>
                <a:gd name="connsiteX10" fmla="*/ 171639 w 1520854"/>
                <a:gd name="connsiteY10" fmla="*/ 1608485 h 172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0854" h="1723635">
                  <a:moveTo>
                    <a:pt x="171639" y="1608485"/>
                  </a:moveTo>
                  <a:lnTo>
                    <a:pt x="171639" y="462774"/>
                  </a:lnTo>
                  <a:cubicBezTo>
                    <a:pt x="171639" y="303447"/>
                    <a:pt x="301998" y="173088"/>
                    <a:pt x="461326" y="173088"/>
                  </a:cubicBezTo>
                  <a:lnTo>
                    <a:pt x="1415843" y="173088"/>
                  </a:lnTo>
                  <a:cubicBezTo>
                    <a:pt x="1453503" y="173088"/>
                    <a:pt x="1489713" y="180330"/>
                    <a:pt x="1523027" y="193366"/>
                  </a:cubicBezTo>
                  <a:cubicBezTo>
                    <a:pt x="1479574" y="86182"/>
                    <a:pt x="1376736" y="10863"/>
                    <a:pt x="1253619" y="10863"/>
                  </a:cubicBezTo>
                  <a:lnTo>
                    <a:pt x="300550" y="10863"/>
                  </a:lnTo>
                  <a:cubicBezTo>
                    <a:pt x="141222" y="10863"/>
                    <a:pt x="10863" y="141222"/>
                    <a:pt x="10863" y="300550"/>
                  </a:cubicBezTo>
                  <a:lnTo>
                    <a:pt x="10863" y="1447709"/>
                  </a:lnTo>
                  <a:cubicBezTo>
                    <a:pt x="10863" y="1569377"/>
                    <a:pt x="86182" y="1673664"/>
                    <a:pt x="193366" y="1717117"/>
                  </a:cubicBezTo>
                  <a:cubicBezTo>
                    <a:pt x="178881" y="1683803"/>
                    <a:pt x="171639" y="1647593"/>
                    <a:pt x="171639" y="1608485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3" name="Freeform: Shape 81">
              <a:extLst>
                <a:ext uri="{FF2B5EF4-FFF2-40B4-BE49-F238E27FC236}">
                  <a16:creationId xmlns:a16="http://schemas.microsoft.com/office/drawing/2014/main" id="{6198AF5A-4D46-A345-ACC1-3BC3C480CF85}"/>
                </a:ext>
              </a:extLst>
            </p:cNvPr>
            <p:cNvSpPr/>
            <p:nvPr/>
          </p:nvSpPr>
          <p:spPr>
            <a:xfrm>
              <a:off x="17026885" y="3831100"/>
              <a:ext cx="3098838" cy="4170402"/>
            </a:xfrm>
            <a:custGeom>
              <a:avLst/>
              <a:gdLst>
                <a:gd name="connsiteX0" fmla="*/ 1489713 w 1549823"/>
                <a:gd name="connsiteY0" fmla="*/ 10863 h 2085743"/>
                <a:gd name="connsiteX1" fmla="*/ 1524476 w 1549823"/>
                <a:gd name="connsiteY1" fmla="*/ 148464 h 2085743"/>
                <a:gd name="connsiteX2" fmla="*/ 1524476 w 1549823"/>
                <a:gd name="connsiteY2" fmla="*/ 1295623 h 2085743"/>
                <a:gd name="connsiteX3" fmla="*/ 1271000 w 1549823"/>
                <a:gd name="connsiteY3" fmla="*/ 1583862 h 2085743"/>
                <a:gd name="connsiteX4" fmla="*/ 778533 w 1549823"/>
                <a:gd name="connsiteY4" fmla="*/ 2051705 h 2085743"/>
                <a:gd name="connsiteX5" fmla="*/ 286066 w 1549823"/>
                <a:gd name="connsiteY5" fmla="*/ 1583862 h 2085743"/>
                <a:gd name="connsiteX6" fmla="*/ 32590 w 1549823"/>
                <a:gd name="connsiteY6" fmla="*/ 1295623 h 2085743"/>
                <a:gd name="connsiteX7" fmla="*/ 32590 w 1549823"/>
                <a:gd name="connsiteY7" fmla="*/ 149913 h 2085743"/>
                <a:gd name="connsiteX8" fmla="*/ 67352 w 1549823"/>
                <a:gd name="connsiteY8" fmla="*/ 12312 h 2085743"/>
                <a:gd name="connsiteX9" fmla="*/ 10863 w 1549823"/>
                <a:gd name="connsiteY9" fmla="*/ 180330 h 2085743"/>
                <a:gd name="connsiteX10" fmla="*/ 10863 w 1549823"/>
                <a:gd name="connsiteY10" fmla="*/ 1327489 h 2085743"/>
                <a:gd name="connsiteX11" fmla="*/ 271581 w 1549823"/>
                <a:gd name="connsiteY11" fmla="*/ 1615727 h 2085743"/>
                <a:gd name="connsiteX12" fmla="*/ 778533 w 1549823"/>
                <a:gd name="connsiteY12" fmla="*/ 2083571 h 2085743"/>
                <a:gd name="connsiteX13" fmla="*/ 1285484 w 1549823"/>
                <a:gd name="connsiteY13" fmla="*/ 1615727 h 2085743"/>
                <a:gd name="connsiteX14" fmla="*/ 1546202 w 1549823"/>
                <a:gd name="connsiteY14" fmla="*/ 1327489 h 2085743"/>
                <a:gd name="connsiteX15" fmla="*/ 1546202 w 1549823"/>
                <a:gd name="connsiteY15" fmla="*/ 180330 h 2085743"/>
                <a:gd name="connsiteX16" fmla="*/ 1489713 w 1549823"/>
                <a:gd name="connsiteY16" fmla="*/ 10863 h 208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49823" h="2085743">
                  <a:moveTo>
                    <a:pt x="1489713" y="10863"/>
                  </a:moveTo>
                  <a:cubicBezTo>
                    <a:pt x="1511440" y="51419"/>
                    <a:pt x="1524476" y="99218"/>
                    <a:pt x="1524476" y="148464"/>
                  </a:cubicBezTo>
                  <a:lnTo>
                    <a:pt x="1524476" y="1295623"/>
                  </a:lnTo>
                  <a:cubicBezTo>
                    <a:pt x="1524476" y="1446260"/>
                    <a:pt x="1412947" y="1569377"/>
                    <a:pt x="1271000" y="1583862"/>
                  </a:cubicBezTo>
                  <a:cubicBezTo>
                    <a:pt x="1250722" y="1846028"/>
                    <a:pt x="1037802" y="2051705"/>
                    <a:pt x="778533" y="2051705"/>
                  </a:cubicBezTo>
                  <a:cubicBezTo>
                    <a:pt x="519263" y="2051705"/>
                    <a:pt x="306344" y="1846028"/>
                    <a:pt x="286066" y="1583862"/>
                  </a:cubicBezTo>
                  <a:cubicBezTo>
                    <a:pt x="144119" y="1569377"/>
                    <a:pt x="32590" y="1446260"/>
                    <a:pt x="32590" y="1295623"/>
                  </a:cubicBezTo>
                  <a:lnTo>
                    <a:pt x="32590" y="149913"/>
                  </a:lnTo>
                  <a:cubicBezTo>
                    <a:pt x="32590" y="99218"/>
                    <a:pt x="45626" y="52868"/>
                    <a:pt x="67352" y="12312"/>
                  </a:cubicBezTo>
                  <a:cubicBezTo>
                    <a:pt x="31141" y="58662"/>
                    <a:pt x="10863" y="118047"/>
                    <a:pt x="10863" y="180330"/>
                  </a:cubicBezTo>
                  <a:lnTo>
                    <a:pt x="10863" y="1327489"/>
                  </a:lnTo>
                  <a:cubicBezTo>
                    <a:pt x="10863" y="1478126"/>
                    <a:pt x="125289" y="1601243"/>
                    <a:pt x="271581" y="1615727"/>
                  </a:cubicBezTo>
                  <a:cubicBezTo>
                    <a:pt x="293308" y="1877893"/>
                    <a:pt x="512021" y="2083571"/>
                    <a:pt x="778533" y="2083571"/>
                  </a:cubicBezTo>
                  <a:cubicBezTo>
                    <a:pt x="1045044" y="2083571"/>
                    <a:pt x="1263758" y="1877893"/>
                    <a:pt x="1285484" y="1615727"/>
                  </a:cubicBezTo>
                  <a:cubicBezTo>
                    <a:pt x="1431776" y="1601243"/>
                    <a:pt x="1546202" y="1478126"/>
                    <a:pt x="1546202" y="1327489"/>
                  </a:cubicBezTo>
                  <a:lnTo>
                    <a:pt x="1546202" y="180330"/>
                  </a:lnTo>
                  <a:cubicBezTo>
                    <a:pt x="1544754" y="118047"/>
                    <a:pt x="1524476" y="58662"/>
                    <a:pt x="1489713" y="10863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4" name="Freeform: Shape 82">
              <a:extLst>
                <a:ext uri="{FF2B5EF4-FFF2-40B4-BE49-F238E27FC236}">
                  <a16:creationId xmlns:a16="http://schemas.microsoft.com/office/drawing/2014/main" id="{A2DC358A-25BB-A44E-9AE0-2FDB82691076}"/>
                </a:ext>
              </a:extLst>
            </p:cNvPr>
            <p:cNvSpPr/>
            <p:nvPr/>
          </p:nvSpPr>
          <p:spPr>
            <a:xfrm>
              <a:off x="17171689" y="4737582"/>
              <a:ext cx="2809228" cy="3127801"/>
            </a:xfrm>
            <a:custGeom>
              <a:avLst/>
              <a:gdLst>
                <a:gd name="connsiteX0" fmla="*/ 10863 w 1404980"/>
                <a:gd name="connsiteY0" fmla="*/ 10863 h 1564307"/>
                <a:gd name="connsiteX1" fmla="*/ 10863 w 1404980"/>
                <a:gd name="connsiteY1" fmla="*/ 875578 h 1564307"/>
                <a:gd name="connsiteX2" fmla="*/ 206402 w 1404980"/>
                <a:gd name="connsiteY2" fmla="*/ 1091394 h 1564307"/>
                <a:gd name="connsiteX3" fmla="*/ 265787 w 1404980"/>
                <a:gd name="connsiteY3" fmla="*/ 1097188 h 1564307"/>
                <a:gd name="connsiteX4" fmla="*/ 271581 w 1404980"/>
                <a:gd name="connsiteY4" fmla="*/ 1156574 h 1564307"/>
                <a:gd name="connsiteX5" fmla="*/ 410631 w 1404980"/>
                <a:gd name="connsiteY5" fmla="*/ 1440467 h 1564307"/>
                <a:gd name="connsiteX6" fmla="*/ 707560 w 1404980"/>
                <a:gd name="connsiteY6" fmla="*/ 1556341 h 1564307"/>
                <a:gd name="connsiteX7" fmla="*/ 1004488 w 1404980"/>
                <a:gd name="connsiteY7" fmla="*/ 1440467 h 1564307"/>
                <a:gd name="connsiteX8" fmla="*/ 1143538 w 1404980"/>
                <a:gd name="connsiteY8" fmla="*/ 1156574 h 1564307"/>
                <a:gd name="connsiteX9" fmla="*/ 1147883 w 1404980"/>
                <a:gd name="connsiteY9" fmla="*/ 1095740 h 1564307"/>
                <a:gd name="connsiteX10" fmla="*/ 1207269 w 1404980"/>
                <a:gd name="connsiteY10" fmla="*/ 1089946 h 1564307"/>
                <a:gd name="connsiteX11" fmla="*/ 1402807 w 1404980"/>
                <a:gd name="connsiteY11" fmla="*/ 874129 h 1564307"/>
                <a:gd name="connsiteX12" fmla="*/ 1402807 w 1404980"/>
                <a:gd name="connsiteY12" fmla="*/ 10863 h 1564307"/>
                <a:gd name="connsiteX13" fmla="*/ 10863 w 1404980"/>
                <a:gd name="connsiteY13" fmla="*/ 10863 h 156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4980" h="1564307">
                  <a:moveTo>
                    <a:pt x="10863" y="10863"/>
                  </a:moveTo>
                  <a:lnTo>
                    <a:pt x="10863" y="875578"/>
                  </a:lnTo>
                  <a:cubicBezTo>
                    <a:pt x="10863" y="987107"/>
                    <a:pt x="94872" y="1079807"/>
                    <a:pt x="206402" y="1091394"/>
                  </a:cubicBezTo>
                  <a:lnTo>
                    <a:pt x="265787" y="1097188"/>
                  </a:lnTo>
                  <a:lnTo>
                    <a:pt x="271581" y="1156574"/>
                  </a:lnTo>
                  <a:cubicBezTo>
                    <a:pt x="280272" y="1265206"/>
                    <a:pt x="329519" y="1366597"/>
                    <a:pt x="410631" y="1440467"/>
                  </a:cubicBezTo>
                  <a:cubicBezTo>
                    <a:pt x="491743" y="1515785"/>
                    <a:pt x="596030" y="1556341"/>
                    <a:pt x="707560" y="1556341"/>
                  </a:cubicBezTo>
                  <a:cubicBezTo>
                    <a:pt x="817640" y="1556341"/>
                    <a:pt x="923376" y="1515785"/>
                    <a:pt x="1004488" y="1440467"/>
                  </a:cubicBezTo>
                  <a:cubicBezTo>
                    <a:pt x="1085601" y="1366597"/>
                    <a:pt x="1133399" y="1265206"/>
                    <a:pt x="1143538" y="1156574"/>
                  </a:cubicBezTo>
                  <a:lnTo>
                    <a:pt x="1147883" y="1095740"/>
                  </a:lnTo>
                  <a:lnTo>
                    <a:pt x="1207269" y="1089946"/>
                  </a:lnTo>
                  <a:cubicBezTo>
                    <a:pt x="1318798" y="1078359"/>
                    <a:pt x="1402807" y="985659"/>
                    <a:pt x="1402807" y="874129"/>
                  </a:cubicBezTo>
                  <a:lnTo>
                    <a:pt x="1402807" y="10863"/>
                  </a:lnTo>
                  <a:lnTo>
                    <a:pt x="10863" y="1086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5" name="Freeform: Shape 83">
              <a:extLst>
                <a:ext uri="{FF2B5EF4-FFF2-40B4-BE49-F238E27FC236}">
                  <a16:creationId xmlns:a16="http://schemas.microsoft.com/office/drawing/2014/main" id="{651A41D9-36E7-554B-A30E-9C92ABCE1B30}"/>
                </a:ext>
              </a:extLst>
            </p:cNvPr>
            <p:cNvSpPr/>
            <p:nvPr/>
          </p:nvSpPr>
          <p:spPr>
            <a:xfrm>
              <a:off x="17811730" y="5096700"/>
              <a:ext cx="1534940" cy="1534938"/>
            </a:xfrm>
            <a:custGeom>
              <a:avLst/>
              <a:gdLst>
                <a:gd name="connsiteX0" fmla="*/ 758255 w 767669"/>
                <a:gd name="connsiteY0" fmla="*/ 384559 h 767669"/>
                <a:gd name="connsiteX1" fmla="*/ 384559 w 767669"/>
                <a:gd name="connsiteY1" fmla="*/ 758255 h 767669"/>
                <a:gd name="connsiteX2" fmla="*/ 10863 w 767669"/>
                <a:gd name="connsiteY2" fmla="*/ 384559 h 767669"/>
                <a:gd name="connsiteX3" fmla="*/ 384559 w 767669"/>
                <a:gd name="connsiteY3" fmla="*/ 10863 h 767669"/>
                <a:gd name="connsiteX4" fmla="*/ 758255 w 767669"/>
                <a:gd name="connsiteY4" fmla="*/ 384559 h 76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669" h="767669">
                  <a:moveTo>
                    <a:pt x="758255" y="384559"/>
                  </a:moveTo>
                  <a:cubicBezTo>
                    <a:pt x="758255" y="590945"/>
                    <a:pt x="590945" y="758255"/>
                    <a:pt x="384559" y="758255"/>
                  </a:cubicBezTo>
                  <a:cubicBezTo>
                    <a:pt x="178172" y="758255"/>
                    <a:pt x="10863" y="590945"/>
                    <a:pt x="10863" y="384559"/>
                  </a:cubicBezTo>
                  <a:cubicBezTo>
                    <a:pt x="10863" y="178172"/>
                    <a:pt x="178172" y="10863"/>
                    <a:pt x="384559" y="10863"/>
                  </a:cubicBezTo>
                  <a:cubicBezTo>
                    <a:pt x="590945" y="10863"/>
                    <a:pt x="758255" y="178172"/>
                    <a:pt x="758255" y="384559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  <p:sp>
          <p:nvSpPr>
            <p:cNvPr id="26" name="Freeform: Shape 84">
              <a:extLst>
                <a:ext uri="{FF2B5EF4-FFF2-40B4-BE49-F238E27FC236}">
                  <a16:creationId xmlns:a16="http://schemas.microsoft.com/office/drawing/2014/main" id="{05FD33D9-F3D6-FE45-9659-3D11FECFB70C}"/>
                </a:ext>
              </a:extLst>
            </p:cNvPr>
            <p:cNvSpPr/>
            <p:nvPr/>
          </p:nvSpPr>
          <p:spPr>
            <a:xfrm>
              <a:off x="18081068" y="5366038"/>
              <a:ext cx="984677" cy="984678"/>
            </a:xfrm>
            <a:custGeom>
              <a:avLst/>
              <a:gdLst>
                <a:gd name="connsiteX0" fmla="*/ 488846 w 492467"/>
                <a:gd name="connsiteY0" fmla="*/ 154258 h 492467"/>
                <a:gd name="connsiteX1" fmla="*/ 345451 w 492467"/>
                <a:gd name="connsiteY1" fmla="*/ 154258 h 492467"/>
                <a:gd name="connsiteX2" fmla="*/ 345451 w 492467"/>
                <a:gd name="connsiteY2" fmla="*/ 10863 h 492467"/>
                <a:gd name="connsiteX3" fmla="*/ 154258 w 492467"/>
                <a:gd name="connsiteY3" fmla="*/ 10863 h 492467"/>
                <a:gd name="connsiteX4" fmla="*/ 154258 w 492467"/>
                <a:gd name="connsiteY4" fmla="*/ 154258 h 492467"/>
                <a:gd name="connsiteX5" fmla="*/ 10863 w 492467"/>
                <a:gd name="connsiteY5" fmla="*/ 154258 h 492467"/>
                <a:gd name="connsiteX6" fmla="*/ 10863 w 492467"/>
                <a:gd name="connsiteY6" fmla="*/ 344003 h 492467"/>
                <a:gd name="connsiteX7" fmla="*/ 154258 w 492467"/>
                <a:gd name="connsiteY7" fmla="*/ 344003 h 492467"/>
                <a:gd name="connsiteX8" fmla="*/ 154258 w 492467"/>
                <a:gd name="connsiteY8" fmla="*/ 488846 h 492467"/>
                <a:gd name="connsiteX9" fmla="*/ 345451 w 492467"/>
                <a:gd name="connsiteY9" fmla="*/ 488846 h 492467"/>
                <a:gd name="connsiteX10" fmla="*/ 345451 w 492467"/>
                <a:gd name="connsiteY10" fmla="*/ 344003 h 492467"/>
                <a:gd name="connsiteX11" fmla="*/ 488846 w 492467"/>
                <a:gd name="connsiteY11" fmla="*/ 344003 h 49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2467" h="492467">
                  <a:moveTo>
                    <a:pt x="488846" y="154258"/>
                  </a:moveTo>
                  <a:lnTo>
                    <a:pt x="345451" y="154258"/>
                  </a:lnTo>
                  <a:lnTo>
                    <a:pt x="345451" y="10863"/>
                  </a:lnTo>
                  <a:lnTo>
                    <a:pt x="154258" y="10863"/>
                  </a:lnTo>
                  <a:lnTo>
                    <a:pt x="154258" y="154258"/>
                  </a:lnTo>
                  <a:lnTo>
                    <a:pt x="10863" y="154258"/>
                  </a:lnTo>
                  <a:lnTo>
                    <a:pt x="10863" y="344003"/>
                  </a:lnTo>
                  <a:lnTo>
                    <a:pt x="154258" y="344003"/>
                  </a:lnTo>
                  <a:lnTo>
                    <a:pt x="154258" y="488846"/>
                  </a:lnTo>
                  <a:lnTo>
                    <a:pt x="345451" y="488846"/>
                  </a:lnTo>
                  <a:lnTo>
                    <a:pt x="345451" y="344003"/>
                  </a:lnTo>
                  <a:lnTo>
                    <a:pt x="488846" y="3440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/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7799F3D2-BF2A-1F43-9236-0B8EA27E9D86}"/>
              </a:ext>
            </a:extLst>
          </p:cNvPr>
          <p:cNvSpPr txBox="1">
            <a:spLocks/>
          </p:cNvSpPr>
          <p:nvPr/>
        </p:nvSpPr>
        <p:spPr>
          <a:xfrm>
            <a:off x="1360805" y="4077894"/>
            <a:ext cx="14028420" cy="263591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business—usually a new one—is going to achieve its goals. A business plan lays out a written plan from a marketing, financial and operational viewpoint.</a:t>
            </a:r>
          </a:p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 They are also a way for companies to keep themselves on track going forward.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AB08EC-F8C4-D54C-ABBD-0EB4498FCE2A}"/>
              </a:ext>
            </a:extLst>
          </p:cNvPr>
          <p:cNvSpPr txBox="1"/>
          <p:nvPr/>
        </p:nvSpPr>
        <p:spPr>
          <a:xfrm>
            <a:off x="9994523" y="8406254"/>
            <a:ext cx="21371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Work Sans Bold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D0EA29C-D9D9-D942-B95E-FD75AD3F50B5}"/>
              </a:ext>
            </a:extLst>
          </p:cNvPr>
          <p:cNvSpPr txBox="1">
            <a:spLocks/>
          </p:cNvSpPr>
          <p:nvPr/>
        </p:nvSpPr>
        <p:spPr>
          <a:xfrm>
            <a:off x="9883977" y="9026440"/>
            <a:ext cx="7719042" cy="113858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Work Sans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4" name="Freeform 673">
            <a:extLst>
              <a:ext uri="{FF2B5EF4-FFF2-40B4-BE49-F238E27FC236}">
                <a16:creationId xmlns:a16="http://schemas.microsoft.com/office/drawing/2014/main" id="{57F49DA1-3EAF-6D48-9768-AF4E65F6D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643" y="8758101"/>
            <a:ext cx="1092348" cy="1092348"/>
          </a:xfrm>
          <a:custGeom>
            <a:avLst/>
            <a:gdLst>
              <a:gd name="T0" fmla="*/ 41520 w 294915"/>
              <a:gd name="T1" fmla="*/ 162321 h 294915"/>
              <a:gd name="T2" fmla="*/ 41520 w 294915"/>
              <a:gd name="T3" fmla="*/ 171502 h 294915"/>
              <a:gd name="T4" fmla="*/ 22279 w 294915"/>
              <a:gd name="T5" fmla="*/ 167095 h 294915"/>
              <a:gd name="T6" fmla="*/ 265675 w 294915"/>
              <a:gd name="T7" fmla="*/ 152330 h 294915"/>
              <a:gd name="T8" fmla="*/ 286972 w 294915"/>
              <a:gd name="T9" fmla="*/ 203227 h 294915"/>
              <a:gd name="T10" fmla="*/ 265675 w 294915"/>
              <a:gd name="T11" fmla="*/ 152330 h 294915"/>
              <a:gd name="T12" fmla="*/ 41520 w 294915"/>
              <a:gd name="T13" fmla="*/ 122536 h 294915"/>
              <a:gd name="T14" fmla="*/ 41520 w 294915"/>
              <a:gd name="T15" fmla="*/ 131703 h 294915"/>
              <a:gd name="T16" fmla="*/ 22279 w 294915"/>
              <a:gd name="T17" fmla="*/ 127120 h 294915"/>
              <a:gd name="T18" fmla="*/ 9024 w 294915"/>
              <a:gd name="T19" fmla="*/ 90243 h 294915"/>
              <a:gd name="T20" fmla="*/ 64252 w 294915"/>
              <a:gd name="T21" fmla="*/ 203227 h 294915"/>
              <a:gd name="T22" fmla="*/ 155217 w 294915"/>
              <a:gd name="T23" fmla="*/ 147998 h 294915"/>
              <a:gd name="T24" fmla="*/ 9024 w 294915"/>
              <a:gd name="T25" fmla="*/ 90243 h 294915"/>
              <a:gd name="T26" fmla="*/ 41520 w 294915"/>
              <a:gd name="T27" fmla="*/ 41375 h 294915"/>
              <a:gd name="T28" fmla="*/ 41520 w 294915"/>
              <a:gd name="T29" fmla="*/ 50571 h 294915"/>
              <a:gd name="T30" fmla="*/ 22279 w 294915"/>
              <a:gd name="T31" fmla="*/ 45973 h 294915"/>
              <a:gd name="T32" fmla="*/ 22380 w 294915"/>
              <a:gd name="T33" fmla="*/ 9024 h 294915"/>
              <a:gd name="T34" fmla="*/ 9024 w 294915"/>
              <a:gd name="T35" fmla="*/ 81219 h 294915"/>
              <a:gd name="T36" fmla="*/ 155217 w 294915"/>
              <a:gd name="T37" fmla="*/ 22379 h 294915"/>
              <a:gd name="T38" fmla="*/ 22380 w 294915"/>
              <a:gd name="T39" fmla="*/ 9024 h 294915"/>
              <a:gd name="T40" fmla="*/ 141862 w 294915"/>
              <a:gd name="T41" fmla="*/ 0 h 294915"/>
              <a:gd name="T42" fmla="*/ 164242 w 294915"/>
              <a:gd name="T43" fmla="*/ 147998 h 294915"/>
              <a:gd name="T44" fmla="*/ 86633 w 294915"/>
              <a:gd name="T45" fmla="*/ 212251 h 294915"/>
              <a:gd name="T46" fmla="*/ 141862 w 294915"/>
              <a:gd name="T47" fmla="*/ 286972 h 294915"/>
              <a:gd name="T48" fmla="*/ 197090 w 294915"/>
              <a:gd name="T49" fmla="*/ 41873 h 294915"/>
              <a:gd name="T50" fmla="*/ 280835 w 294915"/>
              <a:gd name="T51" fmla="*/ 41873 h 294915"/>
              <a:gd name="T52" fmla="*/ 291304 w 294915"/>
              <a:gd name="T53" fmla="*/ 143307 h 294915"/>
              <a:gd name="T54" fmla="*/ 295635 w 294915"/>
              <a:gd name="T55" fmla="*/ 207559 h 294915"/>
              <a:gd name="T56" fmla="*/ 280835 w 294915"/>
              <a:gd name="T57" fmla="*/ 212251 h 294915"/>
              <a:gd name="T58" fmla="*/ 276504 w 294915"/>
              <a:gd name="T59" fmla="*/ 295635 h 294915"/>
              <a:gd name="T60" fmla="*/ 271811 w 294915"/>
              <a:gd name="T61" fmla="*/ 212251 h 294915"/>
              <a:gd name="T62" fmla="*/ 257011 w 294915"/>
              <a:gd name="T63" fmla="*/ 207559 h 294915"/>
              <a:gd name="T64" fmla="*/ 261343 w 294915"/>
              <a:gd name="T65" fmla="*/ 143307 h 294915"/>
              <a:gd name="T66" fmla="*/ 271811 w 294915"/>
              <a:gd name="T67" fmla="*/ 41873 h 294915"/>
              <a:gd name="T68" fmla="*/ 206114 w 294915"/>
              <a:gd name="T69" fmla="*/ 41873 h 294915"/>
              <a:gd name="T70" fmla="*/ 141862 w 294915"/>
              <a:gd name="T71" fmla="*/ 295635 h 294915"/>
              <a:gd name="T72" fmla="*/ 77610 w 294915"/>
              <a:gd name="T73" fmla="*/ 212251 h 294915"/>
              <a:gd name="T74" fmla="*/ 0 w 294915"/>
              <a:gd name="T75" fmla="*/ 147998 h 294915"/>
              <a:gd name="T76" fmla="*/ 22380 w 294915"/>
              <a:gd name="T77" fmla="*/ 0 h 29491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94915" h="294915">
                <a:moveTo>
                  <a:pt x="26490" y="161925"/>
                </a:moveTo>
                <a:lnTo>
                  <a:pt x="41418" y="161925"/>
                </a:lnTo>
                <a:cubicBezTo>
                  <a:pt x="43906" y="161925"/>
                  <a:pt x="45683" y="164123"/>
                  <a:pt x="45683" y="166688"/>
                </a:cubicBezTo>
                <a:cubicBezTo>
                  <a:pt x="45683" y="169252"/>
                  <a:pt x="43906" y="171084"/>
                  <a:pt x="41418" y="171084"/>
                </a:cubicBezTo>
                <a:lnTo>
                  <a:pt x="26490" y="171084"/>
                </a:lnTo>
                <a:cubicBezTo>
                  <a:pt x="24358" y="171084"/>
                  <a:pt x="22225" y="169252"/>
                  <a:pt x="22225" y="166688"/>
                </a:cubicBezTo>
                <a:cubicBezTo>
                  <a:pt x="22225" y="164123"/>
                  <a:pt x="24358" y="161925"/>
                  <a:pt x="26490" y="161925"/>
                </a:cubicBezTo>
                <a:close/>
                <a:moveTo>
                  <a:pt x="265027" y="151959"/>
                </a:moveTo>
                <a:lnTo>
                  <a:pt x="265027" y="202732"/>
                </a:lnTo>
                <a:lnTo>
                  <a:pt x="286273" y="202732"/>
                </a:lnTo>
                <a:lnTo>
                  <a:pt x="286273" y="151959"/>
                </a:lnTo>
                <a:lnTo>
                  <a:pt x="265027" y="151959"/>
                </a:lnTo>
                <a:close/>
                <a:moveTo>
                  <a:pt x="26490" y="122238"/>
                </a:moveTo>
                <a:lnTo>
                  <a:pt x="41418" y="122238"/>
                </a:lnTo>
                <a:cubicBezTo>
                  <a:pt x="43906" y="122238"/>
                  <a:pt x="45683" y="124143"/>
                  <a:pt x="45683" y="126810"/>
                </a:cubicBezTo>
                <a:cubicBezTo>
                  <a:pt x="45683" y="129477"/>
                  <a:pt x="43906" y="131382"/>
                  <a:pt x="41418" y="131382"/>
                </a:cubicBezTo>
                <a:lnTo>
                  <a:pt x="26490" y="131382"/>
                </a:lnTo>
                <a:cubicBezTo>
                  <a:pt x="24358" y="131382"/>
                  <a:pt x="22225" y="129477"/>
                  <a:pt x="22225" y="126810"/>
                </a:cubicBezTo>
                <a:cubicBezTo>
                  <a:pt x="22225" y="124143"/>
                  <a:pt x="24358" y="122238"/>
                  <a:pt x="26490" y="122238"/>
                </a:cubicBezTo>
                <a:close/>
                <a:moveTo>
                  <a:pt x="9002" y="90023"/>
                </a:moveTo>
                <a:lnTo>
                  <a:pt x="9002" y="147638"/>
                </a:lnTo>
                <a:cubicBezTo>
                  <a:pt x="9002" y="177885"/>
                  <a:pt x="33489" y="202732"/>
                  <a:pt x="64096" y="202732"/>
                </a:cubicBezTo>
                <a:lnTo>
                  <a:pt x="99745" y="202732"/>
                </a:lnTo>
                <a:cubicBezTo>
                  <a:pt x="130353" y="202732"/>
                  <a:pt x="154839" y="177885"/>
                  <a:pt x="154839" y="147638"/>
                </a:cubicBezTo>
                <a:lnTo>
                  <a:pt x="154839" y="90023"/>
                </a:lnTo>
                <a:lnTo>
                  <a:pt x="9002" y="90023"/>
                </a:lnTo>
                <a:close/>
                <a:moveTo>
                  <a:pt x="26490" y="41275"/>
                </a:moveTo>
                <a:lnTo>
                  <a:pt x="41418" y="41275"/>
                </a:lnTo>
                <a:cubicBezTo>
                  <a:pt x="43906" y="41275"/>
                  <a:pt x="45683" y="43392"/>
                  <a:pt x="45683" y="45861"/>
                </a:cubicBezTo>
                <a:cubicBezTo>
                  <a:pt x="45683" y="48331"/>
                  <a:pt x="43906" y="50447"/>
                  <a:pt x="41418" y="50447"/>
                </a:cubicBezTo>
                <a:lnTo>
                  <a:pt x="26490" y="50447"/>
                </a:lnTo>
                <a:cubicBezTo>
                  <a:pt x="24358" y="50447"/>
                  <a:pt x="22225" y="48331"/>
                  <a:pt x="22225" y="45861"/>
                </a:cubicBezTo>
                <a:cubicBezTo>
                  <a:pt x="22225" y="43392"/>
                  <a:pt x="24358" y="41275"/>
                  <a:pt x="26490" y="41275"/>
                </a:cubicBezTo>
                <a:close/>
                <a:moveTo>
                  <a:pt x="22326" y="9002"/>
                </a:moveTo>
                <a:cubicBezTo>
                  <a:pt x="14764" y="9002"/>
                  <a:pt x="9002" y="14764"/>
                  <a:pt x="9002" y="22325"/>
                </a:cubicBezTo>
                <a:lnTo>
                  <a:pt x="9002" y="81021"/>
                </a:lnTo>
                <a:lnTo>
                  <a:pt x="154839" y="81021"/>
                </a:lnTo>
                <a:lnTo>
                  <a:pt x="154839" y="22325"/>
                </a:lnTo>
                <a:cubicBezTo>
                  <a:pt x="154839" y="14764"/>
                  <a:pt x="148718" y="9002"/>
                  <a:pt x="141516" y="9002"/>
                </a:cubicBezTo>
                <a:lnTo>
                  <a:pt x="22326" y="9002"/>
                </a:lnTo>
                <a:close/>
                <a:moveTo>
                  <a:pt x="22326" y="0"/>
                </a:moveTo>
                <a:lnTo>
                  <a:pt x="141516" y="0"/>
                </a:lnTo>
                <a:cubicBezTo>
                  <a:pt x="153759" y="0"/>
                  <a:pt x="163842" y="10082"/>
                  <a:pt x="163842" y="22325"/>
                </a:cubicBezTo>
                <a:lnTo>
                  <a:pt x="163842" y="147638"/>
                </a:lnTo>
                <a:cubicBezTo>
                  <a:pt x="163842" y="182927"/>
                  <a:pt x="135034" y="211734"/>
                  <a:pt x="99745" y="211734"/>
                </a:cubicBezTo>
                <a:lnTo>
                  <a:pt x="86422" y="211734"/>
                </a:lnTo>
                <a:lnTo>
                  <a:pt x="86422" y="231179"/>
                </a:lnTo>
                <a:cubicBezTo>
                  <a:pt x="86422" y="261427"/>
                  <a:pt x="111268" y="286273"/>
                  <a:pt x="141516" y="286273"/>
                </a:cubicBezTo>
                <a:cubicBezTo>
                  <a:pt x="171764" y="286273"/>
                  <a:pt x="196610" y="261427"/>
                  <a:pt x="196610" y="231179"/>
                </a:cubicBezTo>
                <a:lnTo>
                  <a:pt x="196610" y="41771"/>
                </a:lnTo>
                <a:cubicBezTo>
                  <a:pt x="196610" y="18725"/>
                  <a:pt x="215335" y="0"/>
                  <a:pt x="238381" y="0"/>
                </a:cubicBezTo>
                <a:cubicBezTo>
                  <a:pt x="261427" y="0"/>
                  <a:pt x="280151" y="18725"/>
                  <a:pt x="280151" y="41771"/>
                </a:cubicBezTo>
                <a:lnTo>
                  <a:pt x="280151" y="142957"/>
                </a:lnTo>
                <a:lnTo>
                  <a:pt x="290594" y="142957"/>
                </a:lnTo>
                <a:cubicBezTo>
                  <a:pt x="293115" y="142957"/>
                  <a:pt x="294915" y="145117"/>
                  <a:pt x="294915" y="147638"/>
                </a:cubicBezTo>
                <a:lnTo>
                  <a:pt x="294915" y="207053"/>
                </a:lnTo>
                <a:cubicBezTo>
                  <a:pt x="294915" y="209573"/>
                  <a:pt x="293115" y="211734"/>
                  <a:pt x="290594" y="211734"/>
                </a:cubicBezTo>
                <a:lnTo>
                  <a:pt x="280151" y="211734"/>
                </a:lnTo>
                <a:lnTo>
                  <a:pt x="280151" y="290594"/>
                </a:lnTo>
                <a:cubicBezTo>
                  <a:pt x="280151" y="293115"/>
                  <a:pt x="277991" y="294915"/>
                  <a:pt x="275830" y="294915"/>
                </a:cubicBezTo>
                <a:cubicBezTo>
                  <a:pt x="273310" y="294915"/>
                  <a:pt x="271149" y="293115"/>
                  <a:pt x="271149" y="290594"/>
                </a:cubicBezTo>
                <a:lnTo>
                  <a:pt x="271149" y="211734"/>
                </a:lnTo>
                <a:lnTo>
                  <a:pt x="260706" y="211734"/>
                </a:lnTo>
                <a:cubicBezTo>
                  <a:pt x="258186" y="211734"/>
                  <a:pt x="256385" y="209573"/>
                  <a:pt x="256385" y="207053"/>
                </a:cubicBezTo>
                <a:lnTo>
                  <a:pt x="256385" y="147638"/>
                </a:lnTo>
                <a:cubicBezTo>
                  <a:pt x="256385" y="145117"/>
                  <a:pt x="258186" y="142957"/>
                  <a:pt x="260706" y="142957"/>
                </a:cubicBezTo>
                <a:lnTo>
                  <a:pt x="271149" y="142957"/>
                </a:lnTo>
                <a:lnTo>
                  <a:pt x="271149" y="41771"/>
                </a:lnTo>
                <a:cubicBezTo>
                  <a:pt x="271149" y="23406"/>
                  <a:pt x="256385" y="9002"/>
                  <a:pt x="238381" y="9002"/>
                </a:cubicBezTo>
                <a:cubicBezTo>
                  <a:pt x="220376" y="9002"/>
                  <a:pt x="205612" y="23406"/>
                  <a:pt x="205612" y="41771"/>
                </a:cubicBezTo>
                <a:lnTo>
                  <a:pt x="205612" y="231179"/>
                </a:lnTo>
                <a:cubicBezTo>
                  <a:pt x="205612" y="266468"/>
                  <a:pt x="176805" y="294915"/>
                  <a:pt x="141516" y="294915"/>
                </a:cubicBezTo>
                <a:cubicBezTo>
                  <a:pt x="106227" y="294915"/>
                  <a:pt x="77420" y="266468"/>
                  <a:pt x="77420" y="231179"/>
                </a:cubicBezTo>
                <a:lnTo>
                  <a:pt x="77420" y="211734"/>
                </a:lnTo>
                <a:lnTo>
                  <a:pt x="64096" y="211734"/>
                </a:lnTo>
                <a:cubicBezTo>
                  <a:pt x="28807" y="211734"/>
                  <a:pt x="0" y="182927"/>
                  <a:pt x="0" y="147638"/>
                </a:cubicBezTo>
                <a:lnTo>
                  <a:pt x="0" y="22325"/>
                </a:lnTo>
                <a:cubicBezTo>
                  <a:pt x="0" y="10082"/>
                  <a:pt x="10082" y="0"/>
                  <a:pt x="2232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Medical - Light">
      <a:dk1>
        <a:srgbClr val="383838"/>
      </a:dk1>
      <a:lt1>
        <a:srgbClr val="FFFFFF"/>
      </a:lt1>
      <a:dk2>
        <a:srgbClr val="000000"/>
      </a:dk2>
      <a:lt2>
        <a:srgbClr val="FFFFFF"/>
      </a:lt2>
      <a:accent1>
        <a:srgbClr val="107170"/>
      </a:accent1>
      <a:accent2>
        <a:srgbClr val="239E93"/>
      </a:accent2>
      <a:accent3>
        <a:srgbClr val="1DB8AD"/>
      </a:accent3>
      <a:accent4>
        <a:srgbClr val="2FC3BB"/>
      </a:accent4>
      <a:accent5>
        <a:srgbClr val="085651"/>
      </a:accent5>
      <a:accent6>
        <a:srgbClr val="242424"/>
      </a:accent6>
      <a:hlink>
        <a:srgbClr val="813441"/>
      </a:hlink>
      <a:folHlink>
        <a:srgbClr val="E259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84506</TotalTime>
  <Words>400</Words>
  <Application>Microsoft Macintosh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Lato Light</vt:lpstr>
      <vt:lpstr>League Spartan</vt:lpstr>
      <vt:lpstr>Mukta ExtraLight</vt:lpstr>
      <vt:lpstr>Open Sans Light</vt:lpstr>
      <vt:lpstr>Poppins</vt:lpstr>
      <vt:lpstr>Work Sans</vt:lpstr>
      <vt:lpstr>Work Sans Bold</vt:lpstr>
      <vt:lpstr>Work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15165</cp:revision>
  <dcterms:created xsi:type="dcterms:W3CDTF">2014-11-12T21:47:38Z</dcterms:created>
  <dcterms:modified xsi:type="dcterms:W3CDTF">2019-04-09T19:35:49Z</dcterms:modified>
  <cp:category/>
</cp:coreProperties>
</file>