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 autoAdjust="0"/>
    <p:restoredTop sz="95439" autoAdjust="0"/>
  </p:normalViewPr>
  <p:slideViewPr>
    <p:cSldViewPr snapToGrid="0" snapToObjects="1">
      <p:cViewPr varScale="1">
        <p:scale>
          <a:sx n="59" d="100"/>
          <a:sy n="59" d="100"/>
        </p:scale>
        <p:origin x="240" y="280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07010" y="12513499"/>
            <a:ext cx="795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3200" b="1" i="0" spc="30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algn="r"/>
              <a:t>‹#›</a:t>
            </a:fld>
            <a:endParaRPr lang="en-US" sz="3200" b="1" i="0" spc="3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73999-E0CE-614B-9273-E01EC1DF7975}"/>
              </a:ext>
            </a:extLst>
          </p:cNvPr>
          <p:cNvSpPr txBox="1"/>
          <p:nvPr/>
        </p:nvSpPr>
        <p:spPr>
          <a:xfrm>
            <a:off x="6683953" y="543057"/>
            <a:ext cx="110097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accent2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BODY</a:t>
            </a:r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PARTS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BE7AB-9F65-674A-A8A8-4222741E49F3}"/>
              </a:ext>
            </a:extLst>
          </p:cNvPr>
          <p:cNvSpPr txBox="1"/>
          <p:nvPr/>
        </p:nvSpPr>
        <p:spPr>
          <a:xfrm>
            <a:off x="10033428" y="1651053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66D7841-583D-4B4F-8BB1-001412CB8B20}"/>
              </a:ext>
            </a:extLst>
          </p:cNvPr>
          <p:cNvGrpSpPr/>
          <p:nvPr/>
        </p:nvGrpSpPr>
        <p:grpSpPr>
          <a:xfrm>
            <a:off x="9142390" y="2891356"/>
            <a:ext cx="5466582" cy="10822859"/>
            <a:chOff x="9142390" y="2891356"/>
            <a:chExt cx="5466582" cy="10822859"/>
          </a:xfrm>
        </p:grpSpPr>
        <p:sp>
          <p:nvSpPr>
            <p:cNvPr id="5" name="Freeform: Shape 81">
              <a:extLst>
                <a:ext uri="{FF2B5EF4-FFF2-40B4-BE49-F238E27FC236}">
                  <a16:creationId xmlns:a16="http://schemas.microsoft.com/office/drawing/2014/main" id="{BBA5A5FF-4C83-F647-8E2A-D4BEDB90E1A2}"/>
                </a:ext>
              </a:extLst>
            </p:cNvPr>
            <p:cNvSpPr/>
            <p:nvPr/>
          </p:nvSpPr>
          <p:spPr>
            <a:xfrm>
              <a:off x="9142390" y="2891356"/>
              <a:ext cx="5466582" cy="10822859"/>
            </a:xfrm>
            <a:custGeom>
              <a:avLst/>
              <a:gdLst>
                <a:gd name="connsiteX0" fmla="*/ 1402640 w 2863618"/>
                <a:gd name="connsiteY0" fmla="*/ 174 h 5669454"/>
                <a:gd name="connsiteX1" fmla="*/ 1856474 w 2863618"/>
                <a:gd name="connsiteY1" fmla="*/ 381333 h 5669454"/>
                <a:gd name="connsiteX2" fmla="*/ 1806220 w 2863618"/>
                <a:gd name="connsiteY2" fmla="*/ 717650 h 5669454"/>
                <a:gd name="connsiteX3" fmla="*/ 1674786 w 2863618"/>
                <a:gd name="connsiteY3" fmla="*/ 1019948 h 5669454"/>
                <a:gd name="connsiteX4" fmla="*/ 1714989 w 2863618"/>
                <a:gd name="connsiteY4" fmla="*/ 1224831 h 5669454"/>
                <a:gd name="connsiteX5" fmla="*/ 1716535 w 2863618"/>
                <a:gd name="connsiteY5" fmla="*/ 1224831 h 5669454"/>
                <a:gd name="connsiteX6" fmla="*/ 1716535 w 2863618"/>
                <a:gd name="connsiteY6" fmla="*/ 1227924 h 5669454"/>
                <a:gd name="connsiteX7" fmla="*/ 1748234 w 2863618"/>
                <a:gd name="connsiteY7" fmla="*/ 1278951 h 5669454"/>
                <a:gd name="connsiteX8" fmla="*/ 1883534 w 2863618"/>
                <a:gd name="connsiteY8" fmla="*/ 1365543 h 5669454"/>
                <a:gd name="connsiteX9" fmla="*/ 2211346 w 2863618"/>
                <a:gd name="connsiteY9" fmla="*/ 1575837 h 5669454"/>
                <a:gd name="connsiteX10" fmla="*/ 2502047 w 2863618"/>
                <a:gd name="connsiteY10" fmla="*/ 1650059 h 5669454"/>
                <a:gd name="connsiteX11" fmla="*/ 2780379 w 2863618"/>
                <a:gd name="connsiteY11" fmla="*/ 2181981 h 5669454"/>
                <a:gd name="connsiteX12" fmla="*/ 2712342 w 2863618"/>
                <a:gd name="connsiteY12" fmla="*/ 2633496 h 5669454"/>
                <a:gd name="connsiteX13" fmla="*/ 2761823 w 2863618"/>
                <a:gd name="connsiteY13" fmla="*/ 2955123 h 5669454"/>
                <a:gd name="connsiteX14" fmla="*/ 2817489 w 2863618"/>
                <a:gd name="connsiteY14" fmla="*/ 3258194 h 5669454"/>
                <a:gd name="connsiteX15" fmla="*/ 2860012 w 2863618"/>
                <a:gd name="connsiteY15" fmla="*/ 3684969 h 5669454"/>
                <a:gd name="connsiteX16" fmla="*/ 2693014 w 2863618"/>
                <a:gd name="connsiteY16" fmla="*/ 4284927 h 5669454"/>
                <a:gd name="connsiteX17" fmla="*/ 2581681 w 2863618"/>
                <a:gd name="connsiteY17" fmla="*/ 4631295 h 5669454"/>
                <a:gd name="connsiteX18" fmla="*/ 2550755 w 2863618"/>
                <a:gd name="connsiteY18" fmla="*/ 5101365 h 5669454"/>
                <a:gd name="connsiteX19" fmla="*/ 2309535 w 2863618"/>
                <a:gd name="connsiteY19" fmla="*/ 5416807 h 5669454"/>
                <a:gd name="connsiteX20" fmla="*/ 2340461 w 2863618"/>
                <a:gd name="connsiteY20" fmla="*/ 5163216 h 5669454"/>
                <a:gd name="connsiteX21" fmla="*/ 2350512 w 2863618"/>
                <a:gd name="connsiteY21" fmla="*/ 4993898 h 5669454"/>
                <a:gd name="connsiteX22" fmla="*/ 2260054 w 2863618"/>
                <a:gd name="connsiteY22" fmla="*/ 5059615 h 5669454"/>
                <a:gd name="connsiteX23" fmla="*/ 2309535 w 2863618"/>
                <a:gd name="connsiteY23" fmla="*/ 4836950 h 5669454"/>
                <a:gd name="connsiteX24" fmla="*/ 2417002 w 2863618"/>
                <a:gd name="connsiteY24" fmla="*/ 4598050 h 5669454"/>
                <a:gd name="connsiteX25" fmla="*/ 2408497 w 2863618"/>
                <a:gd name="connsiteY25" fmla="*/ 4202201 h 5669454"/>
                <a:gd name="connsiteX26" fmla="*/ 2449474 w 2863618"/>
                <a:gd name="connsiteY26" fmla="*/ 3294532 h 5669454"/>
                <a:gd name="connsiteX27" fmla="*/ 2440196 w 2863618"/>
                <a:gd name="connsiteY27" fmla="*/ 3271338 h 5669454"/>
                <a:gd name="connsiteX28" fmla="*/ 2325771 w 2863618"/>
                <a:gd name="connsiteY28" fmla="*/ 2520617 h 5669454"/>
                <a:gd name="connsiteX29" fmla="*/ 2210573 w 2863618"/>
                <a:gd name="connsiteY29" fmla="*/ 3122121 h 5669454"/>
                <a:gd name="connsiteX30" fmla="*/ 2260054 w 2863618"/>
                <a:gd name="connsiteY30" fmla="*/ 3674918 h 5669454"/>
                <a:gd name="connsiteX31" fmla="*/ 2235313 w 2863618"/>
                <a:gd name="connsiteY31" fmla="*/ 4054531 h 5669454"/>
                <a:gd name="connsiteX32" fmla="*/ 2301031 w 2863618"/>
                <a:gd name="connsiteY32" fmla="*/ 4434916 h 5669454"/>
                <a:gd name="connsiteX33" fmla="*/ 2198203 w 2863618"/>
                <a:gd name="connsiteY33" fmla="*/ 5265271 h 5669454"/>
                <a:gd name="connsiteX34" fmla="*/ 2198034 w 2863618"/>
                <a:gd name="connsiteY34" fmla="*/ 5265271 h 5669454"/>
                <a:gd name="connsiteX35" fmla="*/ 2198034 w 2863618"/>
                <a:gd name="connsiteY35" fmla="*/ 5669454 h 5669454"/>
                <a:gd name="connsiteX36" fmla="*/ 1515132 w 2863618"/>
                <a:gd name="connsiteY36" fmla="*/ 5669454 h 5669454"/>
                <a:gd name="connsiteX37" fmla="*/ 1515132 w 2863618"/>
                <a:gd name="connsiteY37" fmla="*/ 5265271 h 5669454"/>
                <a:gd name="connsiteX38" fmla="*/ 1510106 w 2863618"/>
                <a:gd name="connsiteY38" fmla="*/ 5265271 h 5669454"/>
                <a:gd name="connsiteX39" fmla="*/ 1432019 w 2863618"/>
                <a:gd name="connsiteY39" fmla="*/ 4701650 h 5669454"/>
                <a:gd name="connsiteX40" fmla="*/ 1353932 w 2863618"/>
                <a:gd name="connsiteY40" fmla="*/ 5265271 h 5669454"/>
                <a:gd name="connsiteX41" fmla="*/ 1353688 w 2863618"/>
                <a:gd name="connsiteY41" fmla="*/ 5265271 h 5669454"/>
                <a:gd name="connsiteX42" fmla="*/ 1353688 w 2863618"/>
                <a:gd name="connsiteY42" fmla="*/ 5669454 h 5669454"/>
                <a:gd name="connsiteX43" fmla="*/ 670786 w 2863618"/>
                <a:gd name="connsiteY43" fmla="*/ 5669454 h 5669454"/>
                <a:gd name="connsiteX44" fmla="*/ 670786 w 2863618"/>
                <a:gd name="connsiteY44" fmla="*/ 5265271 h 5669454"/>
                <a:gd name="connsiteX45" fmla="*/ 665835 w 2863618"/>
                <a:gd name="connsiteY45" fmla="*/ 5265271 h 5669454"/>
                <a:gd name="connsiteX46" fmla="*/ 562234 w 2863618"/>
                <a:gd name="connsiteY46" fmla="*/ 4434916 h 5669454"/>
                <a:gd name="connsiteX47" fmla="*/ 627951 w 2863618"/>
                <a:gd name="connsiteY47" fmla="*/ 4054531 h 5669454"/>
                <a:gd name="connsiteX48" fmla="*/ 603211 w 2863618"/>
                <a:gd name="connsiteY48" fmla="*/ 3674918 h 5669454"/>
                <a:gd name="connsiteX49" fmla="*/ 652692 w 2863618"/>
                <a:gd name="connsiteY49" fmla="*/ 3122121 h 5669454"/>
                <a:gd name="connsiteX50" fmla="*/ 537494 w 2863618"/>
                <a:gd name="connsiteY50" fmla="*/ 2520617 h 5669454"/>
                <a:gd name="connsiteX51" fmla="*/ 423842 w 2863618"/>
                <a:gd name="connsiteY51" fmla="*/ 3271338 h 5669454"/>
                <a:gd name="connsiteX52" fmla="*/ 414564 w 2863618"/>
                <a:gd name="connsiteY52" fmla="*/ 3294532 h 5669454"/>
                <a:gd name="connsiteX53" fmla="*/ 455541 w 2863618"/>
                <a:gd name="connsiteY53" fmla="*/ 4202201 h 5669454"/>
                <a:gd name="connsiteX54" fmla="*/ 447036 w 2863618"/>
                <a:gd name="connsiteY54" fmla="*/ 4598050 h 5669454"/>
                <a:gd name="connsiteX55" fmla="*/ 554503 w 2863618"/>
                <a:gd name="connsiteY55" fmla="*/ 4836950 h 5669454"/>
                <a:gd name="connsiteX56" fmla="*/ 603984 w 2863618"/>
                <a:gd name="connsiteY56" fmla="*/ 5059615 h 5669454"/>
                <a:gd name="connsiteX57" fmla="*/ 513526 w 2863618"/>
                <a:gd name="connsiteY57" fmla="*/ 4993898 h 5669454"/>
                <a:gd name="connsiteX58" fmla="*/ 523577 w 2863618"/>
                <a:gd name="connsiteY58" fmla="*/ 5163216 h 5669454"/>
                <a:gd name="connsiteX59" fmla="*/ 554503 w 2863618"/>
                <a:gd name="connsiteY59" fmla="*/ 5416807 h 5669454"/>
                <a:gd name="connsiteX60" fmla="*/ 313283 w 2863618"/>
                <a:gd name="connsiteY60" fmla="*/ 5101365 h 5669454"/>
                <a:gd name="connsiteX61" fmla="*/ 282357 w 2863618"/>
                <a:gd name="connsiteY61" fmla="*/ 4631295 h 5669454"/>
                <a:gd name="connsiteX62" fmla="*/ 171024 w 2863618"/>
                <a:gd name="connsiteY62" fmla="*/ 4284927 h 5669454"/>
                <a:gd name="connsiteX63" fmla="*/ 3253 w 2863618"/>
                <a:gd name="connsiteY63" fmla="*/ 3686515 h 5669454"/>
                <a:gd name="connsiteX64" fmla="*/ 46549 w 2863618"/>
                <a:gd name="connsiteY64" fmla="*/ 3259741 h 5669454"/>
                <a:gd name="connsiteX65" fmla="*/ 102215 w 2863618"/>
                <a:gd name="connsiteY65" fmla="*/ 2956669 h 5669454"/>
                <a:gd name="connsiteX66" fmla="*/ 151696 w 2863618"/>
                <a:gd name="connsiteY66" fmla="*/ 2635042 h 5669454"/>
                <a:gd name="connsiteX67" fmla="*/ 83659 w 2863618"/>
                <a:gd name="connsiteY67" fmla="*/ 2183527 h 5669454"/>
                <a:gd name="connsiteX68" fmla="*/ 361991 w 2863618"/>
                <a:gd name="connsiteY68" fmla="*/ 1651605 h 5669454"/>
                <a:gd name="connsiteX69" fmla="*/ 652692 w 2863618"/>
                <a:gd name="connsiteY69" fmla="*/ 1577384 h 5669454"/>
                <a:gd name="connsiteX70" fmla="*/ 1002925 w 2863618"/>
                <a:gd name="connsiteY70" fmla="*/ 1423529 h 5669454"/>
                <a:gd name="connsiteX71" fmla="*/ 1130494 w 2863618"/>
                <a:gd name="connsiteY71" fmla="*/ 1265034 h 5669454"/>
                <a:gd name="connsiteX72" fmla="*/ 1130494 w 2863618"/>
                <a:gd name="connsiteY72" fmla="*/ 1185401 h 5669454"/>
                <a:gd name="connsiteX73" fmla="*/ 1009883 w 2863618"/>
                <a:gd name="connsiteY73" fmla="*/ 1196998 h 5669454"/>
                <a:gd name="connsiteX74" fmla="*/ 854482 w 2863618"/>
                <a:gd name="connsiteY74" fmla="*/ 1142878 h 5669454"/>
                <a:gd name="connsiteX75" fmla="*/ 862213 w 2863618"/>
                <a:gd name="connsiteY75" fmla="*/ 1036184 h 5669454"/>
                <a:gd name="connsiteX76" fmla="*/ 835153 w 2863618"/>
                <a:gd name="connsiteY76" fmla="*/ 993662 h 5669454"/>
                <a:gd name="connsiteX77" fmla="*/ 862213 w 2863618"/>
                <a:gd name="connsiteY77" fmla="*/ 956551 h 5669454"/>
                <a:gd name="connsiteX78" fmla="*/ 836700 w 2863618"/>
                <a:gd name="connsiteY78" fmla="*/ 896246 h 5669454"/>
                <a:gd name="connsiteX79" fmla="*/ 839019 w 2863618"/>
                <a:gd name="connsiteY79" fmla="*/ 849857 h 5669454"/>
                <a:gd name="connsiteX80" fmla="*/ 777168 w 2863618"/>
                <a:gd name="connsiteY80" fmla="*/ 817385 h 5669454"/>
                <a:gd name="connsiteX81" fmla="*/ 782580 w 2863618"/>
                <a:gd name="connsiteY81" fmla="*/ 763265 h 5669454"/>
                <a:gd name="connsiteX82" fmla="*/ 875357 w 2863618"/>
                <a:gd name="connsiteY82" fmla="*/ 618688 h 5669454"/>
                <a:gd name="connsiteX83" fmla="*/ 859894 w 2863618"/>
                <a:gd name="connsiteY83" fmla="*/ 560702 h 5669454"/>
                <a:gd name="connsiteX84" fmla="*/ 929477 w 2863618"/>
                <a:gd name="connsiteY84" fmla="*/ 317162 h 5669454"/>
                <a:gd name="connsiteX85" fmla="*/ 1402640 w 2863618"/>
                <a:gd name="connsiteY85" fmla="*/ 174 h 566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863618" h="5669454">
                  <a:moveTo>
                    <a:pt x="1402640" y="174"/>
                  </a:moveTo>
                  <a:cubicBezTo>
                    <a:pt x="1725040" y="7906"/>
                    <a:pt x="1847196" y="257630"/>
                    <a:pt x="1856474" y="381333"/>
                  </a:cubicBezTo>
                  <a:cubicBezTo>
                    <a:pt x="1868071" y="518179"/>
                    <a:pt x="1852608" y="574619"/>
                    <a:pt x="1806220" y="717650"/>
                  </a:cubicBezTo>
                  <a:cubicBezTo>
                    <a:pt x="1759831" y="860681"/>
                    <a:pt x="1686383" y="938768"/>
                    <a:pt x="1674786" y="1019948"/>
                  </a:cubicBezTo>
                  <a:cubicBezTo>
                    <a:pt x="1667054" y="1075615"/>
                    <a:pt x="1685609" y="1162207"/>
                    <a:pt x="1714989" y="1224831"/>
                  </a:cubicBezTo>
                  <a:lnTo>
                    <a:pt x="1716535" y="1224831"/>
                  </a:lnTo>
                  <a:cubicBezTo>
                    <a:pt x="1716535" y="1226377"/>
                    <a:pt x="1716535" y="1227150"/>
                    <a:pt x="1716535" y="1227924"/>
                  </a:cubicBezTo>
                  <a:cubicBezTo>
                    <a:pt x="1726586" y="1248798"/>
                    <a:pt x="1737410" y="1265808"/>
                    <a:pt x="1748234" y="1278951"/>
                  </a:cubicBezTo>
                  <a:cubicBezTo>
                    <a:pt x="1777613" y="1302918"/>
                    <a:pt x="1824775" y="1329205"/>
                    <a:pt x="1883534" y="1365543"/>
                  </a:cubicBezTo>
                  <a:cubicBezTo>
                    <a:pt x="1982496" y="1427394"/>
                    <a:pt x="2143310" y="1544912"/>
                    <a:pt x="2211346" y="1575837"/>
                  </a:cubicBezTo>
                  <a:cubicBezTo>
                    <a:pt x="2279383" y="1606763"/>
                    <a:pt x="2341234" y="1582023"/>
                    <a:pt x="2502047" y="1650059"/>
                  </a:cubicBezTo>
                  <a:cubicBezTo>
                    <a:pt x="2662861" y="1718096"/>
                    <a:pt x="2774193" y="2039723"/>
                    <a:pt x="2780379" y="2181981"/>
                  </a:cubicBezTo>
                  <a:cubicBezTo>
                    <a:pt x="2786564" y="2324239"/>
                    <a:pt x="2718527" y="2577829"/>
                    <a:pt x="2712342" y="2633496"/>
                  </a:cubicBezTo>
                  <a:cubicBezTo>
                    <a:pt x="2706157" y="2689162"/>
                    <a:pt x="2755638" y="2880901"/>
                    <a:pt x="2761823" y="2955123"/>
                  </a:cubicBezTo>
                  <a:cubicBezTo>
                    <a:pt x="2768008" y="3029344"/>
                    <a:pt x="2786564" y="3134492"/>
                    <a:pt x="2817489" y="3258194"/>
                  </a:cubicBezTo>
                  <a:cubicBezTo>
                    <a:pt x="2848415" y="3381897"/>
                    <a:pt x="2873156" y="3511785"/>
                    <a:pt x="2860012" y="3684969"/>
                  </a:cubicBezTo>
                  <a:cubicBezTo>
                    <a:pt x="2847642" y="3858153"/>
                    <a:pt x="2748680" y="4185965"/>
                    <a:pt x="2693014" y="4284927"/>
                  </a:cubicBezTo>
                  <a:cubicBezTo>
                    <a:pt x="2637347" y="4383889"/>
                    <a:pt x="2581681" y="4631295"/>
                    <a:pt x="2581681" y="4631295"/>
                  </a:cubicBezTo>
                  <a:cubicBezTo>
                    <a:pt x="2600237" y="4835404"/>
                    <a:pt x="2606422" y="4996218"/>
                    <a:pt x="2550755" y="5101365"/>
                  </a:cubicBezTo>
                  <a:cubicBezTo>
                    <a:pt x="2495089" y="5206512"/>
                    <a:pt x="2346646" y="5429177"/>
                    <a:pt x="2309535" y="5416807"/>
                  </a:cubicBezTo>
                  <a:cubicBezTo>
                    <a:pt x="2272424" y="5404437"/>
                    <a:pt x="2334276" y="5231253"/>
                    <a:pt x="2340461" y="5163216"/>
                  </a:cubicBezTo>
                  <a:cubicBezTo>
                    <a:pt x="2346646" y="5095180"/>
                    <a:pt x="2350512" y="4993898"/>
                    <a:pt x="2350512" y="4993898"/>
                  </a:cubicBezTo>
                  <a:cubicBezTo>
                    <a:pt x="2350512" y="4993898"/>
                    <a:pt x="2293299" y="5084356"/>
                    <a:pt x="2260054" y="5059615"/>
                  </a:cubicBezTo>
                  <a:cubicBezTo>
                    <a:pt x="2226809" y="5034875"/>
                    <a:pt x="2309535" y="4919676"/>
                    <a:pt x="2309535" y="4836950"/>
                  </a:cubicBezTo>
                  <a:cubicBezTo>
                    <a:pt x="2309535" y="4754997"/>
                    <a:pt x="2417002" y="4598050"/>
                    <a:pt x="2417002" y="4598050"/>
                  </a:cubicBezTo>
                  <a:cubicBezTo>
                    <a:pt x="2417002" y="4598050"/>
                    <a:pt x="2441742" y="4424866"/>
                    <a:pt x="2408497" y="4202201"/>
                  </a:cubicBezTo>
                  <a:cubicBezTo>
                    <a:pt x="2375252" y="3979536"/>
                    <a:pt x="2581681" y="3600696"/>
                    <a:pt x="2449474" y="3294532"/>
                  </a:cubicBezTo>
                  <a:cubicBezTo>
                    <a:pt x="2446381" y="3286801"/>
                    <a:pt x="2443289" y="3279069"/>
                    <a:pt x="2440196" y="3271338"/>
                  </a:cubicBezTo>
                  <a:cubicBezTo>
                    <a:pt x="2318040" y="2965174"/>
                    <a:pt x="2325771" y="2520617"/>
                    <a:pt x="2325771" y="2520617"/>
                  </a:cubicBezTo>
                  <a:cubicBezTo>
                    <a:pt x="2325771" y="2520617"/>
                    <a:pt x="2251549" y="2973678"/>
                    <a:pt x="2210573" y="3122121"/>
                  </a:cubicBezTo>
                  <a:cubicBezTo>
                    <a:pt x="2169596" y="3270565"/>
                    <a:pt x="2251549" y="3526475"/>
                    <a:pt x="2260054" y="3674918"/>
                  </a:cubicBezTo>
                  <a:cubicBezTo>
                    <a:pt x="2268558" y="3823361"/>
                    <a:pt x="2251549" y="3996545"/>
                    <a:pt x="2235313" y="4054531"/>
                  </a:cubicBezTo>
                  <a:cubicBezTo>
                    <a:pt x="2218304" y="4112516"/>
                    <a:pt x="2284795" y="4171275"/>
                    <a:pt x="2301031" y="4434916"/>
                  </a:cubicBezTo>
                  <a:cubicBezTo>
                    <a:pt x="2318040" y="4698558"/>
                    <a:pt x="2198203" y="5265271"/>
                    <a:pt x="2198203" y="5265271"/>
                  </a:cubicBezTo>
                  <a:lnTo>
                    <a:pt x="2198034" y="5265271"/>
                  </a:lnTo>
                  <a:lnTo>
                    <a:pt x="2198034" y="5669454"/>
                  </a:lnTo>
                  <a:lnTo>
                    <a:pt x="1515132" y="5669454"/>
                  </a:lnTo>
                  <a:lnTo>
                    <a:pt x="1515132" y="5265271"/>
                  </a:lnTo>
                  <a:lnTo>
                    <a:pt x="1510106" y="5265271"/>
                  </a:lnTo>
                  <a:cubicBezTo>
                    <a:pt x="1472995" y="5064254"/>
                    <a:pt x="1438977" y="4761956"/>
                    <a:pt x="1432019" y="4701650"/>
                  </a:cubicBezTo>
                  <a:cubicBezTo>
                    <a:pt x="1425061" y="4761956"/>
                    <a:pt x="1391042" y="5064254"/>
                    <a:pt x="1353932" y="5265271"/>
                  </a:cubicBezTo>
                  <a:lnTo>
                    <a:pt x="1353688" y="5265271"/>
                  </a:lnTo>
                  <a:lnTo>
                    <a:pt x="1353688" y="5669454"/>
                  </a:lnTo>
                  <a:lnTo>
                    <a:pt x="670786" y="5669454"/>
                  </a:lnTo>
                  <a:lnTo>
                    <a:pt x="670786" y="5265271"/>
                  </a:lnTo>
                  <a:lnTo>
                    <a:pt x="665835" y="5265271"/>
                  </a:lnTo>
                  <a:cubicBezTo>
                    <a:pt x="665835" y="5265271"/>
                    <a:pt x="545998" y="4698558"/>
                    <a:pt x="562234" y="4434916"/>
                  </a:cubicBezTo>
                  <a:cubicBezTo>
                    <a:pt x="578470" y="4171275"/>
                    <a:pt x="644187" y="4112516"/>
                    <a:pt x="627951" y="4054531"/>
                  </a:cubicBezTo>
                  <a:cubicBezTo>
                    <a:pt x="611715" y="3996545"/>
                    <a:pt x="594706" y="3823361"/>
                    <a:pt x="603211" y="3674918"/>
                  </a:cubicBezTo>
                  <a:cubicBezTo>
                    <a:pt x="611715" y="3526475"/>
                    <a:pt x="693668" y="3270565"/>
                    <a:pt x="652692" y="3122121"/>
                  </a:cubicBezTo>
                  <a:cubicBezTo>
                    <a:pt x="611715" y="2973678"/>
                    <a:pt x="537494" y="2520617"/>
                    <a:pt x="537494" y="2520617"/>
                  </a:cubicBezTo>
                  <a:cubicBezTo>
                    <a:pt x="537494" y="2520617"/>
                    <a:pt x="545998" y="2965174"/>
                    <a:pt x="423842" y="3271338"/>
                  </a:cubicBezTo>
                  <a:cubicBezTo>
                    <a:pt x="420749" y="3279069"/>
                    <a:pt x="417657" y="3286801"/>
                    <a:pt x="414564" y="3294532"/>
                  </a:cubicBezTo>
                  <a:cubicBezTo>
                    <a:pt x="282357" y="3600696"/>
                    <a:pt x="488786" y="3979536"/>
                    <a:pt x="455541" y="4202201"/>
                  </a:cubicBezTo>
                  <a:cubicBezTo>
                    <a:pt x="422296" y="4424866"/>
                    <a:pt x="447036" y="4598050"/>
                    <a:pt x="447036" y="4598050"/>
                  </a:cubicBezTo>
                  <a:cubicBezTo>
                    <a:pt x="447036" y="4598050"/>
                    <a:pt x="554503" y="4754224"/>
                    <a:pt x="554503" y="4836950"/>
                  </a:cubicBezTo>
                  <a:cubicBezTo>
                    <a:pt x="554503" y="4919676"/>
                    <a:pt x="637229" y="5034875"/>
                    <a:pt x="603984" y="5059615"/>
                  </a:cubicBezTo>
                  <a:cubicBezTo>
                    <a:pt x="571512" y="5084356"/>
                    <a:pt x="513526" y="4993898"/>
                    <a:pt x="513526" y="4993898"/>
                  </a:cubicBezTo>
                  <a:cubicBezTo>
                    <a:pt x="513526" y="4993898"/>
                    <a:pt x="517392" y="5095180"/>
                    <a:pt x="523577" y="5163216"/>
                  </a:cubicBezTo>
                  <a:cubicBezTo>
                    <a:pt x="529762" y="5231253"/>
                    <a:pt x="591614" y="5404437"/>
                    <a:pt x="554503" y="5416807"/>
                  </a:cubicBezTo>
                  <a:cubicBezTo>
                    <a:pt x="517392" y="5429177"/>
                    <a:pt x="368949" y="5206512"/>
                    <a:pt x="313283" y="5101365"/>
                  </a:cubicBezTo>
                  <a:cubicBezTo>
                    <a:pt x="257616" y="4996218"/>
                    <a:pt x="263802" y="4835404"/>
                    <a:pt x="282357" y="4631295"/>
                  </a:cubicBezTo>
                  <a:cubicBezTo>
                    <a:pt x="282357" y="4631295"/>
                    <a:pt x="226691" y="4383889"/>
                    <a:pt x="171024" y="4284927"/>
                  </a:cubicBezTo>
                  <a:cubicBezTo>
                    <a:pt x="115358" y="4185965"/>
                    <a:pt x="16396" y="3858153"/>
                    <a:pt x="3253" y="3686515"/>
                  </a:cubicBezTo>
                  <a:cubicBezTo>
                    <a:pt x="-9118" y="3513331"/>
                    <a:pt x="15623" y="3383443"/>
                    <a:pt x="46549" y="3259741"/>
                  </a:cubicBezTo>
                  <a:cubicBezTo>
                    <a:pt x="77474" y="3136038"/>
                    <a:pt x="96030" y="3030891"/>
                    <a:pt x="102215" y="2956669"/>
                  </a:cubicBezTo>
                  <a:cubicBezTo>
                    <a:pt x="108400" y="2882447"/>
                    <a:pt x="157881" y="2690708"/>
                    <a:pt x="151696" y="2635042"/>
                  </a:cubicBezTo>
                  <a:cubicBezTo>
                    <a:pt x="145511" y="2579376"/>
                    <a:pt x="77474" y="2325785"/>
                    <a:pt x="83659" y="2183527"/>
                  </a:cubicBezTo>
                  <a:cubicBezTo>
                    <a:pt x="89845" y="2041269"/>
                    <a:pt x="201177" y="1719642"/>
                    <a:pt x="361991" y="1651605"/>
                  </a:cubicBezTo>
                  <a:cubicBezTo>
                    <a:pt x="522804" y="1583569"/>
                    <a:pt x="584655" y="1608309"/>
                    <a:pt x="652692" y="1577384"/>
                  </a:cubicBezTo>
                  <a:cubicBezTo>
                    <a:pt x="720728" y="1546458"/>
                    <a:pt x="903963" y="1485380"/>
                    <a:pt x="1002925" y="1423529"/>
                  </a:cubicBezTo>
                  <a:cubicBezTo>
                    <a:pt x="1101887" y="1361677"/>
                    <a:pt x="1130494" y="1308330"/>
                    <a:pt x="1130494" y="1265034"/>
                  </a:cubicBezTo>
                  <a:lnTo>
                    <a:pt x="1130494" y="1185401"/>
                  </a:lnTo>
                  <a:cubicBezTo>
                    <a:pt x="1130494" y="1185401"/>
                    <a:pt x="1106526" y="1194678"/>
                    <a:pt x="1009883" y="1196998"/>
                  </a:cubicBezTo>
                  <a:cubicBezTo>
                    <a:pt x="913241" y="1199317"/>
                    <a:pt x="868398" y="1172257"/>
                    <a:pt x="854482" y="1142878"/>
                  </a:cubicBezTo>
                  <a:cubicBezTo>
                    <a:pt x="840565" y="1113499"/>
                    <a:pt x="862213" y="1053193"/>
                    <a:pt x="862213" y="1036184"/>
                  </a:cubicBezTo>
                  <a:cubicBezTo>
                    <a:pt x="862213" y="1019175"/>
                    <a:pt x="842885" y="1019175"/>
                    <a:pt x="835153" y="993662"/>
                  </a:cubicBezTo>
                  <a:cubicBezTo>
                    <a:pt x="827422" y="968148"/>
                    <a:pt x="862213" y="956551"/>
                    <a:pt x="862213" y="956551"/>
                  </a:cubicBezTo>
                  <a:cubicBezTo>
                    <a:pt x="818917" y="933356"/>
                    <a:pt x="830515" y="907843"/>
                    <a:pt x="836700" y="896246"/>
                  </a:cubicBezTo>
                  <a:cubicBezTo>
                    <a:pt x="842885" y="884649"/>
                    <a:pt x="844431" y="866866"/>
                    <a:pt x="839019" y="849857"/>
                  </a:cubicBezTo>
                  <a:cubicBezTo>
                    <a:pt x="833607" y="832848"/>
                    <a:pt x="792631" y="835167"/>
                    <a:pt x="777168" y="817385"/>
                  </a:cubicBezTo>
                  <a:cubicBezTo>
                    <a:pt x="761705" y="799603"/>
                    <a:pt x="770983" y="780274"/>
                    <a:pt x="782580" y="763265"/>
                  </a:cubicBezTo>
                  <a:cubicBezTo>
                    <a:pt x="794177" y="746256"/>
                    <a:pt x="865306" y="638016"/>
                    <a:pt x="875357" y="618688"/>
                  </a:cubicBezTo>
                  <a:cubicBezTo>
                    <a:pt x="885408" y="599359"/>
                    <a:pt x="886954" y="587762"/>
                    <a:pt x="859894" y="560702"/>
                  </a:cubicBezTo>
                  <a:cubicBezTo>
                    <a:pt x="832834" y="533642"/>
                    <a:pt x="906282" y="390611"/>
                    <a:pt x="929477" y="317162"/>
                  </a:cubicBezTo>
                  <a:cubicBezTo>
                    <a:pt x="952671" y="243714"/>
                    <a:pt x="1080239" y="-7557"/>
                    <a:pt x="1402640" y="174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786EE8F-D155-3E41-9B31-7AAF061FCB7D}"/>
                </a:ext>
              </a:extLst>
            </p:cNvPr>
            <p:cNvSpPr/>
            <p:nvPr/>
          </p:nvSpPr>
          <p:spPr>
            <a:xfrm>
              <a:off x="10910468" y="10097822"/>
              <a:ext cx="1844887" cy="1416873"/>
            </a:xfrm>
            <a:custGeom>
              <a:avLst/>
              <a:gdLst>
                <a:gd name="connsiteX0" fmla="*/ 900904 w 966427"/>
                <a:gd name="connsiteY0" fmla="*/ 274079 h 742216"/>
                <a:gd name="connsiteX1" fmla="*/ 866885 w 966427"/>
                <a:gd name="connsiteY1" fmla="*/ 285676 h 742216"/>
                <a:gd name="connsiteX2" fmla="*/ 859154 w 966427"/>
                <a:gd name="connsiteY2" fmla="*/ 281037 h 742216"/>
                <a:gd name="connsiteX3" fmla="*/ 862247 w 966427"/>
                <a:gd name="connsiteY3" fmla="*/ 264801 h 742216"/>
                <a:gd name="connsiteX4" fmla="*/ 862247 w 966427"/>
                <a:gd name="connsiteY4" fmla="*/ 257070 h 742216"/>
                <a:gd name="connsiteX5" fmla="*/ 838279 w 966427"/>
                <a:gd name="connsiteY5" fmla="*/ 216866 h 742216"/>
                <a:gd name="connsiteX6" fmla="*/ 840599 w 966427"/>
                <a:gd name="connsiteY6" fmla="*/ 207588 h 742216"/>
                <a:gd name="connsiteX7" fmla="*/ 862247 w 966427"/>
                <a:gd name="connsiteY7" fmla="*/ 211454 h 742216"/>
                <a:gd name="connsiteX8" fmla="*/ 873844 w 966427"/>
                <a:gd name="connsiteY8" fmla="*/ 210681 h 742216"/>
                <a:gd name="connsiteX9" fmla="*/ 916366 w 966427"/>
                <a:gd name="connsiteY9" fmla="*/ 241607 h 742216"/>
                <a:gd name="connsiteX10" fmla="*/ 916366 w 966427"/>
                <a:gd name="connsiteY10" fmla="*/ 148830 h 742216"/>
                <a:gd name="connsiteX11" fmla="*/ 914047 w 966427"/>
                <a:gd name="connsiteY11" fmla="*/ 148830 h 742216"/>
                <a:gd name="connsiteX12" fmla="*/ 886214 w 966427"/>
                <a:gd name="connsiteY12" fmla="*/ 108626 h 742216"/>
                <a:gd name="connsiteX13" fmla="*/ 862247 w 966427"/>
                <a:gd name="connsiteY13" fmla="*/ 5799 h 742216"/>
                <a:gd name="connsiteX14" fmla="*/ 838279 w 966427"/>
                <a:gd name="connsiteY14" fmla="*/ 108626 h 742216"/>
                <a:gd name="connsiteX15" fmla="*/ 810446 w 966427"/>
                <a:gd name="connsiteY15" fmla="*/ 150376 h 742216"/>
                <a:gd name="connsiteX16" fmla="*/ 791891 w 966427"/>
                <a:gd name="connsiteY16" fmla="*/ 144964 h 742216"/>
                <a:gd name="connsiteX17" fmla="*/ 781067 w 966427"/>
                <a:gd name="connsiteY17" fmla="*/ 122543 h 742216"/>
                <a:gd name="connsiteX18" fmla="*/ 777201 w 966427"/>
                <a:gd name="connsiteY18" fmla="*/ 114812 h 742216"/>
                <a:gd name="connsiteX19" fmla="*/ 774881 w 966427"/>
                <a:gd name="connsiteY19" fmla="*/ 110946 h 742216"/>
                <a:gd name="connsiteX20" fmla="*/ 767150 w 966427"/>
                <a:gd name="connsiteY20" fmla="*/ 100122 h 742216"/>
                <a:gd name="connsiteX21" fmla="*/ 734678 w 966427"/>
                <a:gd name="connsiteY21" fmla="*/ 86205 h 742216"/>
                <a:gd name="connsiteX22" fmla="*/ 729266 w 966427"/>
                <a:gd name="connsiteY22" fmla="*/ 86205 h 742216"/>
                <a:gd name="connsiteX23" fmla="*/ 723081 w 966427"/>
                <a:gd name="connsiteY23" fmla="*/ 69969 h 742216"/>
                <a:gd name="connsiteX24" fmla="*/ 703752 w 966427"/>
                <a:gd name="connsiteY24" fmla="*/ 50641 h 742216"/>
                <a:gd name="connsiteX25" fmla="*/ 680558 w 966427"/>
                <a:gd name="connsiteY25" fmla="*/ 43682 h 742216"/>
                <a:gd name="connsiteX26" fmla="*/ 668961 w 966427"/>
                <a:gd name="connsiteY26" fmla="*/ 34405 h 742216"/>
                <a:gd name="connsiteX27" fmla="*/ 648859 w 966427"/>
                <a:gd name="connsiteY27" fmla="*/ 23581 h 742216"/>
                <a:gd name="connsiteX28" fmla="*/ 607110 w 966427"/>
                <a:gd name="connsiteY28" fmla="*/ 12757 h 742216"/>
                <a:gd name="connsiteX29" fmla="*/ 560721 w 966427"/>
                <a:gd name="connsiteY29" fmla="*/ 59145 h 742216"/>
                <a:gd name="connsiteX30" fmla="*/ 605563 w 966427"/>
                <a:gd name="connsiteY30" fmla="*/ 105534 h 742216"/>
                <a:gd name="connsiteX31" fmla="*/ 622573 w 966427"/>
                <a:gd name="connsiteY31" fmla="*/ 114812 h 742216"/>
                <a:gd name="connsiteX32" fmla="*/ 641901 w 966427"/>
                <a:gd name="connsiteY32" fmla="*/ 120223 h 742216"/>
                <a:gd name="connsiteX33" fmla="*/ 648086 w 966427"/>
                <a:gd name="connsiteY33" fmla="*/ 125636 h 742216"/>
                <a:gd name="connsiteX34" fmla="*/ 651952 w 966427"/>
                <a:gd name="connsiteY34" fmla="*/ 130274 h 742216"/>
                <a:gd name="connsiteX35" fmla="*/ 684424 w 966427"/>
                <a:gd name="connsiteY35" fmla="*/ 144191 h 742216"/>
                <a:gd name="connsiteX36" fmla="*/ 689836 w 966427"/>
                <a:gd name="connsiteY36" fmla="*/ 144191 h 742216"/>
                <a:gd name="connsiteX37" fmla="*/ 695248 w 966427"/>
                <a:gd name="connsiteY37" fmla="*/ 158881 h 742216"/>
                <a:gd name="connsiteX38" fmla="*/ 697567 w 966427"/>
                <a:gd name="connsiteY38" fmla="*/ 162746 h 742216"/>
                <a:gd name="connsiteX39" fmla="*/ 700660 w 966427"/>
                <a:gd name="connsiteY39" fmla="*/ 167385 h 742216"/>
                <a:gd name="connsiteX40" fmla="*/ 702206 w 966427"/>
                <a:gd name="connsiteY40" fmla="*/ 172797 h 742216"/>
                <a:gd name="connsiteX41" fmla="*/ 682878 w 966427"/>
                <a:gd name="connsiteY41" fmla="*/ 193672 h 742216"/>
                <a:gd name="connsiteX42" fmla="*/ 646540 w 966427"/>
                <a:gd name="connsiteY42" fmla="*/ 175890 h 742216"/>
                <a:gd name="connsiteX43" fmla="*/ 614068 w 966427"/>
                <a:gd name="connsiteY43" fmla="*/ 189806 h 742216"/>
                <a:gd name="connsiteX44" fmla="*/ 607883 w 966427"/>
                <a:gd name="connsiteY44" fmla="*/ 198311 h 742216"/>
                <a:gd name="connsiteX45" fmla="*/ 562267 w 966427"/>
                <a:gd name="connsiteY45" fmla="*/ 171251 h 742216"/>
                <a:gd name="connsiteX46" fmla="*/ 535981 w 966427"/>
                <a:gd name="connsiteY46" fmla="*/ 178209 h 742216"/>
                <a:gd name="connsiteX47" fmla="*/ 492685 w 966427"/>
                <a:gd name="connsiteY47" fmla="*/ 155788 h 742216"/>
                <a:gd name="connsiteX48" fmla="*/ 460213 w 966427"/>
                <a:gd name="connsiteY48" fmla="*/ 165839 h 742216"/>
                <a:gd name="connsiteX49" fmla="*/ 415370 w 966427"/>
                <a:gd name="connsiteY49" fmla="*/ 140325 h 742216"/>
                <a:gd name="connsiteX50" fmla="*/ 365116 w 966427"/>
                <a:gd name="connsiteY50" fmla="*/ 178982 h 742216"/>
                <a:gd name="connsiteX51" fmla="*/ 330325 w 966427"/>
                <a:gd name="connsiteY51" fmla="*/ 166612 h 742216"/>
                <a:gd name="connsiteX52" fmla="*/ 283936 w 966427"/>
                <a:gd name="connsiteY52" fmla="*/ 193672 h 742216"/>
                <a:gd name="connsiteX53" fmla="*/ 245279 w 966427"/>
                <a:gd name="connsiteY53" fmla="*/ 176663 h 742216"/>
                <a:gd name="connsiteX54" fmla="*/ 194252 w 966427"/>
                <a:gd name="connsiteY54" fmla="*/ 217640 h 742216"/>
                <a:gd name="connsiteX55" fmla="*/ 186521 w 966427"/>
                <a:gd name="connsiteY55" fmla="*/ 209908 h 742216"/>
                <a:gd name="connsiteX56" fmla="*/ 198118 w 966427"/>
                <a:gd name="connsiteY56" fmla="*/ 176663 h 742216"/>
                <a:gd name="connsiteX57" fmla="*/ 143998 w 966427"/>
                <a:gd name="connsiteY57" fmla="*/ 122543 h 742216"/>
                <a:gd name="connsiteX58" fmla="*/ 138586 w 966427"/>
                <a:gd name="connsiteY58" fmla="*/ 122543 h 742216"/>
                <a:gd name="connsiteX59" fmla="*/ 84466 w 966427"/>
                <a:gd name="connsiteY59" fmla="*/ 176663 h 742216"/>
                <a:gd name="connsiteX60" fmla="*/ 107660 w 966427"/>
                <a:gd name="connsiteY60" fmla="*/ 220732 h 742216"/>
                <a:gd name="connsiteX61" fmla="*/ 97609 w 966427"/>
                <a:gd name="connsiteY61" fmla="*/ 251658 h 742216"/>
                <a:gd name="connsiteX62" fmla="*/ 97609 w 966427"/>
                <a:gd name="connsiteY62" fmla="*/ 257070 h 742216"/>
                <a:gd name="connsiteX63" fmla="*/ 116165 w 966427"/>
                <a:gd name="connsiteY63" fmla="*/ 298046 h 742216"/>
                <a:gd name="connsiteX64" fmla="*/ 113845 w 966427"/>
                <a:gd name="connsiteY64" fmla="*/ 298046 h 742216"/>
                <a:gd name="connsiteX65" fmla="*/ 80600 w 966427"/>
                <a:gd name="connsiteY65" fmla="*/ 311963 h 742216"/>
                <a:gd name="connsiteX66" fmla="*/ 68230 w 966427"/>
                <a:gd name="connsiteY66" fmla="*/ 332838 h 742216"/>
                <a:gd name="connsiteX67" fmla="*/ 66684 w 966427"/>
                <a:gd name="connsiteY67" fmla="*/ 339023 h 742216"/>
                <a:gd name="connsiteX68" fmla="*/ 50447 w 966427"/>
                <a:gd name="connsiteY68" fmla="*/ 335930 h 742216"/>
                <a:gd name="connsiteX69" fmla="*/ 50447 w 966427"/>
                <a:gd name="connsiteY69" fmla="*/ 428707 h 742216"/>
                <a:gd name="connsiteX70" fmla="*/ 92970 w 966427"/>
                <a:gd name="connsiteY70" fmla="*/ 397008 h 742216"/>
                <a:gd name="connsiteX71" fmla="*/ 112299 w 966427"/>
                <a:gd name="connsiteY71" fmla="*/ 401647 h 742216"/>
                <a:gd name="connsiteX72" fmla="*/ 155595 w 966427"/>
                <a:gd name="connsiteY72" fmla="*/ 370722 h 742216"/>
                <a:gd name="connsiteX73" fmla="*/ 161007 w 966427"/>
                <a:gd name="connsiteY73" fmla="*/ 339796 h 742216"/>
                <a:gd name="connsiteX74" fmla="*/ 172604 w 966427"/>
                <a:gd name="connsiteY74" fmla="*/ 345208 h 742216"/>
                <a:gd name="connsiteX75" fmla="*/ 212034 w 966427"/>
                <a:gd name="connsiteY75" fmla="*/ 362990 h 742216"/>
                <a:gd name="connsiteX76" fmla="*/ 229816 w 966427"/>
                <a:gd name="connsiteY76" fmla="*/ 359897 h 742216"/>
                <a:gd name="connsiteX77" fmla="*/ 281617 w 966427"/>
                <a:gd name="connsiteY77" fmla="*/ 404740 h 742216"/>
                <a:gd name="connsiteX78" fmla="*/ 321047 w 966427"/>
                <a:gd name="connsiteY78" fmla="*/ 387731 h 742216"/>
                <a:gd name="connsiteX79" fmla="*/ 366663 w 966427"/>
                <a:gd name="connsiteY79" fmla="*/ 414791 h 742216"/>
                <a:gd name="connsiteX80" fmla="*/ 396815 w 966427"/>
                <a:gd name="connsiteY80" fmla="*/ 405513 h 742216"/>
                <a:gd name="connsiteX81" fmla="*/ 443977 w 966427"/>
                <a:gd name="connsiteY81" fmla="*/ 434892 h 742216"/>
                <a:gd name="connsiteX82" fmla="*/ 488046 w 966427"/>
                <a:gd name="connsiteY82" fmla="*/ 410925 h 742216"/>
                <a:gd name="connsiteX83" fmla="*/ 536754 w 966427"/>
                <a:gd name="connsiteY83" fmla="*/ 444943 h 742216"/>
                <a:gd name="connsiteX84" fmla="*/ 580050 w 966427"/>
                <a:gd name="connsiteY84" fmla="*/ 422522 h 742216"/>
                <a:gd name="connsiteX85" fmla="*/ 614068 w 966427"/>
                <a:gd name="connsiteY85" fmla="*/ 434892 h 742216"/>
                <a:gd name="connsiteX86" fmla="*/ 651952 w 966427"/>
                <a:gd name="connsiteY86" fmla="*/ 419430 h 742216"/>
                <a:gd name="connsiteX87" fmla="*/ 694475 w 966427"/>
                <a:gd name="connsiteY87" fmla="*/ 440304 h 742216"/>
                <a:gd name="connsiteX88" fmla="*/ 724627 w 966427"/>
                <a:gd name="connsiteY88" fmla="*/ 431800 h 742216"/>
                <a:gd name="connsiteX89" fmla="*/ 743183 w 966427"/>
                <a:gd name="connsiteY89" fmla="*/ 414791 h 742216"/>
                <a:gd name="connsiteX90" fmla="*/ 747048 w 966427"/>
                <a:gd name="connsiteY90" fmla="*/ 419430 h 742216"/>
                <a:gd name="connsiteX91" fmla="*/ 732359 w 966427"/>
                <a:gd name="connsiteY91" fmla="*/ 461179 h 742216"/>
                <a:gd name="connsiteX92" fmla="*/ 689063 w 966427"/>
                <a:gd name="connsiteY92" fmla="*/ 494424 h 742216"/>
                <a:gd name="connsiteX93" fmla="*/ 660457 w 966427"/>
                <a:gd name="connsiteY93" fmla="*/ 486693 h 742216"/>
                <a:gd name="connsiteX94" fmla="*/ 654271 w 966427"/>
                <a:gd name="connsiteY94" fmla="*/ 486693 h 742216"/>
                <a:gd name="connsiteX95" fmla="*/ 629531 w 966427"/>
                <a:gd name="connsiteY95" fmla="*/ 481281 h 742216"/>
                <a:gd name="connsiteX96" fmla="*/ 586235 w 966427"/>
                <a:gd name="connsiteY96" fmla="*/ 503702 h 742216"/>
                <a:gd name="connsiteX97" fmla="*/ 559948 w 966427"/>
                <a:gd name="connsiteY97" fmla="*/ 496744 h 742216"/>
                <a:gd name="connsiteX98" fmla="*/ 530569 w 966427"/>
                <a:gd name="connsiteY98" fmla="*/ 505248 h 742216"/>
                <a:gd name="connsiteX99" fmla="*/ 490365 w 966427"/>
                <a:gd name="connsiteY99" fmla="*/ 486693 h 742216"/>
                <a:gd name="connsiteX100" fmla="*/ 460213 w 966427"/>
                <a:gd name="connsiteY100" fmla="*/ 495971 h 742216"/>
                <a:gd name="connsiteX101" fmla="*/ 413051 w 966427"/>
                <a:gd name="connsiteY101" fmla="*/ 466591 h 742216"/>
                <a:gd name="connsiteX102" fmla="*/ 383672 w 966427"/>
                <a:gd name="connsiteY102" fmla="*/ 475096 h 742216"/>
                <a:gd name="connsiteX103" fmla="*/ 343468 w 966427"/>
                <a:gd name="connsiteY103" fmla="*/ 456540 h 742216"/>
                <a:gd name="connsiteX104" fmla="*/ 338056 w 966427"/>
                <a:gd name="connsiteY104" fmla="*/ 456540 h 742216"/>
                <a:gd name="connsiteX105" fmla="*/ 314089 w 966427"/>
                <a:gd name="connsiteY105" fmla="*/ 462725 h 742216"/>
                <a:gd name="connsiteX106" fmla="*/ 266154 w 966427"/>
                <a:gd name="connsiteY106" fmla="*/ 431027 h 742216"/>
                <a:gd name="connsiteX107" fmla="*/ 231363 w 966427"/>
                <a:gd name="connsiteY107" fmla="*/ 443397 h 742216"/>
                <a:gd name="connsiteX108" fmla="*/ 204303 w 966427"/>
                <a:gd name="connsiteY108" fmla="*/ 436439 h 742216"/>
                <a:gd name="connsiteX109" fmla="*/ 188840 w 966427"/>
                <a:gd name="connsiteY109" fmla="*/ 438758 h 742216"/>
                <a:gd name="connsiteX110" fmla="*/ 142451 w 966427"/>
                <a:gd name="connsiteY110" fmla="*/ 410925 h 742216"/>
                <a:gd name="connsiteX111" fmla="*/ 142451 w 966427"/>
                <a:gd name="connsiteY111" fmla="*/ 519165 h 742216"/>
                <a:gd name="connsiteX112" fmla="*/ 157914 w 966427"/>
                <a:gd name="connsiteY112" fmla="*/ 516845 h 742216"/>
                <a:gd name="connsiteX113" fmla="*/ 167965 w 966427"/>
                <a:gd name="connsiteY113" fmla="*/ 530762 h 742216"/>
                <a:gd name="connsiteX114" fmla="*/ 181882 w 966427"/>
                <a:gd name="connsiteY114" fmla="*/ 554729 h 742216"/>
                <a:gd name="connsiteX115" fmla="*/ 198118 w 966427"/>
                <a:gd name="connsiteY115" fmla="*/ 565554 h 742216"/>
                <a:gd name="connsiteX116" fmla="*/ 242960 w 966427"/>
                <a:gd name="connsiteY116" fmla="*/ 591067 h 742216"/>
                <a:gd name="connsiteX117" fmla="*/ 244506 w 966427"/>
                <a:gd name="connsiteY117" fmla="*/ 591067 h 742216"/>
                <a:gd name="connsiteX118" fmla="*/ 297080 w 966427"/>
                <a:gd name="connsiteY118" fmla="*/ 647506 h 742216"/>
                <a:gd name="connsiteX119" fmla="*/ 324140 w 966427"/>
                <a:gd name="connsiteY119" fmla="*/ 640548 h 742216"/>
                <a:gd name="connsiteX120" fmla="*/ 374394 w 966427"/>
                <a:gd name="connsiteY120" fmla="*/ 678432 h 742216"/>
                <a:gd name="connsiteX121" fmla="*/ 413824 w 966427"/>
                <a:gd name="connsiteY121" fmla="*/ 661423 h 742216"/>
                <a:gd name="connsiteX122" fmla="*/ 459440 w 966427"/>
                <a:gd name="connsiteY122" fmla="*/ 688483 h 742216"/>
                <a:gd name="connsiteX123" fmla="*/ 486500 w 966427"/>
                <a:gd name="connsiteY123" fmla="*/ 681525 h 742216"/>
                <a:gd name="connsiteX124" fmla="*/ 501189 w 966427"/>
                <a:gd name="connsiteY124" fmla="*/ 708585 h 742216"/>
                <a:gd name="connsiteX125" fmla="*/ 511240 w 966427"/>
                <a:gd name="connsiteY125" fmla="*/ 718636 h 742216"/>
                <a:gd name="connsiteX126" fmla="*/ 587008 w 966427"/>
                <a:gd name="connsiteY126" fmla="*/ 718636 h 742216"/>
                <a:gd name="connsiteX127" fmla="*/ 628758 w 966427"/>
                <a:gd name="connsiteY127" fmla="*/ 739510 h 742216"/>
                <a:gd name="connsiteX128" fmla="*/ 628758 w 966427"/>
                <a:gd name="connsiteY128" fmla="*/ 631271 h 742216"/>
                <a:gd name="connsiteX129" fmla="*/ 590874 w 966427"/>
                <a:gd name="connsiteY129" fmla="*/ 646733 h 742216"/>
                <a:gd name="connsiteX130" fmla="*/ 587008 w 966427"/>
                <a:gd name="connsiteY130" fmla="*/ 642094 h 742216"/>
                <a:gd name="connsiteX131" fmla="*/ 576957 w 966427"/>
                <a:gd name="connsiteY131" fmla="*/ 632044 h 742216"/>
                <a:gd name="connsiteX132" fmla="*/ 510467 w 966427"/>
                <a:gd name="connsiteY132" fmla="*/ 624312 h 742216"/>
                <a:gd name="connsiteX133" fmla="*/ 496550 w 966427"/>
                <a:gd name="connsiteY133" fmla="*/ 594933 h 742216"/>
                <a:gd name="connsiteX134" fmla="*/ 518972 w 966427"/>
                <a:gd name="connsiteY134" fmla="*/ 587201 h 742216"/>
                <a:gd name="connsiteX135" fmla="*/ 559175 w 966427"/>
                <a:gd name="connsiteY135" fmla="*/ 605757 h 742216"/>
                <a:gd name="connsiteX136" fmla="*/ 602471 w 966427"/>
                <a:gd name="connsiteY136" fmla="*/ 583336 h 742216"/>
                <a:gd name="connsiteX137" fmla="*/ 628758 w 966427"/>
                <a:gd name="connsiteY137" fmla="*/ 590294 h 742216"/>
                <a:gd name="connsiteX138" fmla="*/ 634943 w 966427"/>
                <a:gd name="connsiteY138" fmla="*/ 590294 h 742216"/>
                <a:gd name="connsiteX139" fmla="*/ 659683 w 966427"/>
                <a:gd name="connsiteY139" fmla="*/ 595706 h 742216"/>
                <a:gd name="connsiteX140" fmla="*/ 708391 w 966427"/>
                <a:gd name="connsiteY140" fmla="*/ 562461 h 742216"/>
                <a:gd name="connsiteX141" fmla="*/ 736998 w 966427"/>
                <a:gd name="connsiteY141" fmla="*/ 570192 h 742216"/>
                <a:gd name="connsiteX142" fmla="*/ 788798 w 966427"/>
                <a:gd name="connsiteY142" fmla="*/ 512980 h 742216"/>
                <a:gd name="connsiteX143" fmla="*/ 835187 w 966427"/>
                <a:gd name="connsiteY143" fmla="*/ 458860 h 742216"/>
                <a:gd name="connsiteX144" fmla="*/ 852969 w 966427"/>
                <a:gd name="connsiteY144" fmla="*/ 461179 h 742216"/>
                <a:gd name="connsiteX145" fmla="*/ 900904 w 966427"/>
                <a:gd name="connsiteY145" fmla="*/ 383865 h 742216"/>
                <a:gd name="connsiteX146" fmla="*/ 900904 w 966427"/>
                <a:gd name="connsiteY146" fmla="*/ 274079 h 742216"/>
                <a:gd name="connsiteX147" fmla="*/ 493458 w 966427"/>
                <a:gd name="connsiteY147" fmla="*/ 359125 h 742216"/>
                <a:gd name="connsiteX148" fmla="*/ 444750 w 966427"/>
                <a:gd name="connsiteY148" fmla="*/ 325106 h 742216"/>
                <a:gd name="connsiteX149" fmla="*/ 414597 w 966427"/>
                <a:gd name="connsiteY149" fmla="*/ 334384 h 742216"/>
                <a:gd name="connsiteX150" fmla="*/ 367436 w 966427"/>
                <a:gd name="connsiteY150" fmla="*/ 305005 h 742216"/>
                <a:gd name="connsiteX151" fmla="*/ 328779 w 966427"/>
                <a:gd name="connsiteY151" fmla="*/ 322014 h 742216"/>
                <a:gd name="connsiteX152" fmla="*/ 282390 w 966427"/>
                <a:gd name="connsiteY152" fmla="*/ 294954 h 742216"/>
                <a:gd name="connsiteX153" fmla="*/ 266927 w 966427"/>
                <a:gd name="connsiteY153" fmla="*/ 297273 h 742216"/>
                <a:gd name="connsiteX154" fmla="*/ 264608 w 966427"/>
                <a:gd name="connsiteY154" fmla="*/ 281037 h 742216"/>
                <a:gd name="connsiteX155" fmla="*/ 290121 w 966427"/>
                <a:gd name="connsiteY155" fmla="*/ 257843 h 742216"/>
                <a:gd name="connsiteX156" fmla="*/ 329552 w 966427"/>
                <a:gd name="connsiteY156" fmla="*/ 274852 h 742216"/>
                <a:gd name="connsiteX157" fmla="*/ 379806 w 966427"/>
                <a:gd name="connsiteY157" fmla="*/ 236195 h 742216"/>
                <a:gd name="connsiteX158" fmla="*/ 414597 w 966427"/>
                <a:gd name="connsiteY158" fmla="*/ 248565 h 742216"/>
                <a:gd name="connsiteX159" fmla="*/ 447069 w 966427"/>
                <a:gd name="connsiteY159" fmla="*/ 238514 h 742216"/>
                <a:gd name="connsiteX160" fmla="*/ 468717 w 966427"/>
                <a:gd name="connsiteY160" fmla="*/ 259389 h 742216"/>
                <a:gd name="connsiteX161" fmla="*/ 488046 w 966427"/>
                <a:gd name="connsiteY161" fmla="*/ 315055 h 742216"/>
                <a:gd name="connsiteX162" fmla="*/ 516652 w 966427"/>
                <a:gd name="connsiteY162" fmla="*/ 340569 h 742216"/>
                <a:gd name="connsiteX163" fmla="*/ 493458 w 966427"/>
                <a:gd name="connsiteY163" fmla="*/ 359125 h 742216"/>
                <a:gd name="connsiteX164" fmla="*/ 742410 w 966427"/>
                <a:gd name="connsiteY164" fmla="*/ 346754 h 742216"/>
                <a:gd name="connsiteX165" fmla="*/ 737771 w 966427"/>
                <a:gd name="connsiteY165" fmla="*/ 341342 h 742216"/>
                <a:gd name="connsiteX166" fmla="*/ 699114 w 966427"/>
                <a:gd name="connsiteY166" fmla="*/ 325880 h 742216"/>
                <a:gd name="connsiteX167" fmla="*/ 660457 w 966427"/>
                <a:gd name="connsiteY167" fmla="*/ 341342 h 742216"/>
                <a:gd name="connsiteX168" fmla="*/ 656591 w 966427"/>
                <a:gd name="connsiteY168" fmla="*/ 345981 h 742216"/>
                <a:gd name="connsiteX169" fmla="*/ 655818 w 966427"/>
                <a:gd name="connsiteY169" fmla="*/ 346754 h 742216"/>
                <a:gd name="connsiteX170" fmla="*/ 616387 w 966427"/>
                <a:gd name="connsiteY170" fmla="*/ 325880 h 742216"/>
                <a:gd name="connsiteX171" fmla="*/ 617161 w 966427"/>
                <a:gd name="connsiteY171" fmla="*/ 315055 h 742216"/>
                <a:gd name="connsiteX172" fmla="*/ 587008 w 966427"/>
                <a:gd name="connsiteY172" fmla="*/ 271760 h 742216"/>
                <a:gd name="connsiteX173" fmla="*/ 597832 w 966427"/>
                <a:gd name="connsiteY173" fmla="*/ 263255 h 742216"/>
                <a:gd name="connsiteX174" fmla="*/ 604017 w 966427"/>
                <a:gd name="connsiteY174" fmla="*/ 270986 h 742216"/>
                <a:gd name="connsiteX175" fmla="*/ 669734 w 966427"/>
                <a:gd name="connsiteY175" fmla="*/ 270986 h 742216"/>
                <a:gd name="connsiteX176" fmla="*/ 686743 w 966427"/>
                <a:gd name="connsiteY176" fmla="*/ 244700 h 742216"/>
                <a:gd name="connsiteX177" fmla="*/ 722308 w 966427"/>
                <a:gd name="connsiteY177" fmla="*/ 261708 h 742216"/>
                <a:gd name="connsiteX178" fmla="*/ 754007 w 966427"/>
                <a:gd name="connsiteY178" fmla="*/ 249338 h 742216"/>
                <a:gd name="connsiteX179" fmla="*/ 768696 w 966427"/>
                <a:gd name="connsiteY179" fmla="*/ 253977 h 742216"/>
                <a:gd name="connsiteX180" fmla="*/ 768696 w 966427"/>
                <a:gd name="connsiteY180" fmla="*/ 258616 h 742216"/>
                <a:gd name="connsiteX181" fmla="*/ 768696 w 966427"/>
                <a:gd name="connsiteY181" fmla="*/ 266348 h 742216"/>
                <a:gd name="connsiteX182" fmla="*/ 791117 w 966427"/>
                <a:gd name="connsiteY182" fmla="*/ 305778 h 742216"/>
                <a:gd name="connsiteX183" fmla="*/ 785706 w 966427"/>
                <a:gd name="connsiteY183" fmla="*/ 326652 h 742216"/>
                <a:gd name="connsiteX184" fmla="*/ 783386 w 966427"/>
                <a:gd name="connsiteY184" fmla="*/ 326652 h 742216"/>
                <a:gd name="connsiteX185" fmla="*/ 742410 w 966427"/>
                <a:gd name="connsiteY185" fmla="*/ 346754 h 74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966427" h="742216">
                  <a:moveTo>
                    <a:pt x="900904" y="274079"/>
                  </a:moveTo>
                  <a:cubicBezTo>
                    <a:pt x="886214" y="274079"/>
                    <a:pt x="875390" y="278718"/>
                    <a:pt x="866885" y="285676"/>
                  </a:cubicBezTo>
                  <a:cubicBezTo>
                    <a:pt x="864566" y="284130"/>
                    <a:pt x="862247" y="282583"/>
                    <a:pt x="859154" y="281037"/>
                  </a:cubicBezTo>
                  <a:cubicBezTo>
                    <a:pt x="861473" y="275625"/>
                    <a:pt x="862247" y="270213"/>
                    <a:pt x="862247" y="264801"/>
                  </a:cubicBezTo>
                  <a:cubicBezTo>
                    <a:pt x="862247" y="262482"/>
                    <a:pt x="862247" y="259389"/>
                    <a:pt x="862247" y="257070"/>
                  </a:cubicBezTo>
                  <a:cubicBezTo>
                    <a:pt x="862247" y="240060"/>
                    <a:pt x="852196" y="224598"/>
                    <a:pt x="838279" y="216866"/>
                  </a:cubicBezTo>
                  <a:cubicBezTo>
                    <a:pt x="839052" y="213774"/>
                    <a:pt x="839825" y="210681"/>
                    <a:pt x="840599" y="207588"/>
                  </a:cubicBezTo>
                  <a:cubicBezTo>
                    <a:pt x="846784" y="209908"/>
                    <a:pt x="853742" y="211454"/>
                    <a:pt x="862247" y="211454"/>
                  </a:cubicBezTo>
                  <a:cubicBezTo>
                    <a:pt x="866112" y="211454"/>
                    <a:pt x="869978" y="210681"/>
                    <a:pt x="873844" y="210681"/>
                  </a:cubicBezTo>
                  <a:cubicBezTo>
                    <a:pt x="879256" y="227690"/>
                    <a:pt x="893172" y="241607"/>
                    <a:pt x="916366" y="241607"/>
                  </a:cubicBezTo>
                  <a:cubicBezTo>
                    <a:pt x="975898" y="241607"/>
                    <a:pt x="975898" y="148830"/>
                    <a:pt x="916366" y="148830"/>
                  </a:cubicBezTo>
                  <a:cubicBezTo>
                    <a:pt x="915593" y="148830"/>
                    <a:pt x="914820" y="148830"/>
                    <a:pt x="914047" y="148830"/>
                  </a:cubicBezTo>
                  <a:cubicBezTo>
                    <a:pt x="911728" y="131821"/>
                    <a:pt x="902450" y="116358"/>
                    <a:pt x="886214" y="108626"/>
                  </a:cubicBezTo>
                  <a:cubicBezTo>
                    <a:pt x="931056" y="86978"/>
                    <a:pt x="922552" y="5799"/>
                    <a:pt x="862247" y="5799"/>
                  </a:cubicBezTo>
                  <a:cubicBezTo>
                    <a:pt x="801941" y="5799"/>
                    <a:pt x="794210" y="87752"/>
                    <a:pt x="838279" y="108626"/>
                  </a:cubicBezTo>
                  <a:cubicBezTo>
                    <a:pt x="822043" y="116358"/>
                    <a:pt x="812765" y="132594"/>
                    <a:pt x="810446" y="150376"/>
                  </a:cubicBezTo>
                  <a:cubicBezTo>
                    <a:pt x="805034" y="147283"/>
                    <a:pt x="798076" y="145737"/>
                    <a:pt x="791891" y="144964"/>
                  </a:cubicBezTo>
                  <a:cubicBezTo>
                    <a:pt x="790344" y="136460"/>
                    <a:pt x="786479" y="128728"/>
                    <a:pt x="781067" y="122543"/>
                  </a:cubicBezTo>
                  <a:cubicBezTo>
                    <a:pt x="780294" y="120223"/>
                    <a:pt x="778747" y="117904"/>
                    <a:pt x="777201" y="114812"/>
                  </a:cubicBezTo>
                  <a:cubicBezTo>
                    <a:pt x="776428" y="113265"/>
                    <a:pt x="775655" y="112492"/>
                    <a:pt x="774881" y="110946"/>
                  </a:cubicBezTo>
                  <a:cubicBezTo>
                    <a:pt x="772562" y="107080"/>
                    <a:pt x="770243" y="103215"/>
                    <a:pt x="767150" y="100122"/>
                  </a:cubicBezTo>
                  <a:cubicBezTo>
                    <a:pt x="758646" y="91617"/>
                    <a:pt x="746275" y="86205"/>
                    <a:pt x="734678" y="86205"/>
                  </a:cubicBezTo>
                  <a:cubicBezTo>
                    <a:pt x="733132" y="86205"/>
                    <a:pt x="731586" y="86205"/>
                    <a:pt x="729266" y="86205"/>
                  </a:cubicBezTo>
                  <a:cubicBezTo>
                    <a:pt x="728493" y="80793"/>
                    <a:pt x="726174" y="76155"/>
                    <a:pt x="723081" y="69969"/>
                  </a:cubicBezTo>
                  <a:cubicBezTo>
                    <a:pt x="719215" y="62238"/>
                    <a:pt x="711484" y="56053"/>
                    <a:pt x="703752" y="50641"/>
                  </a:cubicBezTo>
                  <a:cubicBezTo>
                    <a:pt x="697567" y="46775"/>
                    <a:pt x="688290" y="44456"/>
                    <a:pt x="680558" y="43682"/>
                  </a:cubicBezTo>
                  <a:cubicBezTo>
                    <a:pt x="677466" y="39817"/>
                    <a:pt x="673600" y="36724"/>
                    <a:pt x="668961" y="34405"/>
                  </a:cubicBezTo>
                  <a:cubicBezTo>
                    <a:pt x="662003" y="30539"/>
                    <a:pt x="655818" y="26673"/>
                    <a:pt x="648859" y="23581"/>
                  </a:cubicBezTo>
                  <a:cubicBezTo>
                    <a:pt x="634943" y="16623"/>
                    <a:pt x="622573" y="13530"/>
                    <a:pt x="607110" y="12757"/>
                  </a:cubicBezTo>
                  <a:cubicBezTo>
                    <a:pt x="581596" y="11984"/>
                    <a:pt x="560721" y="34405"/>
                    <a:pt x="560721" y="59145"/>
                  </a:cubicBezTo>
                  <a:cubicBezTo>
                    <a:pt x="560721" y="84659"/>
                    <a:pt x="580823" y="103988"/>
                    <a:pt x="605563" y="105534"/>
                  </a:cubicBezTo>
                  <a:cubicBezTo>
                    <a:pt x="610975" y="108626"/>
                    <a:pt x="617161" y="111719"/>
                    <a:pt x="622573" y="114812"/>
                  </a:cubicBezTo>
                  <a:cubicBezTo>
                    <a:pt x="628758" y="117904"/>
                    <a:pt x="635716" y="119451"/>
                    <a:pt x="641901" y="120223"/>
                  </a:cubicBezTo>
                  <a:cubicBezTo>
                    <a:pt x="643447" y="122543"/>
                    <a:pt x="645767" y="124089"/>
                    <a:pt x="648086" y="125636"/>
                  </a:cubicBezTo>
                  <a:cubicBezTo>
                    <a:pt x="649632" y="127182"/>
                    <a:pt x="650406" y="128728"/>
                    <a:pt x="651952" y="130274"/>
                  </a:cubicBezTo>
                  <a:cubicBezTo>
                    <a:pt x="660457" y="138779"/>
                    <a:pt x="672827" y="144191"/>
                    <a:pt x="684424" y="144191"/>
                  </a:cubicBezTo>
                  <a:cubicBezTo>
                    <a:pt x="685970" y="144191"/>
                    <a:pt x="688290" y="144191"/>
                    <a:pt x="689836" y="144191"/>
                  </a:cubicBezTo>
                  <a:cubicBezTo>
                    <a:pt x="690609" y="148830"/>
                    <a:pt x="692155" y="152696"/>
                    <a:pt x="695248" y="158881"/>
                  </a:cubicBezTo>
                  <a:cubicBezTo>
                    <a:pt x="696021" y="160427"/>
                    <a:pt x="696794" y="161200"/>
                    <a:pt x="697567" y="162746"/>
                  </a:cubicBezTo>
                  <a:cubicBezTo>
                    <a:pt x="698340" y="164293"/>
                    <a:pt x="699114" y="165839"/>
                    <a:pt x="700660" y="167385"/>
                  </a:cubicBezTo>
                  <a:cubicBezTo>
                    <a:pt x="700660" y="168932"/>
                    <a:pt x="701433" y="171251"/>
                    <a:pt x="702206" y="172797"/>
                  </a:cubicBezTo>
                  <a:cubicBezTo>
                    <a:pt x="692928" y="177436"/>
                    <a:pt x="686743" y="185168"/>
                    <a:pt x="682878" y="193672"/>
                  </a:cubicBezTo>
                  <a:cubicBezTo>
                    <a:pt x="674373" y="182848"/>
                    <a:pt x="660457" y="175890"/>
                    <a:pt x="646540" y="175890"/>
                  </a:cubicBezTo>
                  <a:cubicBezTo>
                    <a:pt x="634170" y="175890"/>
                    <a:pt x="622573" y="180529"/>
                    <a:pt x="614068" y="189806"/>
                  </a:cubicBezTo>
                  <a:cubicBezTo>
                    <a:pt x="611749" y="192126"/>
                    <a:pt x="609429" y="195218"/>
                    <a:pt x="607883" y="198311"/>
                  </a:cubicBezTo>
                  <a:cubicBezTo>
                    <a:pt x="600151" y="182848"/>
                    <a:pt x="584689" y="171251"/>
                    <a:pt x="562267" y="171251"/>
                  </a:cubicBezTo>
                  <a:cubicBezTo>
                    <a:pt x="551443" y="171251"/>
                    <a:pt x="542939" y="173570"/>
                    <a:pt x="535981" y="178209"/>
                  </a:cubicBezTo>
                  <a:cubicBezTo>
                    <a:pt x="527476" y="165066"/>
                    <a:pt x="513560" y="155788"/>
                    <a:pt x="492685" y="155788"/>
                  </a:cubicBezTo>
                  <a:cubicBezTo>
                    <a:pt x="479541" y="155788"/>
                    <a:pt x="468717" y="159654"/>
                    <a:pt x="460213" y="165839"/>
                  </a:cubicBezTo>
                  <a:cubicBezTo>
                    <a:pt x="452481" y="151149"/>
                    <a:pt x="437018" y="140325"/>
                    <a:pt x="415370" y="140325"/>
                  </a:cubicBezTo>
                  <a:cubicBezTo>
                    <a:pt x="387537" y="140325"/>
                    <a:pt x="370528" y="158108"/>
                    <a:pt x="365116" y="178982"/>
                  </a:cubicBezTo>
                  <a:cubicBezTo>
                    <a:pt x="356612" y="171251"/>
                    <a:pt x="345015" y="166612"/>
                    <a:pt x="330325" y="166612"/>
                  </a:cubicBezTo>
                  <a:cubicBezTo>
                    <a:pt x="307904" y="166612"/>
                    <a:pt x="292441" y="178209"/>
                    <a:pt x="283936" y="193672"/>
                  </a:cubicBezTo>
                  <a:cubicBezTo>
                    <a:pt x="275432" y="183621"/>
                    <a:pt x="262288" y="176663"/>
                    <a:pt x="245279" y="176663"/>
                  </a:cubicBezTo>
                  <a:cubicBezTo>
                    <a:pt x="215900" y="176663"/>
                    <a:pt x="199664" y="195991"/>
                    <a:pt x="194252" y="217640"/>
                  </a:cubicBezTo>
                  <a:cubicBezTo>
                    <a:pt x="191932" y="214547"/>
                    <a:pt x="189613" y="212228"/>
                    <a:pt x="186521" y="209908"/>
                  </a:cubicBezTo>
                  <a:cubicBezTo>
                    <a:pt x="194252" y="200630"/>
                    <a:pt x="198118" y="189033"/>
                    <a:pt x="198118" y="176663"/>
                  </a:cubicBezTo>
                  <a:cubicBezTo>
                    <a:pt x="198118" y="147283"/>
                    <a:pt x="173377" y="122543"/>
                    <a:pt x="143998" y="122543"/>
                  </a:cubicBezTo>
                  <a:lnTo>
                    <a:pt x="138586" y="122543"/>
                  </a:lnTo>
                  <a:cubicBezTo>
                    <a:pt x="109206" y="122543"/>
                    <a:pt x="84466" y="147283"/>
                    <a:pt x="84466" y="176663"/>
                  </a:cubicBezTo>
                  <a:cubicBezTo>
                    <a:pt x="84466" y="194445"/>
                    <a:pt x="93743" y="210681"/>
                    <a:pt x="107660" y="220732"/>
                  </a:cubicBezTo>
                  <a:cubicBezTo>
                    <a:pt x="101475" y="229237"/>
                    <a:pt x="97609" y="240060"/>
                    <a:pt x="97609" y="251658"/>
                  </a:cubicBezTo>
                  <a:lnTo>
                    <a:pt x="97609" y="257070"/>
                  </a:lnTo>
                  <a:cubicBezTo>
                    <a:pt x="97609" y="273306"/>
                    <a:pt x="105341" y="287995"/>
                    <a:pt x="116165" y="298046"/>
                  </a:cubicBezTo>
                  <a:cubicBezTo>
                    <a:pt x="115391" y="298046"/>
                    <a:pt x="114618" y="298046"/>
                    <a:pt x="113845" y="298046"/>
                  </a:cubicBezTo>
                  <a:cubicBezTo>
                    <a:pt x="102248" y="298046"/>
                    <a:pt x="88332" y="302685"/>
                    <a:pt x="80600" y="311963"/>
                  </a:cubicBezTo>
                  <a:cubicBezTo>
                    <a:pt x="72095" y="322787"/>
                    <a:pt x="73642" y="320467"/>
                    <a:pt x="68230" y="332838"/>
                  </a:cubicBezTo>
                  <a:cubicBezTo>
                    <a:pt x="67457" y="334384"/>
                    <a:pt x="67457" y="336703"/>
                    <a:pt x="66684" y="339023"/>
                  </a:cubicBezTo>
                  <a:cubicBezTo>
                    <a:pt x="62045" y="337477"/>
                    <a:pt x="56633" y="335930"/>
                    <a:pt x="50447" y="335930"/>
                  </a:cubicBezTo>
                  <a:cubicBezTo>
                    <a:pt x="-9084" y="335930"/>
                    <a:pt x="-9084" y="428707"/>
                    <a:pt x="50447" y="428707"/>
                  </a:cubicBezTo>
                  <a:cubicBezTo>
                    <a:pt x="73642" y="428707"/>
                    <a:pt x="88332" y="414791"/>
                    <a:pt x="92970" y="397008"/>
                  </a:cubicBezTo>
                  <a:cubicBezTo>
                    <a:pt x="99155" y="400101"/>
                    <a:pt x="105341" y="401647"/>
                    <a:pt x="112299" y="401647"/>
                  </a:cubicBezTo>
                  <a:cubicBezTo>
                    <a:pt x="132401" y="401647"/>
                    <a:pt x="149410" y="388504"/>
                    <a:pt x="155595" y="370722"/>
                  </a:cubicBezTo>
                  <a:cubicBezTo>
                    <a:pt x="161007" y="361444"/>
                    <a:pt x="163326" y="350620"/>
                    <a:pt x="161007" y="339796"/>
                  </a:cubicBezTo>
                  <a:cubicBezTo>
                    <a:pt x="164873" y="342115"/>
                    <a:pt x="167965" y="343662"/>
                    <a:pt x="172604" y="345208"/>
                  </a:cubicBezTo>
                  <a:cubicBezTo>
                    <a:pt x="182655" y="356032"/>
                    <a:pt x="196571" y="362990"/>
                    <a:pt x="212034" y="362990"/>
                  </a:cubicBezTo>
                  <a:cubicBezTo>
                    <a:pt x="218219" y="362990"/>
                    <a:pt x="224404" y="361444"/>
                    <a:pt x="229816" y="359897"/>
                  </a:cubicBezTo>
                  <a:cubicBezTo>
                    <a:pt x="233682" y="383092"/>
                    <a:pt x="250691" y="404740"/>
                    <a:pt x="281617" y="404740"/>
                  </a:cubicBezTo>
                  <a:cubicBezTo>
                    <a:pt x="299399" y="404740"/>
                    <a:pt x="311769" y="397782"/>
                    <a:pt x="321047" y="387731"/>
                  </a:cubicBezTo>
                  <a:cubicBezTo>
                    <a:pt x="328779" y="403194"/>
                    <a:pt x="344241" y="414791"/>
                    <a:pt x="366663" y="414791"/>
                  </a:cubicBezTo>
                  <a:cubicBezTo>
                    <a:pt x="379033" y="414791"/>
                    <a:pt x="389084" y="411698"/>
                    <a:pt x="396815" y="405513"/>
                  </a:cubicBezTo>
                  <a:cubicBezTo>
                    <a:pt x="404547" y="422522"/>
                    <a:pt x="420009" y="434892"/>
                    <a:pt x="443977" y="434892"/>
                  </a:cubicBezTo>
                  <a:cubicBezTo>
                    <a:pt x="464852" y="434892"/>
                    <a:pt x="479541" y="424842"/>
                    <a:pt x="488046" y="410925"/>
                  </a:cubicBezTo>
                  <a:cubicBezTo>
                    <a:pt x="495004" y="429480"/>
                    <a:pt x="511240" y="444943"/>
                    <a:pt x="536754" y="444943"/>
                  </a:cubicBezTo>
                  <a:cubicBezTo>
                    <a:pt x="556855" y="444943"/>
                    <a:pt x="571545" y="435665"/>
                    <a:pt x="580050" y="422522"/>
                  </a:cubicBezTo>
                  <a:cubicBezTo>
                    <a:pt x="588554" y="430254"/>
                    <a:pt x="600151" y="434892"/>
                    <a:pt x="614068" y="434892"/>
                  </a:cubicBezTo>
                  <a:cubicBezTo>
                    <a:pt x="630304" y="434892"/>
                    <a:pt x="643447" y="428707"/>
                    <a:pt x="651952" y="419430"/>
                  </a:cubicBezTo>
                  <a:cubicBezTo>
                    <a:pt x="662003" y="431800"/>
                    <a:pt x="677466" y="440304"/>
                    <a:pt x="694475" y="440304"/>
                  </a:cubicBezTo>
                  <a:cubicBezTo>
                    <a:pt x="706845" y="440304"/>
                    <a:pt x="713803" y="437212"/>
                    <a:pt x="724627" y="431800"/>
                  </a:cubicBezTo>
                  <a:cubicBezTo>
                    <a:pt x="731586" y="428707"/>
                    <a:pt x="738544" y="421749"/>
                    <a:pt x="743183" y="414791"/>
                  </a:cubicBezTo>
                  <a:cubicBezTo>
                    <a:pt x="744729" y="416337"/>
                    <a:pt x="745502" y="417883"/>
                    <a:pt x="747048" y="419430"/>
                  </a:cubicBezTo>
                  <a:cubicBezTo>
                    <a:pt x="736998" y="430254"/>
                    <a:pt x="732359" y="445717"/>
                    <a:pt x="732359" y="461179"/>
                  </a:cubicBezTo>
                  <a:cubicBezTo>
                    <a:pt x="709938" y="463499"/>
                    <a:pt x="695248" y="477415"/>
                    <a:pt x="689063" y="494424"/>
                  </a:cubicBezTo>
                  <a:cubicBezTo>
                    <a:pt x="681331" y="489785"/>
                    <a:pt x="672054" y="486693"/>
                    <a:pt x="660457" y="486693"/>
                  </a:cubicBezTo>
                  <a:cubicBezTo>
                    <a:pt x="658137" y="486693"/>
                    <a:pt x="655818" y="486693"/>
                    <a:pt x="654271" y="486693"/>
                  </a:cubicBezTo>
                  <a:cubicBezTo>
                    <a:pt x="647313" y="483600"/>
                    <a:pt x="639582" y="481281"/>
                    <a:pt x="629531" y="481281"/>
                  </a:cubicBezTo>
                  <a:cubicBezTo>
                    <a:pt x="609429" y="481281"/>
                    <a:pt x="594739" y="490559"/>
                    <a:pt x="586235" y="503702"/>
                  </a:cubicBezTo>
                  <a:cubicBezTo>
                    <a:pt x="579277" y="499836"/>
                    <a:pt x="569999" y="496744"/>
                    <a:pt x="559948" y="496744"/>
                  </a:cubicBezTo>
                  <a:cubicBezTo>
                    <a:pt x="548351" y="496744"/>
                    <a:pt x="538300" y="499836"/>
                    <a:pt x="530569" y="505248"/>
                  </a:cubicBezTo>
                  <a:cubicBezTo>
                    <a:pt x="522064" y="494424"/>
                    <a:pt x="508147" y="486693"/>
                    <a:pt x="490365" y="486693"/>
                  </a:cubicBezTo>
                  <a:cubicBezTo>
                    <a:pt x="477995" y="486693"/>
                    <a:pt x="467944" y="489785"/>
                    <a:pt x="460213" y="495971"/>
                  </a:cubicBezTo>
                  <a:cubicBezTo>
                    <a:pt x="452481" y="478962"/>
                    <a:pt x="437018" y="466591"/>
                    <a:pt x="413051" y="466591"/>
                  </a:cubicBezTo>
                  <a:cubicBezTo>
                    <a:pt x="401454" y="466591"/>
                    <a:pt x="391403" y="469684"/>
                    <a:pt x="383672" y="475096"/>
                  </a:cubicBezTo>
                  <a:cubicBezTo>
                    <a:pt x="373621" y="463499"/>
                    <a:pt x="358931" y="456540"/>
                    <a:pt x="343468" y="456540"/>
                  </a:cubicBezTo>
                  <a:lnTo>
                    <a:pt x="338056" y="456540"/>
                  </a:lnTo>
                  <a:cubicBezTo>
                    <a:pt x="329552" y="456540"/>
                    <a:pt x="321047" y="458860"/>
                    <a:pt x="314089" y="462725"/>
                  </a:cubicBezTo>
                  <a:cubicBezTo>
                    <a:pt x="307131" y="444943"/>
                    <a:pt x="290895" y="431027"/>
                    <a:pt x="266154" y="431027"/>
                  </a:cubicBezTo>
                  <a:cubicBezTo>
                    <a:pt x="251464" y="431027"/>
                    <a:pt x="239867" y="435665"/>
                    <a:pt x="231363" y="443397"/>
                  </a:cubicBezTo>
                  <a:cubicBezTo>
                    <a:pt x="223631" y="438758"/>
                    <a:pt x="215127" y="436439"/>
                    <a:pt x="204303" y="436439"/>
                  </a:cubicBezTo>
                  <a:cubicBezTo>
                    <a:pt x="198891" y="436439"/>
                    <a:pt x="193479" y="437212"/>
                    <a:pt x="188840" y="438758"/>
                  </a:cubicBezTo>
                  <a:cubicBezTo>
                    <a:pt x="181109" y="422522"/>
                    <a:pt x="165646" y="410925"/>
                    <a:pt x="142451" y="410925"/>
                  </a:cubicBezTo>
                  <a:cubicBezTo>
                    <a:pt x="72869" y="410925"/>
                    <a:pt x="72869" y="519165"/>
                    <a:pt x="142451" y="519165"/>
                  </a:cubicBezTo>
                  <a:cubicBezTo>
                    <a:pt x="147863" y="519165"/>
                    <a:pt x="153275" y="518392"/>
                    <a:pt x="157914" y="516845"/>
                  </a:cubicBezTo>
                  <a:cubicBezTo>
                    <a:pt x="160234" y="522257"/>
                    <a:pt x="163326" y="526896"/>
                    <a:pt x="167965" y="530762"/>
                  </a:cubicBezTo>
                  <a:cubicBezTo>
                    <a:pt x="170284" y="539267"/>
                    <a:pt x="174923" y="547771"/>
                    <a:pt x="181882" y="554729"/>
                  </a:cubicBezTo>
                  <a:cubicBezTo>
                    <a:pt x="186521" y="559368"/>
                    <a:pt x="192706" y="563234"/>
                    <a:pt x="198118" y="565554"/>
                  </a:cubicBezTo>
                  <a:cubicBezTo>
                    <a:pt x="206622" y="580243"/>
                    <a:pt x="221312" y="591067"/>
                    <a:pt x="242960" y="591067"/>
                  </a:cubicBezTo>
                  <a:cubicBezTo>
                    <a:pt x="243733" y="591067"/>
                    <a:pt x="244506" y="591067"/>
                    <a:pt x="244506" y="591067"/>
                  </a:cubicBezTo>
                  <a:cubicBezTo>
                    <a:pt x="242960" y="618900"/>
                    <a:pt x="260742" y="647506"/>
                    <a:pt x="297080" y="647506"/>
                  </a:cubicBezTo>
                  <a:cubicBezTo>
                    <a:pt x="307904" y="647506"/>
                    <a:pt x="317181" y="645187"/>
                    <a:pt x="324140" y="640548"/>
                  </a:cubicBezTo>
                  <a:cubicBezTo>
                    <a:pt x="329552" y="661423"/>
                    <a:pt x="346561" y="678432"/>
                    <a:pt x="374394" y="678432"/>
                  </a:cubicBezTo>
                  <a:cubicBezTo>
                    <a:pt x="392176" y="678432"/>
                    <a:pt x="404547" y="671474"/>
                    <a:pt x="413824" y="661423"/>
                  </a:cubicBezTo>
                  <a:cubicBezTo>
                    <a:pt x="421556" y="676886"/>
                    <a:pt x="437018" y="688483"/>
                    <a:pt x="459440" y="688483"/>
                  </a:cubicBezTo>
                  <a:cubicBezTo>
                    <a:pt x="470264" y="688483"/>
                    <a:pt x="479541" y="686164"/>
                    <a:pt x="486500" y="681525"/>
                  </a:cubicBezTo>
                  <a:cubicBezTo>
                    <a:pt x="488819" y="691576"/>
                    <a:pt x="493458" y="700853"/>
                    <a:pt x="501189" y="708585"/>
                  </a:cubicBezTo>
                  <a:lnTo>
                    <a:pt x="511240" y="718636"/>
                  </a:lnTo>
                  <a:cubicBezTo>
                    <a:pt x="532115" y="739510"/>
                    <a:pt x="566133" y="739510"/>
                    <a:pt x="587008" y="718636"/>
                  </a:cubicBezTo>
                  <a:cubicBezTo>
                    <a:pt x="595513" y="731006"/>
                    <a:pt x="609429" y="739510"/>
                    <a:pt x="628758" y="739510"/>
                  </a:cubicBezTo>
                  <a:cubicBezTo>
                    <a:pt x="698340" y="739510"/>
                    <a:pt x="698340" y="631271"/>
                    <a:pt x="628758" y="631271"/>
                  </a:cubicBezTo>
                  <a:cubicBezTo>
                    <a:pt x="612522" y="631271"/>
                    <a:pt x="600151" y="637456"/>
                    <a:pt x="590874" y="646733"/>
                  </a:cubicBezTo>
                  <a:cubicBezTo>
                    <a:pt x="589327" y="645187"/>
                    <a:pt x="588554" y="643641"/>
                    <a:pt x="587008" y="642094"/>
                  </a:cubicBezTo>
                  <a:lnTo>
                    <a:pt x="576957" y="632044"/>
                  </a:lnTo>
                  <a:cubicBezTo>
                    <a:pt x="559175" y="614261"/>
                    <a:pt x="531342" y="611942"/>
                    <a:pt x="510467" y="624312"/>
                  </a:cubicBezTo>
                  <a:cubicBezTo>
                    <a:pt x="508921" y="613488"/>
                    <a:pt x="504282" y="603437"/>
                    <a:pt x="496550" y="594933"/>
                  </a:cubicBezTo>
                  <a:cubicBezTo>
                    <a:pt x="505055" y="594159"/>
                    <a:pt x="512786" y="591067"/>
                    <a:pt x="518972" y="587201"/>
                  </a:cubicBezTo>
                  <a:cubicBezTo>
                    <a:pt x="527476" y="598025"/>
                    <a:pt x="541393" y="605757"/>
                    <a:pt x="559175" y="605757"/>
                  </a:cubicBezTo>
                  <a:cubicBezTo>
                    <a:pt x="579277" y="605757"/>
                    <a:pt x="593966" y="596479"/>
                    <a:pt x="602471" y="583336"/>
                  </a:cubicBezTo>
                  <a:cubicBezTo>
                    <a:pt x="609429" y="587201"/>
                    <a:pt x="618707" y="590294"/>
                    <a:pt x="628758" y="590294"/>
                  </a:cubicBezTo>
                  <a:cubicBezTo>
                    <a:pt x="631077" y="590294"/>
                    <a:pt x="633397" y="590294"/>
                    <a:pt x="634943" y="590294"/>
                  </a:cubicBezTo>
                  <a:cubicBezTo>
                    <a:pt x="641901" y="593386"/>
                    <a:pt x="649632" y="595706"/>
                    <a:pt x="659683" y="595706"/>
                  </a:cubicBezTo>
                  <a:cubicBezTo>
                    <a:pt x="685197" y="595706"/>
                    <a:pt x="701433" y="581016"/>
                    <a:pt x="708391" y="562461"/>
                  </a:cubicBezTo>
                  <a:cubicBezTo>
                    <a:pt x="716123" y="567099"/>
                    <a:pt x="725400" y="570192"/>
                    <a:pt x="736998" y="570192"/>
                  </a:cubicBezTo>
                  <a:cubicBezTo>
                    <a:pt x="773335" y="570192"/>
                    <a:pt x="790344" y="540813"/>
                    <a:pt x="788798" y="512980"/>
                  </a:cubicBezTo>
                  <a:cubicBezTo>
                    <a:pt x="819724" y="509887"/>
                    <a:pt x="835187" y="484374"/>
                    <a:pt x="835187" y="458860"/>
                  </a:cubicBezTo>
                  <a:cubicBezTo>
                    <a:pt x="840599" y="460406"/>
                    <a:pt x="846011" y="461179"/>
                    <a:pt x="852969" y="461179"/>
                  </a:cubicBezTo>
                  <a:cubicBezTo>
                    <a:pt x="897811" y="461179"/>
                    <a:pt x="914047" y="415564"/>
                    <a:pt x="900904" y="383865"/>
                  </a:cubicBezTo>
                  <a:cubicBezTo>
                    <a:pt x="970486" y="380772"/>
                    <a:pt x="969713" y="274079"/>
                    <a:pt x="900904" y="274079"/>
                  </a:cubicBezTo>
                  <a:close/>
                  <a:moveTo>
                    <a:pt x="493458" y="359125"/>
                  </a:moveTo>
                  <a:cubicBezTo>
                    <a:pt x="486500" y="340569"/>
                    <a:pt x="470264" y="325106"/>
                    <a:pt x="444750" y="325106"/>
                  </a:cubicBezTo>
                  <a:cubicBezTo>
                    <a:pt x="432380" y="325106"/>
                    <a:pt x="422329" y="328199"/>
                    <a:pt x="414597" y="334384"/>
                  </a:cubicBezTo>
                  <a:cubicBezTo>
                    <a:pt x="406866" y="317375"/>
                    <a:pt x="391403" y="305005"/>
                    <a:pt x="367436" y="305005"/>
                  </a:cubicBezTo>
                  <a:cubicBezTo>
                    <a:pt x="350427" y="305005"/>
                    <a:pt x="337283" y="311963"/>
                    <a:pt x="328779" y="322014"/>
                  </a:cubicBezTo>
                  <a:cubicBezTo>
                    <a:pt x="321047" y="306551"/>
                    <a:pt x="305584" y="294954"/>
                    <a:pt x="282390" y="294954"/>
                  </a:cubicBezTo>
                  <a:cubicBezTo>
                    <a:pt x="276978" y="294954"/>
                    <a:pt x="271566" y="295727"/>
                    <a:pt x="266927" y="297273"/>
                  </a:cubicBezTo>
                  <a:cubicBezTo>
                    <a:pt x="266927" y="291861"/>
                    <a:pt x="266154" y="286449"/>
                    <a:pt x="264608" y="281037"/>
                  </a:cubicBezTo>
                  <a:cubicBezTo>
                    <a:pt x="276205" y="276398"/>
                    <a:pt x="284710" y="267894"/>
                    <a:pt x="290121" y="257843"/>
                  </a:cubicBezTo>
                  <a:cubicBezTo>
                    <a:pt x="298626" y="267894"/>
                    <a:pt x="311769" y="274852"/>
                    <a:pt x="329552" y="274852"/>
                  </a:cubicBezTo>
                  <a:cubicBezTo>
                    <a:pt x="357385" y="274852"/>
                    <a:pt x="374394" y="257070"/>
                    <a:pt x="379806" y="236195"/>
                  </a:cubicBezTo>
                  <a:cubicBezTo>
                    <a:pt x="388310" y="243926"/>
                    <a:pt x="399908" y="248565"/>
                    <a:pt x="414597" y="248565"/>
                  </a:cubicBezTo>
                  <a:cubicBezTo>
                    <a:pt x="427741" y="248565"/>
                    <a:pt x="438565" y="244700"/>
                    <a:pt x="447069" y="238514"/>
                  </a:cubicBezTo>
                  <a:cubicBezTo>
                    <a:pt x="451708" y="247019"/>
                    <a:pt x="459440" y="254750"/>
                    <a:pt x="468717" y="259389"/>
                  </a:cubicBezTo>
                  <a:cubicBezTo>
                    <a:pt x="463305" y="280264"/>
                    <a:pt x="470264" y="304231"/>
                    <a:pt x="488046" y="315055"/>
                  </a:cubicBezTo>
                  <a:cubicBezTo>
                    <a:pt x="493458" y="327425"/>
                    <a:pt x="504282" y="336703"/>
                    <a:pt x="516652" y="340569"/>
                  </a:cubicBezTo>
                  <a:cubicBezTo>
                    <a:pt x="505828" y="343662"/>
                    <a:pt x="498097" y="350620"/>
                    <a:pt x="493458" y="359125"/>
                  </a:cubicBezTo>
                  <a:close/>
                  <a:moveTo>
                    <a:pt x="742410" y="346754"/>
                  </a:moveTo>
                  <a:cubicBezTo>
                    <a:pt x="740863" y="345208"/>
                    <a:pt x="739317" y="342888"/>
                    <a:pt x="737771" y="341342"/>
                  </a:cubicBezTo>
                  <a:cubicBezTo>
                    <a:pt x="727720" y="331291"/>
                    <a:pt x="713803" y="325880"/>
                    <a:pt x="699114" y="325880"/>
                  </a:cubicBezTo>
                  <a:cubicBezTo>
                    <a:pt x="685197" y="325880"/>
                    <a:pt x="671280" y="331291"/>
                    <a:pt x="660457" y="341342"/>
                  </a:cubicBezTo>
                  <a:cubicBezTo>
                    <a:pt x="658910" y="342888"/>
                    <a:pt x="658137" y="344435"/>
                    <a:pt x="656591" y="345981"/>
                  </a:cubicBezTo>
                  <a:cubicBezTo>
                    <a:pt x="656591" y="345981"/>
                    <a:pt x="655818" y="346754"/>
                    <a:pt x="655818" y="346754"/>
                  </a:cubicBezTo>
                  <a:cubicBezTo>
                    <a:pt x="648086" y="335157"/>
                    <a:pt x="634943" y="326652"/>
                    <a:pt x="616387" y="325880"/>
                  </a:cubicBezTo>
                  <a:cubicBezTo>
                    <a:pt x="617161" y="322787"/>
                    <a:pt x="617161" y="318921"/>
                    <a:pt x="617161" y="315055"/>
                  </a:cubicBezTo>
                  <a:cubicBezTo>
                    <a:pt x="617161" y="295727"/>
                    <a:pt x="604790" y="278718"/>
                    <a:pt x="587008" y="271760"/>
                  </a:cubicBezTo>
                  <a:cubicBezTo>
                    <a:pt x="590874" y="269440"/>
                    <a:pt x="594739" y="266348"/>
                    <a:pt x="597832" y="263255"/>
                  </a:cubicBezTo>
                  <a:cubicBezTo>
                    <a:pt x="599378" y="265574"/>
                    <a:pt x="601698" y="268667"/>
                    <a:pt x="604017" y="270986"/>
                  </a:cubicBezTo>
                  <a:cubicBezTo>
                    <a:pt x="621799" y="288768"/>
                    <a:pt x="651952" y="288768"/>
                    <a:pt x="669734" y="270986"/>
                  </a:cubicBezTo>
                  <a:cubicBezTo>
                    <a:pt x="677466" y="263255"/>
                    <a:pt x="682878" y="254750"/>
                    <a:pt x="686743" y="244700"/>
                  </a:cubicBezTo>
                  <a:cubicBezTo>
                    <a:pt x="694475" y="254750"/>
                    <a:pt x="706072" y="261708"/>
                    <a:pt x="722308" y="261708"/>
                  </a:cubicBezTo>
                  <a:cubicBezTo>
                    <a:pt x="736224" y="261708"/>
                    <a:pt x="747048" y="257070"/>
                    <a:pt x="754007" y="249338"/>
                  </a:cubicBezTo>
                  <a:cubicBezTo>
                    <a:pt x="758646" y="251658"/>
                    <a:pt x="763284" y="253204"/>
                    <a:pt x="768696" y="253977"/>
                  </a:cubicBezTo>
                  <a:cubicBezTo>
                    <a:pt x="768696" y="255523"/>
                    <a:pt x="768696" y="257070"/>
                    <a:pt x="768696" y="258616"/>
                  </a:cubicBezTo>
                  <a:cubicBezTo>
                    <a:pt x="768696" y="260935"/>
                    <a:pt x="768696" y="264028"/>
                    <a:pt x="768696" y="266348"/>
                  </a:cubicBezTo>
                  <a:cubicBezTo>
                    <a:pt x="768696" y="283357"/>
                    <a:pt x="777974" y="298046"/>
                    <a:pt x="791117" y="305778"/>
                  </a:cubicBezTo>
                  <a:cubicBezTo>
                    <a:pt x="787252" y="311963"/>
                    <a:pt x="785706" y="319694"/>
                    <a:pt x="785706" y="326652"/>
                  </a:cubicBezTo>
                  <a:cubicBezTo>
                    <a:pt x="784932" y="326652"/>
                    <a:pt x="784159" y="326652"/>
                    <a:pt x="783386" y="326652"/>
                  </a:cubicBezTo>
                  <a:cubicBezTo>
                    <a:pt x="764831" y="325106"/>
                    <a:pt x="750914" y="334384"/>
                    <a:pt x="742410" y="34675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B8EDE4-E7C6-DE42-9E41-2C0F51862DE8}"/>
                </a:ext>
              </a:extLst>
            </p:cNvPr>
            <p:cNvSpPr/>
            <p:nvPr/>
          </p:nvSpPr>
          <p:spPr>
            <a:xfrm>
              <a:off x="12724361" y="9614091"/>
              <a:ext cx="339460" cy="339460"/>
            </a:xfrm>
            <a:custGeom>
              <a:avLst/>
              <a:gdLst>
                <a:gd name="connsiteX0" fmla="*/ 149410 w 177822"/>
                <a:gd name="connsiteY0" fmla="*/ 34211 h 177822"/>
                <a:gd name="connsiteX1" fmla="*/ 144771 w 177822"/>
                <a:gd name="connsiteY1" fmla="*/ 29573 h 177822"/>
                <a:gd name="connsiteX2" fmla="*/ 29573 w 177822"/>
                <a:gd name="connsiteY2" fmla="*/ 29573 h 177822"/>
                <a:gd name="connsiteX3" fmla="*/ 29573 w 177822"/>
                <a:gd name="connsiteY3" fmla="*/ 144771 h 177822"/>
                <a:gd name="connsiteX4" fmla="*/ 34212 w 177822"/>
                <a:gd name="connsiteY4" fmla="*/ 149410 h 177822"/>
                <a:gd name="connsiteX5" fmla="*/ 149410 w 177822"/>
                <a:gd name="connsiteY5" fmla="*/ 149410 h 177822"/>
                <a:gd name="connsiteX6" fmla="*/ 149410 w 177822"/>
                <a:gd name="connsiteY6" fmla="*/ 34211 h 17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22" h="177822">
                  <a:moveTo>
                    <a:pt x="149410" y="34211"/>
                  </a:moveTo>
                  <a:cubicBezTo>
                    <a:pt x="147863" y="32665"/>
                    <a:pt x="146317" y="31119"/>
                    <a:pt x="144771" y="29573"/>
                  </a:cubicBezTo>
                  <a:cubicBezTo>
                    <a:pt x="113072" y="-2126"/>
                    <a:pt x="61271" y="-2126"/>
                    <a:pt x="29573" y="29573"/>
                  </a:cubicBezTo>
                  <a:cubicBezTo>
                    <a:pt x="-2126" y="61271"/>
                    <a:pt x="-2126" y="113072"/>
                    <a:pt x="29573" y="144771"/>
                  </a:cubicBezTo>
                  <a:cubicBezTo>
                    <a:pt x="31119" y="146317"/>
                    <a:pt x="32665" y="147863"/>
                    <a:pt x="34212" y="149410"/>
                  </a:cubicBezTo>
                  <a:cubicBezTo>
                    <a:pt x="65910" y="181108"/>
                    <a:pt x="117711" y="181108"/>
                    <a:pt x="149410" y="149410"/>
                  </a:cubicBezTo>
                  <a:cubicBezTo>
                    <a:pt x="181108" y="118484"/>
                    <a:pt x="181108" y="65910"/>
                    <a:pt x="149410" y="342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57894992-2762-8046-822E-3F5780703ABA}"/>
                </a:ext>
              </a:extLst>
            </p:cNvPr>
            <p:cNvSpPr/>
            <p:nvPr/>
          </p:nvSpPr>
          <p:spPr>
            <a:xfrm>
              <a:off x="10586136" y="9625160"/>
              <a:ext cx="2582862" cy="2275103"/>
            </a:xfrm>
            <a:custGeom>
              <a:avLst/>
              <a:gdLst>
                <a:gd name="connsiteX0" fmla="*/ 2304634 w 2582862"/>
                <a:gd name="connsiteY0" fmla="*/ 0 h 2275103"/>
                <a:gd name="connsiteX1" fmla="*/ 2414590 w 2582862"/>
                <a:gd name="connsiteY1" fmla="*/ 45385 h 2275103"/>
                <a:gd name="connsiteX2" fmla="*/ 2423446 w 2582862"/>
                <a:gd name="connsiteY2" fmla="*/ 54239 h 2275103"/>
                <a:gd name="connsiteX3" fmla="*/ 2423446 w 2582862"/>
                <a:gd name="connsiteY3" fmla="*/ 274153 h 2275103"/>
                <a:gd name="connsiteX4" fmla="*/ 2410630 w 2582862"/>
                <a:gd name="connsiteY4" fmla="*/ 282643 h 2275103"/>
                <a:gd name="connsiteX5" fmla="*/ 2455544 w 2582862"/>
                <a:gd name="connsiteY5" fmla="*/ 315224 h 2275103"/>
                <a:gd name="connsiteX6" fmla="*/ 2494287 w 2582862"/>
                <a:gd name="connsiteY6" fmla="*/ 421928 h 2275103"/>
                <a:gd name="connsiteX7" fmla="*/ 2487190 w 2582862"/>
                <a:gd name="connsiteY7" fmla="*/ 463747 h 2275103"/>
                <a:gd name="connsiteX8" fmla="*/ 2530448 w 2582862"/>
                <a:gd name="connsiteY8" fmla="*/ 493324 h 2275103"/>
                <a:gd name="connsiteX9" fmla="*/ 2582843 w 2582862"/>
                <a:gd name="connsiteY9" fmla="*/ 622466 h 2275103"/>
                <a:gd name="connsiteX10" fmla="*/ 2529157 w 2582862"/>
                <a:gd name="connsiteY10" fmla="*/ 750318 h 2275103"/>
                <a:gd name="connsiteX11" fmla="*/ 2473441 w 2582862"/>
                <a:gd name="connsiteY11" fmla="*/ 788152 h 2275103"/>
                <a:gd name="connsiteX12" fmla="*/ 2483956 w 2582862"/>
                <a:gd name="connsiteY12" fmla="*/ 793672 h 2275103"/>
                <a:gd name="connsiteX13" fmla="*/ 2554801 w 2582862"/>
                <a:gd name="connsiteY13" fmla="*/ 886655 h 2275103"/>
                <a:gd name="connsiteX14" fmla="*/ 2540042 w 2582862"/>
                <a:gd name="connsiteY14" fmla="*/ 1009156 h 2275103"/>
                <a:gd name="connsiteX15" fmla="*/ 2514666 w 2582862"/>
                <a:gd name="connsiteY15" fmla="*/ 1037046 h 2275103"/>
                <a:gd name="connsiteX16" fmla="*/ 2522331 w 2582862"/>
                <a:gd name="connsiteY16" fmla="*/ 1047527 h 2275103"/>
                <a:gd name="connsiteX17" fmla="*/ 2535614 w 2582862"/>
                <a:gd name="connsiteY17" fmla="*/ 1165601 h 2275103"/>
                <a:gd name="connsiteX18" fmla="*/ 2464769 w 2582862"/>
                <a:gd name="connsiteY18" fmla="*/ 1258581 h 2275103"/>
                <a:gd name="connsiteX19" fmla="*/ 2458543 w 2582862"/>
                <a:gd name="connsiteY19" fmla="*/ 1260793 h 2275103"/>
                <a:gd name="connsiteX20" fmla="*/ 2479898 w 2582862"/>
                <a:gd name="connsiteY20" fmla="*/ 1304891 h 2275103"/>
                <a:gd name="connsiteX21" fmla="*/ 2464770 w 2582862"/>
                <a:gd name="connsiteY21" fmla="*/ 1420936 h 2275103"/>
                <a:gd name="connsiteX22" fmla="*/ 2423972 w 2582862"/>
                <a:gd name="connsiteY22" fmla="*/ 1466108 h 2275103"/>
                <a:gd name="connsiteX23" fmla="*/ 2446876 w 2582862"/>
                <a:gd name="connsiteY23" fmla="*/ 1512256 h 2275103"/>
                <a:gd name="connsiteX24" fmla="*/ 2432302 w 2582862"/>
                <a:gd name="connsiteY24" fmla="*/ 1629037 h 2275103"/>
                <a:gd name="connsiteX25" fmla="*/ 2337658 w 2582862"/>
                <a:gd name="connsiteY25" fmla="*/ 1700804 h 2275103"/>
                <a:gd name="connsiteX26" fmla="*/ 2318031 w 2582862"/>
                <a:gd name="connsiteY26" fmla="*/ 1702505 h 2275103"/>
                <a:gd name="connsiteX27" fmla="*/ 2323198 w 2582862"/>
                <a:gd name="connsiteY27" fmla="*/ 1710788 h 2275103"/>
                <a:gd name="connsiteX28" fmla="*/ 2290613 w 2582862"/>
                <a:gd name="connsiteY28" fmla="*/ 1879941 h 2275103"/>
                <a:gd name="connsiteX29" fmla="*/ 2120214 w 2582862"/>
                <a:gd name="connsiteY29" fmla="*/ 1915226 h 2275103"/>
                <a:gd name="connsiteX30" fmla="*/ 2111671 w 2582862"/>
                <a:gd name="connsiteY30" fmla="*/ 1909137 h 2275103"/>
                <a:gd name="connsiteX31" fmla="*/ 2119708 w 2582862"/>
                <a:gd name="connsiteY31" fmla="*/ 1920183 h 2275103"/>
                <a:gd name="connsiteX32" fmla="*/ 2085461 w 2582862"/>
                <a:gd name="connsiteY32" fmla="*/ 2090997 h 2275103"/>
                <a:gd name="connsiteX33" fmla="*/ 1974769 w 2582862"/>
                <a:gd name="connsiteY33" fmla="*/ 2136750 h 2275103"/>
                <a:gd name="connsiteX34" fmla="*/ 1916284 w 2582862"/>
                <a:gd name="connsiteY34" fmla="*/ 2123836 h 2275103"/>
                <a:gd name="connsiteX35" fmla="*/ 1904355 w 2582862"/>
                <a:gd name="connsiteY35" fmla="*/ 2116114 h 2275103"/>
                <a:gd name="connsiteX36" fmla="*/ 1885657 w 2582862"/>
                <a:gd name="connsiteY36" fmla="*/ 2165716 h 2275103"/>
                <a:gd name="connsiteX37" fmla="*/ 1788800 w 2582862"/>
                <a:gd name="connsiteY37" fmla="*/ 2240065 h 2275103"/>
                <a:gd name="connsiteX38" fmla="*/ 1669252 w 2582862"/>
                <a:gd name="connsiteY38" fmla="*/ 2223830 h 2275103"/>
                <a:gd name="connsiteX39" fmla="*/ 1634316 w 2582862"/>
                <a:gd name="connsiteY39" fmla="*/ 2191990 h 2275103"/>
                <a:gd name="connsiteX40" fmla="*/ 1626824 w 2582862"/>
                <a:gd name="connsiteY40" fmla="*/ 2202982 h 2275103"/>
                <a:gd name="connsiteX41" fmla="*/ 1517236 w 2582862"/>
                <a:gd name="connsiteY41" fmla="*/ 2248920 h 2275103"/>
                <a:gd name="connsiteX42" fmla="*/ 1473322 w 2582862"/>
                <a:gd name="connsiteY42" fmla="*/ 2239875 h 2275103"/>
                <a:gd name="connsiteX43" fmla="*/ 1465580 w 2582862"/>
                <a:gd name="connsiteY43" fmla="*/ 2247444 h 2275103"/>
                <a:gd name="connsiteX44" fmla="*/ 1315035 w 2582862"/>
                <a:gd name="connsiteY44" fmla="*/ 2271058 h 2275103"/>
                <a:gd name="connsiteX45" fmla="*/ 1155637 w 2582862"/>
                <a:gd name="connsiteY45" fmla="*/ 2150032 h 2275103"/>
                <a:gd name="connsiteX46" fmla="*/ 1146781 w 2582862"/>
                <a:gd name="connsiteY46" fmla="*/ 1912411 h 2275103"/>
                <a:gd name="connsiteX47" fmla="*/ 1385880 w 2582862"/>
                <a:gd name="connsiteY47" fmla="*/ 1789912 h 2275103"/>
                <a:gd name="connsiteX48" fmla="*/ 1445585 w 2582862"/>
                <a:gd name="connsiteY48" fmla="*/ 1800842 h 2275103"/>
                <a:gd name="connsiteX49" fmla="*/ 1452238 w 2582862"/>
                <a:gd name="connsiteY49" fmla="*/ 1805489 h 2275103"/>
                <a:gd name="connsiteX50" fmla="*/ 1459675 w 2582862"/>
                <a:gd name="connsiteY50" fmla="*/ 1801719 h 2275103"/>
                <a:gd name="connsiteX51" fmla="*/ 1520372 w 2582862"/>
                <a:gd name="connsiteY51" fmla="*/ 1798444 h 2275103"/>
                <a:gd name="connsiteX52" fmla="*/ 1573783 w 2582862"/>
                <a:gd name="connsiteY52" fmla="*/ 1815924 h 2275103"/>
                <a:gd name="connsiteX53" fmla="*/ 1604313 w 2582862"/>
                <a:gd name="connsiteY53" fmla="*/ 1788434 h 2275103"/>
                <a:gd name="connsiteX54" fmla="*/ 1660974 w 2582862"/>
                <a:gd name="connsiteY54" fmla="*/ 1769594 h 2275103"/>
                <a:gd name="connsiteX55" fmla="*/ 1707033 w 2582862"/>
                <a:gd name="connsiteY55" fmla="*/ 1769908 h 2275103"/>
                <a:gd name="connsiteX56" fmla="*/ 1717442 w 2582862"/>
                <a:gd name="connsiteY56" fmla="*/ 1772879 h 2275103"/>
                <a:gd name="connsiteX57" fmla="*/ 1735116 w 2582862"/>
                <a:gd name="connsiteY57" fmla="*/ 1736778 h 2275103"/>
                <a:gd name="connsiteX58" fmla="*/ 1779947 w 2582862"/>
                <a:gd name="connsiteY58" fmla="*/ 1696929 h 2275103"/>
                <a:gd name="connsiteX59" fmla="*/ 1836400 w 2582862"/>
                <a:gd name="connsiteY59" fmla="*/ 1678503 h 2275103"/>
                <a:gd name="connsiteX60" fmla="*/ 1872882 w 2582862"/>
                <a:gd name="connsiteY60" fmla="*/ 1678531 h 2275103"/>
                <a:gd name="connsiteX61" fmla="*/ 1859415 w 2582862"/>
                <a:gd name="connsiteY61" fmla="*/ 1639691 h 2275103"/>
                <a:gd name="connsiteX62" fmla="*/ 1864073 w 2582862"/>
                <a:gd name="connsiteY62" fmla="*/ 1578855 h 2275103"/>
                <a:gd name="connsiteX63" fmla="*/ 1973579 w 2582862"/>
                <a:gd name="connsiteY63" fmla="*/ 1467551 h 2275103"/>
                <a:gd name="connsiteX64" fmla="*/ 1988952 w 2582862"/>
                <a:gd name="connsiteY64" fmla="*/ 1465903 h 2275103"/>
                <a:gd name="connsiteX65" fmla="*/ 1986090 w 2582862"/>
                <a:gd name="connsiteY65" fmla="*/ 1423171 h 2275103"/>
                <a:gd name="connsiteX66" fmla="*/ 2005762 w 2582862"/>
                <a:gd name="connsiteY66" fmla="*/ 1364849 h 2275103"/>
                <a:gd name="connsiteX67" fmla="*/ 2034945 w 2582862"/>
                <a:gd name="connsiteY67" fmla="*/ 1328603 h 2275103"/>
                <a:gd name="connsiteX68" fmla="*/ 2061872 w 2582862"/>
                <a:gd name="connsiteY68" fmla="*/ 1310457 h 2275103"/>
                <a:gd name="connsiteX69" fmla="*/ 2050960 w 2582862"/>
                <a:gd name="connsiteY69" fmla="*/ 1251943 h 2275103"/>
                <a:gd name="connsiteX70" fmla="*/ 2095792 w 2582862"/>
                <a:gd name="connsiteY70" fmla="*/ 1141988 h 2275103"/>
                <a:gd name="connsiteX71" fmla="*/ 2133741 w 2582862"/>
                <a:gd name="connsiteY71" fmla="*/ 1117000 h 2275103"/>
                <a:gd name="connsiteX72" fmla="*/ 2120881 w 2582862"/>
                <a:gd name="connsiteY72" fmla="*/ 1091806 h 2275103"/>
                <a:gd name="connsiteX73" fmla="*/ 2137117 w 2582862"/>
                <a:gd name="connsiteY73" fmla="*/ 972256 h 2275103"/>
                <a:gd name="connsiteX74" fmla="*/ 2148770 w 2582862"/>
                <a:gd name="connsiteY74" fmla="*/ 959308 h 2275103"/>
                <a:gd name="connsiteX75" fmla="*/ 2146525 w 2582862"/>
                <a:gd name="connsiteY75" fmla="*/ 956576 h 2275103"/>
                <a:gd name="connsiteX76" fmla="*/ 2131212 w 2582862"/>
                <a:gd name="connsiteY76" fmla="*/ 837949 h 2275103"/>
                <a:gd name="connsiteX77" fmla="*/ 2180506 w 2582862"/>
                <a:gd name="connsiteY77" fmla="*/ 761103 h 2275103"/>
                <a:gd name="connsiteX78" fmla="*/ 2204742 w 2582862"/>
                <a:gd name="connsiteY78" fmla="*/ 746402 h 2275103"/>
                <a:gd name="connsiteX79" fmla="*/ 2166633 w 2582862"/>
                <a:gd name="connsiteY79" fmla="*/ 703642 h 2275103"/>
                <a:gd name="connsiteX80" fmla="*/ 2148923 w 2582862"/>
                <a:gd name="connsiteY80" fmla="*/ 563430 h 2275103"/>
                <a:gd name="connsiteX81" fmla="*/ 2170848 w 2582862"/>
                <a:gd name="connsiteY81" fmla="*/ 514659 h 2275103"/>
                <a:gd name="connsiteX82" fmla="*/ 2197051 w 2582862"/>
                <a:gd name="connsiteY82" fmla="*/ 484838 h 2275103"/>
                <a:gd name="connsiteX83" fmla="*/ 2196867 w 2582862"/>
                <a:gd name="connsiteY83" fmla="*/ 484523 h 2275103"/>
                <a:gd name="connsiteX84" fmla="*/ 2150884 w 2582862"/>
                <a:gd name="connsiteY84" fmla="*/ 500036 h 2275103"/>
                <a:gd name="connsiteX85" fmla="*/ 2061248 w 2582862"/>
                <a:gd name="connsiteY85" fmla="*/ 486416 h 2275103"/>
                <a:gd name="connsiteX86" fmla="*/ 2036175 w 2582862"/>
                <a:gd name="connsiteY86" fmla="*/ 469843 h 2275103"/>
                <a:gd name="connsiteX87" fmla="*/ 2007239 w 2582862"/>
                <a:gd name="connsiteY87" fmla="*/ 513250 h 2275103"/>
                <a:gd name="connsiteX88" fmla="*/ 1896545 w 2582862"/>
                <a:gd name="connsiteY88" fmla="*/ 559004 h 2275103"/>
                <a:gd name="connsiteX89" fmla="*/ 1846201 w 2582862"/>
                <a:gd name="connsiteY89" fmla="*/ 547887 h 2275103"/>
                <a:gd name="connsiteX90" fmla="*/ 1842489 w 2582862"/>
                <a:gd name="connsiteY90" fmla="*/ 565158 h 2275103"/>
                <a:gd name="connsiteX91" fmla="*/ 1809465 w 2582862"/>
                <a:gd name="connsiteY91" fmla="*/ 616561 h 2275103"/>
                <a:gd name="connsiteX92" fmla="*/ 1589555 w 2582862"/>
                <a:gd name="connsiteY92" fmla="*/ 616561 h 2275103"/>
                <a:gd name="connsiteX93" fmla="*/ 1586705 w 2582862"/>
                <a:gd name="connsiteY93" fmla="*/ 613411 h 2275103"/>
                <a:gd name="connsiteX94" fmla="*/ 1586071 w 2582862"/>
                <a:gd name="connsiteY94" fmla="*/ 616169 h 2275103"/>
                <a:gd name="connsiteX95" fmla="*/ 1554132 w 2582862"/>
                <a:gd name="connsiteY95" fmla="*/ 662315 h 2275103"/>
                <a:gd name="connsiteX96" fmla="*/ 1334222 w 2582862"/>
                <a:gd name="connsiteY96" fmla="*/ 662315 h 2275103"/>
                <a:gd name="connsiteX97" fmla="*/ 1329796 w 2582862"/>
                <a:gd name="connsiteY97" fmla="*/ 656605 h 2275103"/>
                <a:gd name="connsiteX98" fmla="*/ 1309109 w 2582862"/>
                <a:gd name="connsiteY98" fmla="*/ 698568 h 2275103"/>
                <a:gd name="connsiteX99" fmla="*/ 1264854 w 2582862"/>
                <a:gd name="connsiteY99" fmla="*/ 740539 h 2275103"/>
                <a:gd name="connsiteX100" fmla="*/ 1095287 w 2582862"/>
                <a:gd name="connsiteY100" fmla="*/ 728916 h 2275103"/>
                <a:gd name="connsiteX101" fmla="*/ 1058223 w 2582862"/>
                <a:gd name="connsiteY101" fmla="*/ 690558 h 2275103"/>
                <a:gd name="connsiteX102" fmla="*/ 1036644 w 2582862"/>
                <a:gd name="connsiteY102" fmla="*/ 734634 h 2275103"/>
                <a:gd name="connsiteX103" fmla="*/ 991812 w 2582862"/>
                <a:gd name="connsiteY103" fmla="*/ 774485 h 2275103"/>
                <a:gd name="connsiteX104" fmla="*/ 779281 w 2582862"/>
                <a:gd name="connsiteY104" fmla="*/ 718400 h 2275103"/>
                <a:gd name="connsiteX105" fmla="*/ 766090 w 2582862"/>
                <a:gd name="connsiteY105" fmla="*/ 679536 h 2275103"/>
                <a:gd name="connsiteX106" fmla="*/ 760949 w 2582862"/>
                <a:gd name="connsiteY106" fmla="*/ 685263 h 2275103"/>
                <a:gd name="connsiteX107" fmla="*/ 588888 w 2582862"/>
                <a:gd name="connsiteY107" fmla="*/ 696263 h 2275103"/>
                <a:gd name="connsiteX108" fmla="*/ 553283 w 2582862"/>
                <a:gd name="connsiteY108" fmla="*/ 668220 h 2275103"/>
                <a:gd name="connsiteX109" fmla="*/ 549659 w 2582862"/>
                <a:gd name="connsiteY109" fmla="*/ 663420 h 2275103"/>
                <a:gd name="connsiteX110" fmla="*/ 540254 w 2582862"/>
                <a:gd name="connsiteY110" fmla="*/ 668168 h 2275103"/>
                <a:gd name="connsiteX111" fmla="*/ 540667 w 2582862"/>
                <a:gd name="connsiteY111" fmla="*/ 676059 h 2275103"/>
                <a:gd name="connsiteX112" fmla="*/ 522472 w 2582862"/>
                <a:gd name="connsiteY112" fmla="*/ 733158 h 2275103"/>
                <a:gd name="connsiteX113" fmla="*/ 482622 w 2582862"/>
                <a:gd name="connsiteY113" fmla="*/ 777436 h 2275103"/>
                <a:gd name="connsiteX114" fmla="*/ 479511 w 2582862"/>
                <a:gd name="connsiteY114" fmla="*/ 778991 h 2275103"/>
                <a:gd name="connsiteX115" fmla="*/ 488343 w 2582862"/>
                <a:gd name="connsiteY115" fmla="*/ 784999 h 2275103"/>
                <a:gd name="connsiteX116" fmla="*/ 534281 w 2582862"/>
                <a:gd name="connsiteY116" fmla="*/ 894033 h 2275103"/>
                <a:gd name="connsiteX117" fmla="*/ 488343 w 2582862"/>
                <a:gd name="connsiteY117" fmla="*/ 1003066 h 2275103"/>
                <a:gd name="connsiteX118" fmla="*/ 445167 w 2582862"/>
                <a:gd name="connsiteY118" fmla="*/ 1032436 h 2275103"/>
                <a:gd name="connsiteX119" fmla="*/ 449646 w 2582862"/>
                <a:gd name="connsiteY119" fmla="*/ 1035359 h 2275103"/>
                <a:gd name="connsiteX120" fmla="*/ 479673 w 2582862"/>
                <a:gd name="connsiteY120" fmla="*/ 1072618 h 2275103"/>
                <a:gd name="connsiteX121" fmla="*/ 471579 w 2582862"/>
                <a:gd name="connsiteY121" fmla="*/ 1246544 h 2275103"/>
                <a:gd name="connsiteX122" fmla="*/ 438061 w 2582862"/>
                <a:gd name="connsiteY122" fmla="*/ 1275273 h 2275103"/>
                <a:gd name="connsiteX123" fmla="*/ 441857 w 2582862"/>
                <a:gd name="connsiteY123" fmla="*/ 1276265 h 2275103"/>
                <a:gd name="connsiteX124" fmla="*/ 528376 w 2582862"/>
                <a:gd name="connsiteY124" fmla="*/ 1375179 h 2275103"/>
                <a:gd name="connsiteX125" fmla="*/ 531859 w 2582862"/>
                <a:gd name="connsiteY125" fmla="*/ 1435046 h 2275103"/>
                <a:gd name="connsiteX126" fmla="*/ 514166 w 2582862"/>
                <a:gd name="connsiteY126" fmla="*/ 1490881 h 2275103"/>
                <a:gd name="connsiteX127" fmla="*/ 520686 w 2582862"/>
                <a:gd name="connsiteY127" fmla="*/ 1493081 h 2275103"/>
                <a:gd name="connsiteX128" fmla="*/ 587414 w 2582862"/>
                <a:gd name="connsiteY128" fmla="*/ 1553764 h 2275103"/>
                <a:gd name="connsiteX129" fmla="*/ 603095 w 2582862"/>
                <a:gd name="connsiteY129" fmla="*/ 1671653 h 2275103"/>
                <a:gd name="connsiteX130" fmla="*/ 588601 w 2582862"/>
                <a:gd name="connsiteY130" fmla="*/ 1700402 h 2275103"/>
                <a:gd name="connsiteX131" fmla="*/ 612824 w 2582862"/>
                <a:gd name="connsiteY131" fmla="*/ 1705184 h 2275103"/>
                <a:gd name="connsiteX132" fmla="*/ 662683 w 2582862"/>
                <a:gd name="connsiteY132" fmla="*/ 1738254 h 2275103"/>
                <a:gd name="connsiteX133" fmla="*/ 662683 w 2582862"/>
                <a:gd name="connsiteY133" fmla="*/ 1956690 h 2275103"/>
                <a:gd name="connsiteX134" fmla="*/ 531326 w 2582862"/>
                <a:gd name="connsiteY134" fmla="*/ 2039341 h 2275103"/>
                <a:gd name="connsiteX135" fmla="*/ 411778 w 2582862"/>
                <a:gd name="connsiteY135" fmla="*/ 2055575 h 2275103"/>
                <a:gd name="connsiteX136" fmla="*/ 318795 w 2582862"/>
                <a:gd name="connsiteY136" fmla="*/ 1984733 h 2275103"/>
                <a:gd name="connsiteX137" fmla="*/ 300162 w 2582862"/>
                <a:gd name="connsiteY137" fmla="*/ 1927448 h 2275103"/>
                <a:gd name="connsiteX138" fmla="*/ 303216 w 2582862"/>
                <a:gd name="connsiteY138" fmla="*/ 1874157 h 2275103"/>
                <a:gd name="connsiteX139" fmla="*/ 255516 w 2582862"/>
                <a:gd name="connsiteY139" fmla="*/ 1872378 h 2275103"/>
                <a:gd name="connsiteX140" fmla="*/ 160874 w 2582862"/>
                <a:gd name="connsiteY140" fmla="*/ 1801718 h 2275103"/>
                <a:gd name="connsiteX141" fmla="*/ 169798 w 2582862"/>
                <a:gd name="connsiteY141" fmla="*/ 1627376 h 2275103"/>
                <a:gd name="connsiteX142" fmla="*/ 198957 w 2582862"/>
                <a:gd name="connsiteY142" fmla="*/ 1603764 h 2275103"/>
                <a:gd name="connsiteX143" fmla="*/ 192745 w 2582862"/>
                <a:gd name="connsiteY143" fmla="*/ 1604245 h 2275103"/>
                <a:gd name="connsiteX144" fmla="*/ 61986 w 2582862"/>
                <a:gd name="connsiteY144" fmla="*/ 1490300 h 2275103"/>
                <a:gd name="connsiteX145" fmla="*/ 116780 w 2582862"/>
                <a:gd name="connsiteY145" fmla="*/ 1327167 h 2275103"/>
                <a:gd name="connsiteX146" fmla="*/ 118942 w 2582862"/>
                <a:gd name="connsiteY146" fmla="*/ 1326025 h 2275103"/>
                <a:gd name="connsiteX147" fmla="*/ 72504 w 2582862"/>
                <a:gd name="connsiteY147" fmla="*/ 1294372 h 2275103"/>
                <a:gd name="connsiteX148" fmla="*/ 26567 w 2582862"/>
                <a:gd name="connsiteY148" fmla="*/ 1184785 h 2275103"/>
                <a:gd name="connsiteX149" fmla="*/ 121832 w 2582862"/>
                <a:gd name="connsiteY149" fmla="*/ 1042821 h 2275103"/>
                <a:gd name="connsiteX150" fmla="*/ 145088 w 2582862"/>
                <a:gd name="connsiteY150" fmla="*/ 1037755 h 2275103"/>
                <a:gd name="connsiteX151" fmla="*/ 95265 w 2582862"/>
                <a:gd name="connsiteY151" fmla="*/ 1025689 h 2275103"/>
                <a:gd name="connsiteX152" fmla="*/ 0 w 2582862"/>
                <a:gd name="connsiteY152" fmla="*/ 885177 h 2275103"/>
                <a:gd name="connsiteX153" fmla="*/ 95265 w 2582862"/>
                <a:gd name="connsiteY153" fmla="*/ 739684 h 2275103"/>
                <a:gd name="connsiteX154" fmla="*/ 129435 w 2582862"/>
                <a:gd name="connsiteY154" fmla="*/ 734259 h 2275103"/>
                <a:gd name="connsiteX155" fmla="*/ 112905 w 2582862"/>
                <a:gd name="connsiteY155" fmla="*/ 694231 h 2275103"/>
                <a:gd name="connsiteX156" fmla="*/ 100361 w 2582862"/>
                <a:gd name="connsiteY156" fmla="*/ 628368 h 2275103"/>
                <a:gd name="connsiteX157" fmla="*/ 177108 w 2582862"/>
                <a:gd name="connsiteY157" fmla="*/ 494060 h 2275103"/>
                <a:gd name="connsiteX158" fmla="*/ 195042 w 2582862"/>
                <a:gd name="connsiteY158" fmla="*/ 487968 h 2275103"/>
                <a:gd name="connsiteX159" fmla="*/ 191221 w 2582862"/>
                <a:gd name="connsiteY159" fmla="*/ 442358 h 2275103"/>
                <a:gd name="connsiteX160" fmla="*/ 230242 w 2582862"/>
                <a:gd name="connsiteY160" fmla="*/ 266770 h 2275103"/>
                <a:gd name="connsiteX161" fmla="*/ 426168 w 2582862"/>
                <a:gd name="connsiteY161" fmla="*/ 156354 h 2275103"/>
                <a:gd name="connsiteX162" fmla="*/ 503285 w 2582862"/>
                <a:gd name="connsiteY162" fmla="*/ 179692 h 2275103"/>
                <a:gd name="connsiteX163" fmla="*/ 604016 w 2582862"/>
                <a:gd name="connsiteY163" fmla="*/ 312339 h 2275103"/>
                <a:gd name="connsiteX164" fmla="*/ 608371 w 2582862"/>
                <a:gd name="connsiteY164" fmla="*/ 328234 h 2275103"/>
                <a:gd name="connsiteX165" fmla="*/ 639623 w 2582862"/>
                <a:gd name="connsiteY165" fmla="*/ 317321 h 2275103"/>
                <a:gd name="connsiteX166" fmla="*/ 701058 w 2582862"/>
                <a:gd name="connsiteY166" fmla="*/ 321380 h 2275103"/>
                <a:gd name="connsiteX167" fmla="*/ 754192 w 2582862"/>
                <a:gd name="connsiteY167" fmla="*/ 347393 h 2275103"/>
                <a:gd name="connsiteX168" fmla="*/ 793365 w 2582862"/>
                <a:gd name="connsiteY168" fmla="*/ 391464 h 2275103"/>
                <a:gd name="connsiteX169" fmla="*/ 828355 w 2582862"/>
                <a:gd name="connsiteY169" fmla="*/ 363258 h 2275103"/>
                <a:gd name="connsiteX170" fmla="*/ 947535 w 2582862"/>
                <a:gd name="connsiteY170" fmla="*/ 347945 h 2275103"/>
                <a:gd name="connsiteX171" fmla="*/ 1000669 w 2582862"/>
                <a:gd name="connsiteY171" fmla="*/ 373958 h 2275103"/>
                <a:gd name="connsiteX172" fmla="*/ 1026817 w 2582862"/>
                <a:gd name="connsiteY172" fmla="*/ 403376 h 2275103"/>
                <a:gd name="connsiteX173" fmla="*/ 1038095 w 2582862"/>
                <a:gd name="connsiteY173" fmla="*/ 385466 h 2275103"/>
                <a:gd name="connsiteX174" fmla="*/ 1204343 w 2582862"/>
                <a:gd name="connsiteY174" fmla="*/ 331709 h 2275103"/>
                <a:gd name="connsiteX175" fmla="*/ 1257476 w 2582862"/>
                <a:gd name="connsiteY175" fmla="*/ 357723 h 2275103"/>
                <a:gd name="connsiteX176" fmla="*/ 1280334 w 2582862"/>
                <a:gd name="connsiteY176" fmla="*/ 383437 h 2275103"/>
                <a:gd name="connsiteX177" fmla="*/ 1301383 w 2582862"/>
                <a:gd name="connsiteY177" fmla="*/ 352557 h 2275103"/>
                <a:gd name="connsiteX178" fmla="*/ 1410969 w 2582862"/>
                <a:gd name="connsiteY178" fmla="*/ 306620 h 2275103"/>
                <a:gd name="connsiteX179" fmla="*/ 1470259 w 2582862"/>
                <a:gd name="connsiteY179" fmla="*/ 318750 h 2275103"/>
                <a:gd name="connsiteX180" fmla="*/ 1485469 w 2582862"/>
                <a:gd name="connsiteY180" fmla="*/ 329035 h 2275103"/>
                <a:gd name="connsiteX181" fmla="*/ 1499155 w 2582862"/>
                <a:gd name="connsiteY181" fmla="*/ 288355 h 2275103"/>
                <a:gd name="connsiteX182" fmla="*/ 1592506 w 2582862"/>
                <a:gd name="connsiteY182" fmla="*/ 215113 h 2275103"/>
                <a:gd name="connsiteX183" fmla="*/ 1653825 w 2582862"/>
                <a:gd name="connsiteY183" fmla="*/ 211216 h 2275103"/>
                <a:gd name="connsiteX184" fmla="*/ 1684084 w 2582862"/>
                <a:gd name="connsiteY184" fmla="*/ 221359 h 2275103"/>
                <a:gd name="connsiteX185" fmla="*/ 1688442 w 2582862"/>
                <a:gd name="connsiteY185" fmla="*/ 209211 h 2275103"/>
                <a:gd name="connsiteX186" fmla="*/ 1781424 w 2582862"/>
                <a:gd name="connsiteY186" fmla="*/ 138367 h 2275103"/>
                <a:gd name="connsiteX187" fmla="*/ 1842859 w 2582862"/>
                <a:gd name="connsiteY187" fmla="*/ 134862 h 2275103"/>
                <a:gd name="connsiteX188" fmla="*/ 1900972 w 2582862"/>
                <a:gd name="connsiteY188" fmla="*/ 154603 h 2275103"/>
                <a:gd name="connsiteX189" fmla="*/ 1905041 w 2582862"/>
                <a:gd name="connsiteY189" fmla="*/ 158077 h 2275103"/>
                <a:gd name="connsiteX190" fmla="*/ 1921265 w 2582862"/>
                <a:gd name="connsiteY190" fmla="*/ 111801 h 2275103"/>
                <a:gd name="connsiteX191" fmla="*/ 2014615 w 2582862"/>
                <a:gd name="connsiteY191" fmla="*/ 38004 h 2275103"/>
                <a:gd name="connsiteX192" fmla="*/ 2132690 w 2582862"/>
                <a:gd name="connsiteY192" fmla="*/ 53871 h 2275103"/>
                <a:gd name="connsiteX193" fmla="*/ 2168539 w 2582862"/>
                <a:gd name="connsiteY193" fmla="*/ 84840 h 2275103"/>
                <a:gd name="connsiteX194" fmla="*/ 2194678 w 2582862"/>
                <a:gd name="connsiteY194" fmla="*/ 45385 h 2275103"/>
                <a:gd name="connsiteX195" fmla="*/ 2304634 w 2582862"/>
                <a:gd name="connsiteY195" fmla="*/ 0 h 227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582862" h="2275103">
                  <a:moveTo>
                    <a:pt x="2304634" y="0"/>
                  </a:moveTo>
                  <a:cubicBezTo>
                    <a:pt x="2344483" y="0"/>
                    <a:pt x="2384333" y="15129"/>
                    <a:pt x="2414590" y="45385"/>
                  </a:cubicBezTo>
                  <a:cubicBezTo>
                    <a:pt x="2417541" y="48337"/>
                    <a:pt x="2420493" y="51288"/>
                    <a:pt x="2423446" y="54239"/>
                  </a:cubicBezTo>
                  <a:cubicBezTo>
                    <a:pt x="2483957" y="114752"/>
                    <a:pt x="2483957" y="215115"/>
                    <a:pt x="2423446" y="274153"/>
                  </a:cubicBezTo>
                  <a:lnTo>
                    <a:pt x="2410630" y="282643"/>
                  </a:lnTo>
                  <a:lnTo>
                    <a:pt x="2455544" y="315224"/>
                  </a:lnTo>
                  <a:cubicBezTo>
                    <a:pt x="2481372" y="344304"/>
                    <a:pt x="2494287" y="383093"/>
                    <a:pt x="2494287" y="421928"/>
                  </a:cubicBezTo>
                  <a:lnTo>
                    <a:pt x="2487190" y="463747"/>
                  </a:lnTo>
                  <a:lnTo>
                    <a:pt x="2530448" y="493324"/>
                  </a:lnTo>
                  <a:cubicBezTo>
                    <a:pt x="2563287" y="526532"/>
                    <a:pt x="2583581" y="572286"/>
                    <a:pt x="2582843" y="622466"/>
                  </a:cubicBezTo>
                  <a:cubicBezTo>
                    <a:pt x="2582843" y="671910"/>
                    <a:pt x="2562180" y="717294"/>
                    <a:pt x="2529157" y="750318"/>
                  </a:cubicBezTo>
                  <a:lnTo>
                    <a:pt x="2473441" y="788152"/>
                  </a:lnTo>
                  <a:lnTo>
                    <a:pt x="2483956" y="793672"/>
                  </a:lnTo>
                  <a:cubicBezTo>
                    <a:pt x="2517902" y="818763"/>
                    <a:pt x="2542994" y="845329"/>
                    <a:pt x="2554801" y="886655"/>
                  </a:cubicBezTo>
                  <a:cubicBezTo>
                    <a:pt x="2566608" y="926505"/>
                    <a:pt x="2560705" y="970782"/>
                    <a:pt x="2540042" y="1009156"/>
                  </a:cubicBezTo>
                  <a:lnTo>
                    <a:pt x="2514666" y="1037046"/>
                  </a:lnTo>
                  <a:lnTo>
                    <a:pt x="2522331" y="1047527"/>
                  </a:lnTo>
                  <a:cubicBezTo>
                    <a:pt x="2544470" y="1084426"/>
                    <a:pt x="2550372" y="1127227"/>
                    <a:pt x="2535614" y="1165601"/>
                  </a:cubicBezTo>
                  <a:cubicBezTo>
                    <a:pt x="2525282" y="1203973"/>
                    <a:pt x="2500193" y="1237919"/>
                    <a:pt x="2464769" y="1258581"/>
                  </a:cubicBezTo>
                  <a:lnTo>
                    <a:pt x="2458543" y="1260793"/>
                  </a:lnTo>
                  <a:lnTo>
                    <a:pt x="2479898" y="1304891"/>
                  </a:lnTo>
                  <a:cubicBezTo>
                    <a:pt x="2490230" y="1343081"/>
                    <a:pt x="2486171" y="1384775"/>
                    <a:pt x="2464770" y="1420936"/>
                  </a:cubicBezTo>
                  <a:lnTo>
                    <a:pt x="2423972" y="1466108"/>
                  </a:lnTo>
                  <a:lnTo>
                    <a:pt x="2446876" y="1512256"/>
                  </a:lnTo>
                  <a:cubicBezTo>
                    <a:pt x="2457761" y="1550076"/>
                    <a:pt x="2454441" y="1591402"/>
                    <a:pt x="2432302" y="1629037"/>
                  </a:cubicBezTo>
                  <a:cubicBezTo>
                    <a:pt x="2412376" y="1663721"/>
                    <a:pt x="2376954" y="1689550"/>
                    <a:pt x="2337658" y="1700804"/>
                  </a:cubicBezTo>
                  <a:lnTo>
                    <a:pt x="2318031" y="1702505"/>
                  </a:lnTo>
                  <a:lnTo>
                    <a:pt x="2323198" y="1710788"/>
                  </a:lnTo>
                  <a:cubicBezTo>
                    <a:pt x="2345960" y="1766757"/>
                    <a:pt x="2338212" y="1831236"/>
                    <a:pt x="2290613" y="1879941"/>
                  </a:cubicBezTo>
                  <a:cubicBezTo>
                    <a:pt x="2248550" y="1922006"/>
                    <a:pt x="2176599" y="1937503"/>
                    <a:pt x="2120214" y="1915226"/>
                  </a:cubicBezTo>
                  <a:lnTo>
                    <a:pt x="2111671" y="1909137"/>
                  </a:lnTo>
                  <a:lnTo>
                    <a:pt x="2119708" y="1920183"/>
                  </a:lnTo>
                  <a:cubicBezTo>
                    <a:pt x="2141917" y="1976705"/>
                    <a:pt x="2125312" y="2050041"/>
                    <a:pt x="2085461" y="2090997"/>
                  </a:cubicBezTo>
                  <a:cubicBezTo>
                    <a:pt x="2055944" y="2120516"/>
                    <a:pt x="2016094" y="2136750"/>
                    <a:pt x="1974769" y="2136750"/>
                  </a:cubicBezTo>
                  <a:cubicBezTo>
                    <a:pt x="1952629" y="2136750"/>
                    <a:pt x="1933811" y="2131953"/>
                    <a:pt x="1916284" y="2123836"/>
                  </a:cubicBezTo>
                  <a:lnTo>
                    <a:pt x="1904355" y="2116114"/>
                  </a:lnTo>
                  <a:lnTo>
                    <a:pt x="1885657" y="2165716"/>
                  </a:lnTo>
                  <a:cubicBezTo>
                    <a:pt x="1863334" y="2201323"/>
                    <a:pt x="1827175" y="2229734"/>
                    <a:pt x="1788800" y="2240065"/>
                  </a:cubicBezTo>
                  <a:cubicBezTo>
                    <a:pt x="1748952" y="2250397"/>
                    <a:pt x="1704673" y="2244492"/>
                    <a:pt x="1669252" y="2223830"/>
                  </a:cubicBezTo>
                  <a:lnTo>
                    <a:pt x="1634316" y="2191990"/>
                  </a:lnTo>
                  <a:lnTo>
                    <a:pt x="1626824" y="2202982"/>
                  </a:lnTo>
                  <a:cubicBezTo>
                    <a:pt x="1598412" y="2231209"/>
                    <a:pt x="1559300" y="2248920"/>
                    <a:pt x="1517236" y="2248920"/>
                  </a:cubicBezTo>
                  <a:lnTo>
                    <a:pt x="1473322" y="2239875"/>
                  </a:lnTo>
                  <a:lnTo>
                    <a:pt x="1465580" y="2247444"/>
                  </a:lnTo>
                  <a:cubicBezTo>
                    <a:pt x="1419825" y="2278436"/>
                    <a:pt x="1366692" y="2278436"/>
                    <a:pt x="1315035" y="2271058"/>
                  </a:cubicBezTo>
                  <a:cubicBezTo>
                    <a:pt x="1250096" y="2262202"/>
                    <a:pt x="1188107" y="2204641"/>
                    <a:pt x="1155637" y="2150032"/>
                  </a:cubicBezTo>
                  <a:cubicBezTo>
                    <a:pt x="1112836" y="2077713"/>
                    <a:pt x="1105456" y="1987684"/>
                    <a:pt x="1146781" y="1912411"/>
                  </a:cubicBezTo>
                  <a:cubicBezTo>
                    <a:pt x="1194011" y="1825333"/>
                    <a:pt x="1292897" y="1794339"/>
                    <a:pt x="1385880" y="1789912"/>
                  </a:cubicBezTo>
                  <a:cubicBezTo>
                    <a:pt x="1406912" y="1788805"/>
                    <a:pt x="1427113" y="1792863"/>
                    <a:pt x="1445585" y="1800842"/>
                  </a:cubicBezTo>
                  <a:lnTo>
                    <a:pt x="1452238" y="1805489"/>
                  </a:lnTo>
                  <a:lnTo>
                    <a:pt x="1459675" y="1801719"/>
                  </a:lnTo>
                  <a:cubicBezTo>
                    <a:pt x="1479231" y="1796553"/>
                    <a:pt x="1499986" y="1795631"/>
                    <a:pt x="1520372" y="1798444"/>
                  </a:cubicBezTo>
                  <a:lnTo>
                    <a:pt x="1573783" y="1815924"/>
                  </a:lnTo>
                  <a:lnTo>
                    <a:pt x="1604313" y="1788434"/>
                  </a:lnTo>
                  <a:cubicBezTo>
                    <a:pt x="1621286" y="1778472"/>
                    <a:pt x="1640749" y="1772200"/>
                    <a:pt x="1660974" y="1769594"/>
                  </a:cubicBezTo>
                  <a:cubicBezTo>
                    <a:pt x="1676142" y="1767640"/>
                    <a:pt x="1691739" y="1767748"/>
                    <a:pt x="1707033" y="1769908"/>
                  </a:cubicBezTo>
                  <a:lnTo>
                    <a:pt x="1717442" y="1772879"/>
                  </a:lnTo>
                  <a:lnTo>
                    <a:pt x="1735116" y="1736778"/>
                  </a:lnTo>
                  <a:cubicBezTo>
                    <a:pt x="1747108" y="1720912"/>
                    <a:pt x="1762236" y="1707260"/>
                    <a:pt x="1779947" y="1696929"/>
                  </a:cubicBezTo>
                  <a:cubicBezTo>
                    <a:pt x="1796551" y="1687335"/>
                    <a:pt x="1816014" y="1681155"/>
                    <a:pt x="1836400" y="1678503"/>
                  </a:cubicBezTo>
                  <a:lnTo>
                    <a:pt x="1872882" y="1678531"/>
                  </a:lnTo>
                  <a:lnTo>
                    <a:pt x="1859415" y="1639691"/>
                  </a:lnTo>
                  <a:cubicBezTo>
                    <a:pt x="1856878" y="1620642"/>
                    <a:pt x="1858169" y="1600256"/>
                    <a:pt x="1864073" y="1578855"/>
                  </a:cubicBezTo>
                  <a:cubicBezTo>
                    <a:pt x="1877633" y="1529459"/>
                    <a:pt x="1922339" y="1483876"/>
                    <a:pt x="1973579" y="1467551"/>
                  </a:cubicBezTo>
                  <a:lnTo>
                    <a:pt x="1988952" y="1465903"/>
                  </a:lnTo>
                  <a:lnTo>
                    <a:pt x="1986090" y="1423171"/>
                  </a:lnTo>
                  <a:cubicBezTo>
                    <a:pt x="1988604" y="1403131"/>
                    <a:pt x="1995061" y="1383298"/>
                    <a:pt x="2005762" y="1364849"/>
                  </a:cubicBezTo>
                  <a:cubicBezTo>
                    <a:pt x="2013787" y="1351013"/>
                    <a:pt x="2023680" y="1338888"/>
                    <a:pt x="2034945" y="1328603"/>
                  </a:cubicBezTo>
                  <a:lnTo>
                    <a:pt x="2061872" y="1310457"/>
                  </a:lnTo>
                  <a:lnTo>
                    <a:pt x="2050960" y="1251943"/>
                  </a:lnTo>
                  <a:cubicBezTo>
                    <a:pt x="2051145" y="1211724"/>
                    <a:pt x="2066273" y="1171506"/>
                    <a:pt x="2095792" y="1141988"/>
                  </a:cubicBezTo>
                  <a:lnTo>
                    <a:pt x="2133741" y="1117000"/>
                  </a:lnTo>
                  <a:lnTo>
                    <a:pt x="2120881" y="1091806"/>
                  </a:lnTo>
                  <a:cubicBezTo>
                    <a:pt x="2110549" y="1051956"/>
                    <a:pt x="2116454" y="1007677"/>
                    <a:pt x="2137117" y="972256"/>
                  </a:cubicBezTo>
                  <a:lnTo>
                    <a:pt x="2148770" y="959308"/>
                  </a:lnTo>
                  <a:lnTo>
                    <a:pt x="2146525" y="956576"/>
                  </a:lnTo>
                  <a:cubicBezTo>
                    <a:pt x="2127154" y="920601"/>
                    <a:pt x="2120881" y="877061"/>
                    <a:pt x="2131212" y="837949"/>
                  </a:cubicBezTo>
                  <a:cubicBezTo>
                    <a:pt x="2140068" y="805848"/>
                    <a:pt x="2157641" y="779973"/>
                    <a:pt x="2180506" y="761103"/>
                  </a:cubicBezTo>
                  <a:lnTo>
                    <a:pt x="2204742" y="746402"/>
                  </a:lnTo>
                  <a:lnTo>
                    <a:pt x="2166633" y="703642"/>
                  </a:lnTo>
                  <a:cubicBezTo>
                    <a:pt x="2143019" y="662316"/>
                    <a:pt x="2135639" y="610659"/>
                    <a:pt x="2148923" y="563430"/>
                  </a:cubicBezTo>
                  <a:cubicBezTo>
                    <a:pt x="2153627" y="545996"/>
                    <a:pt x="2161133" y="529600"/>
                    <a:pt x="2170848" y="514659"/>
                  </a:cubicBezTo>
                  <a:lnTo>
                    <a:pt x="2197051" y="484838"/>
                  </a:lnTo>
                  <a:lnTo>
                    <a:pt x="2196867" y="484523"/>
                  </a:lnTo>
                  <a:lnTo>
                    <a:pt x="2150884" y="500036"/>
                  </a:lnTo>
                  <a:cubicBezTo>
                    <a:pt x="2120616" y="503876"/>
                    <a:pt x="2088947" y="499154"/>
                    <a:pt x="2061248" y="486416"/>
                  </a:cubicBezTo>
                  <a:lnTo>
                    <a:pt x="2036175" y="469843"/>
                  </a:lnTo>
                  <a:lnTo>
                    <a:pt x="2007239" y="513250"/>
                  </a:lnTo>
                  <a:cubicBezTo>
                    <a:pt x="1977720" y="542768"/>
                    <a:pt x="1937870" y="559004"/>
                    <a:pt x="1896545" y="559004"/>
                  </a:cubicBezTo>
                  <a:lnTo>
                    <a:pt x="1846201" y="547887"/>
                  </a:lnTo>
                  <a:lnTo>
                    <a:pt x="1842489" y="565158"/>
                  </a:lnTo>
                  <a:cubicBezTo>
                    <a:pt x="1834648" y="584460"/>
                    <a:pt x="1823486" y="602171"/>
                    <a:pt x="1809465" y="616561"/>
                  </a:cubicBezTo>
                  <a:cubicBezTo>
                    <a:pt x="1746001" y="680025"/>
                    <a:pt x="1654494" y="671170"/>
                    <a:pt x="1589555" y="616561"/>
                  </a:cubicBezTo>
                  <a:lnTo>
                    <a:pt x="1586705" y="613411"/>
                  </a:lnTo>
                  <a:lnTo>
                    <a:pt x="1586071" y="616169"/>
                  </a:lnTo>
                  <a:cubicBezTo>
                    <a:pt x="1578761" y="632981"/>
                    <a:pt x="1568153" y="648663"/>
                    <a:pt x="1554132" y="662315"/>
                  </a:cubicBezTo>
                  <a:cubicBezTo>
                    <a:pt x="1495095" y="721353"/>
                    <a:pt x="1391782" y="724304"/>
                    <a:pt x="1334222" y="662315"/>
                  </a:cubicBezTo>
                  <a:lnTo>
                    <a:pt x="1329796" y="656605"/>
                  </a:lnTo>
                  <a:lnTo>
                    <a:pt x="1309109" y="698568"/>
                  </a:lnTo>
                  <a:cubicBezTo>
                    <a:pt x="1296863" y="715356"/>
                    <a:pt x="1281827" y="729839"/>
                    <a:pt x="1264854" y="740539"/>
                  </a:cubicBezTo>
                  <a:cubicBezTo>
                    <a:pt x="1207294" y="774854"/>
                    <a:pt x="1143923" y="765168"/>
                    <a:pt x="1095287" y="728916"/>
                  </a:cubicBezTo>
                  <a:lnTo>
                    <a:pt x="1058223" y="690558"/>
                  </a:lnTo>
                  <a:lnTo>
                    <a:pt x="1036644" y="734634"/>
                  </a:lnTo>
                  <a:cubicBezTo>
                    <a:pt x="1024652" y="750501"/>
                    <a:pt x="1009523" y="764153"/>
                    <a:pt x="991812" y="774485"/>
                  </a:cubicBezTo>
                  <a:cubicBezTo>
                    <a:pt x="925397" y="814333"/>
                    <a:pt x="814702" y="795148"/>
                    <a:pt x="779281" y="718400"/>
                  </a:cubicBezTo>
                  <a:lnTo>
                    <a:pt x="766090" y="679536"/>
                  </a:lnTo>
                  <a:lnTo>
                    <a:pt x="760949" y="685263"/>
                  </a:lnTo>
                  <a:cubicBezTo>
                    <a:pt x="712312" y="721721"/>
                    <a:pt x="643128" y="730577"/>
                    <a:pt x="588888" y="696263"/>
                  </a:cubicBezTo>
                  <a:cubicBezTo>
                    <a:pt x="575606" y="688145"/>
                    <a:pt x="563799" y="678920"/>
                    <a:pt x="553283" y="668220"/>
                  </a:cubicBezTo>
                  <a:lnTo>
                    <a:pt x="549659" y="663420"/>
                  </a:lnTo>
                  <a:lnTo>
                    <a:pt x="540254" y="668168"/>
                  </a:lnTo>
                  <a:lnTo>
                    <a:pt x="540667" y="676059"/>
                  </a:lnTo>
                  <a:cubicBezTo>
                    <a:pt x="538154" y="696537"/>
                    <a:pt x="532065" y="716185"/>
                    <a:pt x="522472" y="733158"/>
                  </a:cubicBezTo>
                  <a:cubicBezTo>
                    <a:pt x="512140" y="750132"/>
                    <a:pt x="498488" y="765260"/>
                    <a:pt x="482622" y="777436"/>
                  </a:cubicBezTo>
                  <a:lnTo>
                    <a:pt x="479511" y="778991"/>
                  </a:lnTo>
                  <a:lnTo>
                    <a:pt x="488343" y="784999"/>
                  </a:lnTo>
                  <a:cubicBezTo>
                    <a:pt x="516570" y="813226"/>
                    <a:pt x="534281" y="851969"/>
                    <a:pt x="534281" y="894033"/>
                  </a:cubicBezTo>
                  <a:cubicBezTo>
                    <a:pt x="534281" y="936097"/>
                    <a:pt x="516570" y="974839"/>
                    <a:pt x="488343" y="1003066"/>
                  </a:cubicBezTo>
                  <a:lnTo>
                    <a:pt x="445167" y="1032436"/>
                  </a:lnTo>
                  <a:lnTo>
                    <a:pt x="449646" y="1035359"/>
                  </a:lnTo>
                  <a:cubicBezTo>
                    <a:pt x="460959" y="1045567"/>
                    <a:pt x="471094" y="1057951"/>
                    <a:pt x="479673" y="1072618"/>
                  </a:cubicBezTo>
                  <a:cubicBezTo>
                    <a:pt x="509561" y="1123536"/>
                    <a:pt x="506240" y="1197701"/>
                    <a:pt x="471579" y="1246544"/>
                  </a:cubicBezTo>
                  <a:lnTo>
                    <a:pt x="438061" y="1275273"/>
                  </a:lnTo>
                  <a:lnTo>
                    <a:pt x="441857" y="1276265"/>
                  </a:lnTo>
                  <a:cubicBezTo>
                    <a:pt x="482664" y="1292834"/>
                    <a:pt x="515094" y="1325368"/>
                    <a:pt x="528376" y="1375179"/>
                  </a:cubicBezTo>
                  <a:cubicBezTo>
                    <a:pt x="533542" y="1393997"/>
                    <a:pt x="534557" y="1414568"/>
                    <a:pt x="531859" y="1435046"/>
                  </a:cubicBezTo>
                  <a:lnTo>
                    <a:pt x="514166" y="1490881"/>
                  </a:lnTo>
                  <a:lnTo>
                    <a:pt x="520686" y="1493081"/>
                  </a:lnTo>
                  <a:cubicBezTo>
                    <a:pt x="548118" y="1506719"/>
                    <a:pt x="571917" y="1527751"/>
                    <a:pt x="587414" y="1553764"/>
                  </a:cubicBezTo>
                  <a:cubicBezTo>
                    <a:pt x="610290" y="1592139"/>
                    <a:pt x="613980" y="1633833"/>
                    <a:pt x="603095" y="1671653"/>
                  </a:cubicBezTo>
                  <a:lnTo>
                    <a:pt x="588601" y="1700402"/>
                  </a:lnTo>
                  <a:lnTo>
                    <a:pt x="612824" y="1705184"/>
                  </a:lnTo>
                  <a:cubicBezTo>
                    <a:pt x="630951" y="1712518"/>
                    <a:pt x="647924" y="1723495"/>
                    <a:pt x="662683" y="1738254"/>
                  </a:cubicBezTo>
                  <a:cubicBezTo>
                    <a:pt x="721720" y="1797289"/>
                    <a:pt x="724671" y="1899128"/>
                    <a:pt x="662683" y="1956690"/>
                  </a:cubicBezTo>
                  <a:cubicBezTo>
                    <a:pt x="622833" y="1993587"/>
                    <a:pt x="578556" y="2015725"/>
                    <a:pt x="531326" y="2039341"/>
                  </a:cubicBezTo>
                  <a:cubicBezTo>
                    <a:pt x="492953" y="2058529"/>
                    <a:pt x="454579" y="2067382"/>
                    <a:pt x="411778" y="2055575"/>
                  </a:cubicBezTo>
                  <a:cubicBezTo>
                    <a:pt x="373404" y="2045244"/>
                    <a:pt x="339458" y="2020154"/>
                    <a:pt x="318795" y="1984733"/>
                  </a:cubicBezTo>
                  <a:cubicBezTo>
                    <a:pt x="308833" y="1967391"/>
                    <a:pt x="302652" y="1947742"/>
                    <a:pt x="300162" y="1927448"/>
                  </a:cubicBezTo>
                  <a:lnTo>
                    <a:pt x="303216" y="1874157"/>
                  </a:lnTo>
                  <a:lnTo>
                    <a:pt x="255516" y="1872378"/>
                  </a:lnTo>
                  <a:cubicBezTo>
                    <a:pt x="217696" y="1864076"/>
                    <a:pt x="183750" y="1841568"/>
                    <a:pt x="160874" y="1801718"/>
                  </a:cubicBezTo>
                  <a:cubicBezTo>
                    <a:pt x="132093" y="1751907"/>
                    <a:pt x="134030" y="1676358"/>
                    <a:pt x="169798" y="1627376"/>
                  </a:cubicBezTo>
                  <a:lnTo>
                    <a:pt x="198957" y="1603764"/>
                  </a:lnTo>
                  <a:lnTo>
                    <a:pt x="192745" y="1604245"/>
                  </a:lnTo>
                  <a:cubicBezTo>
                    <a:pt x="132555" y="1595735"/>
                    <a:pt x="78592" y="1550074"/>
                    <a:pt x="61986" y="1490300"/>
                  </a:cubicBezTo>
                  <a:cubicBezTo>
                    <a:pt x="45383" y="1427205"/>
                    <a:pt x="69458" y="1364941"/>
                    <a:pt x="116780" y="1327167"/>
                  </a:cubicBezTo>
                  <a:lnTo>
                    <a:pt x="118942" y="1326025"/>
                  </a:lnTo>
                  <a:lnTo>
                    <a:pt x="72504" y="1294372"/>
                  </a:lnTo>
                  <a:cubicBezTo>
                    <a:pt x="44278" y="1265960"/>
                    <a:pt x="26567" y="1226849"/>
                    <a:pt x="26567" y="1184785"/>
                  </a:cubicBezTo>
                  <a:cubicBezTo>
                    <a:pt x="26567" y="1121691"/>
                    <a:pt x="66416" y="1066897"/>
                    <a:pt x="121832" y="1042821"/>
                  </a:cubicBezTo>
                  <a:lnTo>
                    <a:pt x="145088" y="1037755"/>
                  </a:lnTo>
                  <a:lnTo>
                    <a:pt x="95265" y="1025689"/>
                  </a:lnTo>
                  <a:cubicBezTo>
                    <a:pt x="39849" y="1002513"/>
                    <a:pt x="0" y="953807"/>
                    <a:pt x="0" y="885177"/>
                  </a:cubicBezTo>
                  <a:cubicBezTo>
                    <a:pt x="0" y="826510"/>
                    <a:pt x="39849" y="763691"/>
                    <a:pt x="95265" y="739684"/>
                  </a:cubicBezTo>
                  <a:lnTo>
                    <a:pt x="129435" y="734259"/>
                  </a:lnTo>
                  <a:lnTo>
                    <a:pt x="112905" y="694231"/>
                  </a:lnTo>
                  <a:cubicBezTo>
                    <a:pt x="106633" y="673753"/>
                    <a:pt x="102575" y="652721"/>
                    <a:pt x="100361" y="628368"/>
                  </a:cubicBezTo>
                  <a:cubicBezTo>
                    <a:pt x="95932" y="575236"/>
                    <a:pt x="132831" y="520627"/>
                    <a:pt x="177108" y="494060"/>
                  </a:cubicBezTo>
                  <a:lnTo>
                    <a:pt x="195042" y="487968"/>
                  </a:lnTo>
                  <a:lnTo>
                    <a:pt x="191221" y="442358"/>
                  </a:lnTo>
                  <a:cubicBezTo>
                    <a:pt x="189284" y="381338"/>
                    <a:pt x="198141" y="319903"/>
                    <a:pt x="230242" y="266770"/>
                  </a:cubicBezTo>
                  <a:cubicBezTo>
                    <a:pt x="272305" y="199248"/>
                    <a:pt x="348406" y="151650"/>
                    <a:pt x="426168" y="156354"/>
                  </a:cubicBezTo>
                  <a:cubicBezTo>
                    <a:pt x="452089" y="157922"/>
                    <a:pt x="478194" y="165302"/>
                    <a:pt x="503285" y="179692"/>
                  </a:cubicBezTo>
                  <a:cubicBezTo>
                    <a:pt x="555679" y="209949"/>
                    <a:pt x="584829" y="258284"/>
                    <a:pt x="604016" y="312339"/>
                  </a:cubicBezTo>
                  <a:lnTo>
                    <a:pt x="608371" y="328234"/>
                  </a:lnTo>
                  <a:lnTo>
                    <a:pt x="639623" y="317321"/>
                  </a:lnTo>
                  <a:cubicBezTo>
                    <a:pt x="660101" y="314739"/>
                    <a:pt x="681133" y="316215"/>
                    <a:pt x="701058" y="321380"/>
                  </a:cubicBezTo>
                  <a:cubicBezTo>
                    <a:pt x="720245" y="326546"/>
                    <a:pt x="738326" y="335402"/>
                    <a:pt x="754192" y="347393"/>
                  </a:cubicBezTo>
                  <a:lnTo>
                    <a:pt x="793365" y="391464"/>
                  </a:lnTo>
                  <a:lnTo>
                    <a:pt x="828355" y="363258"/>
                  </a:lnTo>
                  <a:cubicBezTo>
                    <a:pt x="865253" y="343887"/>
                    <a:pt x="909900" y="337614"/>
                    <a:pt x="947535" y="347945"/>
                  </a:cubicBezTo>
                  <a:cubicBezTo>
                    <a:pt x="966723" y="353111"/>
                    <a:pt x="984803" y="361966"/>
                    <a:pt x="1000669" y="373958"/>
                  </a:cubicBezTo>
                  <a:lnTo>
                    <a:pt x="1026817" y="403376"/>
                  </a:lnTo>
                  <a:lnTo>
                    <a:pt x="1038095" y="385466"/>
                  </a:lnTo>
                  <a:cubicBezTo>
                    <a:pt x="1076492" y="338075"/>
                    <a:pt x="1147889" y="316212"/>
                    <a:pt x="1204343" y="331709"/>
                  </a:cubicBezTo>
                  <a:cubicBezTo>
                    <a:pt x="1223529" y="336875"/>
                    <a:pt x="1241609" y="345731"/>
                    <a:pt x="1257476" y="357723"/>
                  </a:cubicBezTo>
                  <a:lnTo>
                    <a:pt x="1280334" y="383437"/>
                  </a:lnTo>
                  <a:lnTo>
                    <a:pt x="1301383" y="352557"/>
                  </a:lnTo>
                  <a:cubicBezTo>
                    <a:pt x="1329794" y="324331"/>
                    <a:pt x="1368906" y="306620"/>
                    <a:pt x="1410969" y="306620"/>
                  </a:cubicBezTo>
                  <a:cubicBezTo>
                    <a:pt x="1432001" y="306620"/>
                    <a:pt x="1452017" y="310955"/>
                    <a:pt x="1470259" y="318750"/>
                  </a:cubicBezTo>
                  <a:lnTo>
                    <a:pt x="1485469" y="329035"/>
                  </a:lnTo>
                  <a:lnTo>
                    <a:pt x="1499155" y="288355"/>
                  </a:lnTo>
                  <a:cubicBezTo>
                    <a:pt x="1518711" y="253487"/>
                    <a:pt x="1551181" y="226182"/>
                    <a:pt x="1592506" y="215113"/>
                  </a:cubicBezTo>
                  <a:cubicBezTo>
                    <a:pt x="1612800" y="209578"/>
                    <a:pt x="1633647" y="208471"/>
                    <a:pt x="1653825" y="211216"/>
                  </a:cubicBezTo>
                  <a:lnTo>
                    <a:pt x="1684084" y="221359"/>
                  </a:lnTo>
                  <a:lnTo>
                    <a:pt x="1688442" y="209211"/>
                  </a:lnTo>
                  <a:cubicBezTo>
                    <a:pt x="1709104" y="175266"/>
                    <a:pt x="1743050" y="148698"/>
                    <a:pt x="1781424" y="138367"/>
                  </a:cubicBezTo>
                  <a:cubicBezTo>
                    <a:pt x="1801349" y="133201"/>
                    <a:pt x="1822381" y="132094"/>
                    <a:pt x="1842859" y="134862"/>
                  </a:cubicBezTo>
                  <a:cubicBezTo>
                    <a:pt x="1863337" y="137630"/>
                    <a:pt x="1883262" y="144272"/>
                    <a:pt x="1900972" y="154603"/>
                  </a:cubicBezTo>
                  <a:lnTo>
                    <a:pt x="1905041" y="158077"/>
                  </a:lnTo>
                  <a:lnTo>
                    <a:pt x="1921265" y="111801"/>
                  </a:lnTo>
                  <a:cubicBezTo>
                    <a:pt x="1941558" y="76748"/>
                    <a:pt x="1974766" y="49075"/>
                    <a:pt x="2014615" y="38004"/>
                  </a:cubicBezTo>
                  <a:cubicBezTo>
                    <a:pt x="2056679" y="26935"/>
                    <a:pt x="2098374" y="33946"/>
                    <a:pt x="2132690" y="53871"/>
                  </a:cubicBezTo>
                  <a:lnTo>
                    <a:pt x="2168539" y="84840"/>
                  </a:lnTo>
                  <a:lnTo>
                    <a:pt x="2194678" y="45385"/>
                  </a:lnTo>
                  <a:cubicBezTo>
                    <a:pt x="2224934" y="15129"/>
                    <a:pt x="2264784" y="0"/>
                    <a:pt x="23046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76A1281-6874-BE4F-B9B4-61FDBFA579FE}"/>
                </a:ext>
              </a:extLst>
            </p:cNvPr>
            <p:cNvSpPr/>
            <p:nvPr/>
          </p:nvSpPr>
          <p:spPr>
            <a:xfrm>
              <a:off x="11510797" y="8595934"/>
              <a:ext cx="1682538" cy="1534948"/>
            </a:xfrm>
            <a:custGeom>
              <a:avLst/>
              <a:gdLst>
                <a:gd name="connsiteX0" fmla="*/ 780485 w 881381"/>
                <a:gd name="connsiteY0" fmla="*/ 164756 h 804067"/>
                <a:gd name="connsiteX1" fmla="*/ 598797 w 881381"/>
                <a:gd name="connsiteY1" fmla="*/ 187178 h 804067"/>
                <a:gd name="connsiteX2" fmla="*/ 532307 w 881381"/>
                <a:gd name="connsiteY2" fmla="*/ 6262 h 804067"/>
                <a:gd name="connsiteX3" fmla="*/ 420201 w 881381"/>
                <a:gd name="connsiteY3" fmla="*/ 33322 h 804067"/>
                <a:gd name="connsiteX4" fmla="*/ 495969 w 881381"/>
                <a:gd name="connsiteY4" fmla="*/ 494115 h 804067"/>
                <a:gd name="connsiteX5" fmla="*/ 352938 w 881381"/>
                <a:gd name="connsiteY5" fmla="*/ 484837 h 804067"/>
                <a:gd name="connsiteX6" fmla="*/ 223050 w 881381"/>
                <a:gd name="connsiteY6" fmla="*/ 480972 h 804067"/>
                <a:gd name="connsiteX7" fmla="*/ 210680 w 881381"/>
                <a:gd name="connsiteY7" fmla="*/ 502619 h 804067"/>
                <a:gd name="connsiteX8" fmla="*/ 197536 w 881381"/>
                <a:gd name="connsiteY8" fmla="*/ 512670 h 804067"/>
                <a:gd name="connsiteX9" fmla="*/ 193670 w 881381"/>
                <a:gd name="connsiteY9" fmla="*/ 511897 h 804067"/>
                <a:gd name="connsiteX10" fmla="*/ 184393 w 881381"/>
                <a:gd name="connsiteY10" fmla="*/ 495661 h 804067"/>
                <a:gd name="connsiteX11" fmla="*/ 205268 w 881381"/>
                <a:gd name="connsiteY11" fmla="*/ 460097 h 804067"/>
                <a:gd name="connsiteX12" fmla="*/ 106306 w 881381"/>
                <a:gd name="connsiteY12" fmla="*/ 436129 h 804067"/>
                <a:gd name="connsiteX13" fmla="*/ 8116 w 881381"/>
                <a:gd name="connsiteY13" fmla="*/ 718326 h 804067"/>
                <a:gd name="connsiteX14" fmla="*/ 56824 w 881381"/>
                <a:gd name="connsiteY14" fmla="*/ 743067 h 804067"/>
                <a:gd name="connsiteX15" fmla="*/ 111717 w 881381"/>
                <a:gd name="connsiteY15" fmla="*/ 711368 h 804067"/>
                <a:gd name="connsiteX16" fmla="*/ 121768 w 881381"/>
                <a:gd name="connsiteY16" fmla="*/ 643331 h 804067"/>
                <a:gd name="connsiteX17" fmla="*/ 114037 w 881381"/>
                <a:gd name="connsiteY17" fmla="*/ 644104 h 804067"/>
                <a:gd name="connsiteX18" fmla="*/ 83111 w 881381"/>
                <a:gd name="connsiteY18" fmla="*/ 637919 h 804067"/>
                <a:gd name="connsiteX19" fmla="*/ 75380 w 881381"/>
                <a:gd name="connsiteY19" fmla="*/ 620910 h 804067"/>
                <a:gd name="connsiteX20" fmla="*/ 92389 w 881381"/>
                <a:gd name="connsiteY20" fmla="*/ 613179 h 804067"/>
                <a:gd name="connsiteX21" fmla="*/ 140324 w 881381"/>
                <a:gd name="connsiteY21" fmla="*/ 609313 h 804067"/>
                <a:gd name="connsiteX22" fmla="*/ 160425 w 881381"/>
                <a:gd name="connsiteY22" fmla="*/ 568336 h 804067"/>
                <a:gd name="connsiteX23" fmla="*/ 160425 w 881381"/>
                <a:gd name="connsiteY23" fmla="*/ 568336 h 804067"/>
                <a:gd name="connsiteX24" fmla="*/ 160425 w 881381"/>
                <a:gd name="connsiteY24" fmla="*/ 566790 h 804067"/>
                <a:gd name="connsiteX25" fmla="*/ 160425 w 881381"/>
                <a:gd name="connsiteY25" fmla="*/ 566017 h 804067"/>
                <a:gd name="connsiteX26" fmla="*/ 161199 w 881381"/>
                <a:gd name="connsiteY26" fmla="*/ 564471 h 804067"/>
                <a:gd name="connsiteX27" fmla="*/ 161199 w 881381"/>
                <a:gd name="connsiteY27" fmla="*/ 562924 h 804067"/>
                <a:gd name="connsiteX28" fmla="*/ 161972 w 881381"/>
                <a:gd name="connsiteY28" fmla="*/ 562151 h 804067"/>
                <a:gd name="connsiteX29" fmla="*/ 162745 w 881381"/>
                <a:gd name="connsiteY29" fmla="*/ 561378 h 804067"/>
                <a:gd name="connsiteX30" fmla="*/ 163518 w 881381"/>
                <a:gd name="connsiteY30" fmla="*/ 560605 h 804067"/>
                <a:gd name="connsiteX31" fmla="*/ 164291 w 881381"/>
                <a:gd name="connsiteY31" fmla="*/ 559832 h 804067"/>
                <a:gd name="connsiteX32" fmla="*/ 165064 w 881381"/>
                <a:gd name="connsiteY32" fmla="*/ 559059 h 804067"/>
                <a:gd name="connsiteX33" fmla="*/ 165837 w 881381"/>
                <a:gd name="connsiteY33" fmla="*/ 558286 h 804067"/>
                <a:gd name="connsiteX34" fmla="*/ 166610 w 881381"/>
                <a:gd name="connsiteY34" fmla="*/ 557513 h 804067"/>
                <a:gd name="connsiteX35" fmla="*/ 168157 w 881381"/>
                <a:gd name="connsiteY35" fmla="*/ 556739 h 804067"/>
                <a:gd name="connsiteX36" fmla="*/ 168930 w 881381"/>
                <a:gd name="connsiteY36" fmla="*/ 556739 h 804067"/>
                <a:gd name="connsiteX37" fmla="*/ 170476 w 881381"/>
                <a:gd name="connsiteY37" fmla="*/ 555966 h 804067"/>
                <a:gd name="connsiteX38" fmla="*/ 170476 w 881381"/>
                <a:gd name="connsiteY38" fmla="*/ 555966 h 804067"/>
                <a:gd name="connsiteX39" fmla="*/ 171249 w 881381"/>
                <a:gd name="connsiteY39" fmla="*/ 555966 h 804067"/>
                <a:gd name="connsiteX40" fmla="*/ 172023 w 881381"/>
                <a:gd name="connsiteY40" fmla="*/ 555966 h 804067"/>
                <a:gd name="connsiteX41" fmla="*/ 172023 w 881381"/>
                <a:gd name="connsiteY41" fmla="*/ 555966 h 804067"/>
                <a:gd name="connsiteX42" fmla="*/ 172796 w 881381"/>
                <a:gd name="connsiteY42" fmla="*/ 555966 h 804067"/>
                <a:gd name="connsiteX43" fmla="*/ 179754 w 881381"/>
                <a:gd name="connsiteY43" fmla="*/ 558286 h 804067"/>
                <a:gd name="connsiteX44" fmla="*/ 180527 w 881381"/>
                <a:gd name="connsiteY44" fmla="*/ 559059 h 804067"/>
                <a:gd name="connsiteX45" fmla="*/ 182073 w 881381"/>
                <a:gd name="connsiteY45" fmla="*/ 559832 h 804067"/>
                <a:gd name="connsiteX46" fmla="*/ 183620 w 881381"/>
                <a:gd name="connsiteY46" fmla="*/ 561378 h 804067"/>
                <a:gd name="connsiteX47" fmla="*/ 183620 w 881381"/>
                <a:gd name="connsiteY47" fmla="*/ 562151 h 804067"/>
                <a:gd name="connsiteX48" fmla="*/ 184393 w 881381"/>
                <a:gd name="connsiteY48" fmla="*/ 563698 h 804067"/>
                <a:gd name="connsiteX49" fmla="*/ 184393 w 881381"/>
                <a:gd name="connsiteY49" fmla="*/ 564471 h 804067"/>
                <a:gd name="connsiteX50" fmla="*/ 185166 w 881381"/>
                <a:gd name="connsiteY50" fmla="*/ 566017 h 804067"/>
                <a:gd name="connsiteX51" fmla="*/ 185166 w 881381"/>
                <a:gd name="connsiteY51" fmla="*/ 566790 h 804067"/>
                <a:gd name="connsiteX52" fmla="*/ 185166 w 881381"/>
                <a:gd name="connsiteY52" fmla="*/ 566790 h 804067"/>
                <a:gd name="connsiteX53" fmla="*/ 213772 w 881381"/>
                <a:gd name="connsiteY53" fmla="*/ 648743 h 804067"/>
                <a:gd name="connsiteX54" fmla="*/ 404738 w 881381"/>
                <a:gd name="connsiteY54" fmla="*/ 787136 h 804067"/>
                <a:gd name="connsiteX55" fmla="*/ 847749 w 881381"/>
                <a:gd name="connsiteY55" fmla="*/ 536638 h 804067"/>
                <a:gd name="connsiteX56" fmla="*/ 780485 w 881381"/>
                <a:gd name="connsiteY56" fmla="*/ 164756 h 80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81381" h="804067">
                  <a:moveTo>
                    <a:pt x="780485" y="164756"/>
                  </a:moveTo>
                  <a:cubicBezTo>
                    <a:pt x="677657" y="119914"/>
                    <a:pt x="648278" y="204960"/>
                    <a:pt x="598797" y="187178"/>
                  </a:cubicBezTo>
                  <a:cubicBezTo>
                    <a:pt x="549316" y="169395"/>
                    <a:pt x="532307" y="6262"/>
                    <a:pt x="532307" y="6262"/>
                  </a:cubicBezTo>
                  <a:cubicBezTo>
                    <a:pt x="482826" y="1624"/>
                    <a:pt x="420201" y="33322"/>
                    <a:pt x="420201" y="33322"/>
                  </a:cubicBezTo>
                  <a:cubicBezTo>
                    <a:pt x="410923" y="230473"/>
                    <a:pt x="581015" y="279181"/>
                    <a:pt x="495969" y="494115"/>
                  </a:cubicBezTo>
                  <a:cubicBezTo>
                    <a:pt x="467363" y="566790"/>
                    <a:pt x="406284" y="529679"/>
                    <a:pt x="352938" y="484837"/>
                  </a:cubicBezTo>
                  <a:cubicBezTo>
                    <a:pt x="309642" y="449273"/>
                    <a:pt x="246244" y="470921"/>
                    <a:pt x="223050" y="480972"/>
                  </a:cubicBezTo>
                  <a:cubicBezTo>
                    <a:pt x="217638" y="487930"/>
                    <a:pt x="212999" y="494888"/>
                    <a:pt x="210680" y="502619"/>
                  </a:cubicBezTo>
                  <a:cubicBezTo>
                    <a:pt x="209133" y="508804"/>
                    <a:pt x="203721" y="512670"/>
                    <a:pt x="197536" y="512670"/>
                  </a:cubicBezTo>
                  <a:cubicBezTo>
                    <a:pt x="195990" y="512670"/>
                    <a:pt x="195217" y="512670"/>
                    <a:pt x="193670" y="511897"/>
                  </a:cubicBezTo>
                  <a:cubicBezTo>
                    <a:pt x="186712" y="509578"/>
                    <a:pt x="182847" y="502619"/>
                    <a:pt x="184393" y="495661"/>
                  </a:cubicBezTo>
                  <a:cubicBezTo>
                    <a:pt x="188258" y="482518"/>
                    <a:pt x="195990" y="470147"/>
                    <a:pt x="205268" y="460097"/>
                  </a:cubicBezTo>
                  <a:cubicBezTo>
                    <a:pt x="193670" y="436129"/>
                    <a:pt x="166610" y="406750"/>
                    <a:pt x="106306" y="436129"/>
                  </a:cubicBezTo>
                  <a:cubicBezTo>
                    <a:pt x="-18170" y="495661"/>
                    <a:pt x="8116" y="718326"/>
                    <a:pt x="8116" y="718326"/>
                  </a:cubicBezTo>
                  <a:cubicBezTo>
                    <a:pt x="8116" y="718326"/>
                    <a:pt x="36723" y="722965"/>
                    <a:pt x="56824" y="743067"/>
                  </a:cubicBezTo>
                  <a:cubicBezTo>
                    <a:pt x="73833" y="718326"/>
                    <a:pt x="111717" y="711368"/>
                    <a:pt x="111717" y="711368"/>
                  </a:cubicBezTo>
                  <a:cubicBezTo>
                    <a:pt x="111717" y="711368"/>
                    <a:pt x="109398" y="684308"/>
                    <a:pt x="121768" y="643331"/>
                  </a:cubicBezTo>
                  <a:cubicBezTo>
                    <a:pt x="119449" y="643331"/>
                    <a:pt x="116356" y="644104"/>
                    <a:pt x="114037" y="644104"/>
                  </a:cubicBezTo>
                  <a:cubicBezTo>
                    <a:pt x="103986" y="644104"/>
                    <a:pt x="93935" y="642558"/>
                    <a:pt x="83111" y="637919"/>
                  </a:cubicBezTo>
                  <a:cubicBezTo>
                    <a:pt x="76153" y="635600"/>
                    <a:pt x="72287" y="627869"/>
                    <a:pt x="75380" y="620910"/>
                  </a:cubicBezTo>
                  <a:cubicBezTo>
                    <a:pt x="77699" y="613952"/>
                    <a:pt x="85431" y="610859"/>
                    <a:pt x="92389" y="613179"/>
                  </a:cubicBezTo>
                  <a:cubicBezTo>
                    <a:pt x="114810" y="621683"/>
                    <a:pt x="131046" y="615498"/>
                    <a:pt x="140324" y="609313"/>
                  </a:cubicBezTo>
                  <a:cubicBezTo>
                    <a:pt x="153467" y="600035"/>
                    <a:pt x="161199" y="584573"/>
                    <a:pt x="160425" y="568336"/>
                  </a:cubicBezTo>
                  <a:cubicBezTo>
                    <a:pt x="160425" y="568336"/>
                    <a:pt x="160425" y="568336"/>
                    <a:pt x="160425" y="568336"/>
                  </a:cubicBezTo>
                  <a:cubicBezTo>
                    <a:pt x="160425" y="567563"/>
                    <a:pt x="160425" y="567563"/>
                    <a:pt x="160425" y="566790"/>
                  </a:cubicBezTo>
                  <a:cubicBezTo>
                    <a:pt x="160425" y="566017"/>
                    <a:pt x="160425" y="566017"/>
                    <a:pt x="160425" y="566017"/>
                  </a:cubicBezTo>
                  <a:cubicBezTo>
                    <a:pt x="160425" y="565244"/>
                    <a:pt x="160425" y="565244"/>
                    <a:pt x="161199" y="564471"/>
                  </a:cubicBezTo>
                  <a:cubicBezTo>
                    <a:pt x="161199" y="563698"/>
                    <a:pt x="161199" y="563698"/>
                    <a:pt x="161199" y="562924"/>
                  </a:cubicBezTo>
                  <a:cubicBezTo>
                    <a:pt x="161199" y="562151"/>
                    <a:pt x="161199" y="562151"/>
                    <a:pt x="161972" y="562151"/>
                  </a:cubicBezTo>
                  <a:cubicBezTo>
                    <a:pt x="161972" y="562151"/>
                    <a:pt x="162745" y="561378"/>
                    <a:pt x="162745" y="561378"/>
                  </a:cubicBezTo>
                  <a:cubicBezTo>
                    <a:pt x="162745" y="561378"/>
                    <a:pt x="163518" y="560605"/>
                    <a:pt x="163518" y="560605"/>
                  </a:cubicBezTo>
                  <a:cubicBezTo>
                    <a:pt x="163518" y="560605"/>
                    <a:pt x="164291" y="559832"/>
                    <a:pt x="164291" y="559832"/>
                  </a:cubicBezTo>
                  <a:cubicBezTo>
                    <a:pt x="164291" y="559832"/>
                    <a:pt x="165064" y="559059"/>
                    <a:pt x="165064" y="559059"/>
                  </a:cubicBezTo>
                  <a:cubicBezTo>
                    <a:pt x="165064" y="559059"/>
                    <a:pt x="165837" y="558286"/>
                    <a:pt x="165837" y="558286"/>
                  </a:cubicBezTo>
                  <a:cubicBezTo>
                    <a:pt x="165837" y="558286"/>
                    <a:pt x="166610" y="558286"/>
                    <a:pt x="166610" y="557513"/>
                  </a:cubicBezTo>
                  <a:cubicBezTo>
                    <a:pt x="167384" y="557513"/>
                    <a:pt x="167384" y="556739"/>
                    <a:pt x="168157" y="556739"/>
                  </a:cubicBezTo>
                  <a:cubicBezTo>
                    <a:pt x="168157" y="556739"/>
                    <a:pt x="168930" y="556739"/>
                    <a:pt x="168930" y="556739"/>
                  </a:cubicBezTo>
                  <a:cubicBezTo>
                    <a:pt x="169703" y="556739"/>
                    <a:pt x="169703" y="556739"/>
                    <a:pt x="170476" y="555966"/>
                  </a:cubicBezTo>
                  <a:cubicBezTo>
                    <a:pt x="170476" y="555966"/>
                    <a:pt x="170476" y="555966"/>
                    <a:pt x="170476" y="555966"/>
                  </a:cubicBezTo>
                  <a:cubicBezTo>
                    <a:pt x="170476" y="555966"/>
                    <a:pt x="171249" y="555966"/>
                    <a:pt x="171249" y="555966"/>
                  </a:cubicBezTo>
                  <a:cubicBezTo>
                    <a:pt x="171249" y="555966"/>
                    <a:pt x="172023" y="555966"/>
                    <a:pt x="172023" y="555966"/>
                  </a:cubicBezTo>
                  <a:cubicBezTo>
                    <a:pt x="172023" y="555966"/>
                    <a:pt x="172023" y="555966"/>
                    <a:pt x="172023" y="555966"/>
                  </a:cubicBezTo>
                  <a:cubicBezTo>
                    <a:pt x="172023" y="555966"/>
                    <a:pt x="172796" y="555966"/>
                    <a:pt x="172796" y="555966"/>
                  </a:cubicBezTo>
                  <a:cubicBezTo>
                    <a:pt x="175115" y="555966"/>
                    <a:pt x="177435" y="556739"/>
                    <a:pt x="179754" y="558286"/>
                  </a:cubicBezTo>
                  <a:cubicBezTo>
                    <a:pt x="179754" y="558286"/>
                    <a:pt x="180527" y="558286"/>
                    <a:pt x="180527" y="559059"/>
                  </a:cubicBezTo>
                  <a:cubicBezTo>
                    <a:pt x="181300" y="559059"/>
                    <a:pt x="181300" y="559832"/>
                    <a:pt x="182073" y="559832"/>
                  </a:cubicBezTo>
                  <a:cubicBezTo>
                    <a:pt x="182847" y="560605"/>
                    <a:pt x="182847" y="560605"/>
                    <a:pt x="183620" y="561378"/>
                  </a:cubicBezTo>
                  <a:cubicBezTo>
                    <a:pt x="183620" y="561378"/>
                    <a:pt x="183620" y="561378"/>
                    <a:pt x="183620" y="562151"/>
                  </a:cubicBezTo>
                  <a:cubicBezTo>
                    <a:pt x="184393" y="562924"/>
                    <a:pt x="184393" y="563698"/>
                    <a:pt x="184393" y="563698"/>
                  </a:cubicBezTo>
                  <a:cubicBezTo>
                    <a:pt x="184393" y="563698"/>
                    <a:pt x="184393" y="563698"/>
                    <a:pt x="184393" y="564471"/>
                  </a:cubicBezTo>
                  <a:cubicBezTo>
                    <a:pt x="184393" y="565244"/>
                    <a:pt x="185166" y="565244"/>
                    <a:pt x="185166" y="566017"/>
                  </a:cubicBezTo>
                  <a:cubicBezTo>
                    <a:pt x="185166" y="566017"/>
                    <a:pt x="185166" y="566790"/>
                    <a:pt x="185166" y="566790"/>
                  </a:cubicBezTo>
                  <a:cubicBezTo>
                    <a:pt x="185166" y="566790"/>
                    <a:pt x="185166" y="566790"/>
                    <a:pt x="185166" y="566790"/>
                  </a:cubicBezTo>
                  <a:cubicBezTo>
                    <a:pt x="185166" y="567563"/>
                    <a:pt x="192124" y="604674"/>
                    <a:pt x="213772" y="648743"/>
                  </a:cubicBezTo>
                  <a:cubicBezTo>
                    <a:pt x="243925" y="692812"/>
                    <a:pt x="287221" y="758529"/>
                    <a:pt x="404738" y="787136"/>
                  </a:cubicBezTo>
                  <a:cubicBezTo>
                    <a:pt x="606528" y="836617"/>
                    <a:pt x="767342" y="719872"/>
                    <a:pt x="847749" y="536638"/>
                  </a:cubicBezTo>
                  <a:cubicBezTo>
                    <a:pt x="900322" y="419120"/>
                    <a:pt x="883313" y="209599"/>
                    <a:pt x="780485" y="16475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84B84CB-59B4-C345-9D0B-11D55474A989}"/>
                </a:ext>
              </a:extLst>
            </p:cNvPr>
            <p:cNvSpPr/>
            <p:nvPr/>
          </p:nvSpPr>
          <p:spPr>
            <a:xfrm>
              <a:off x="10989540" y="3085625"/>
              <a:ext cx="1582529" cy="1429564"/>
            </a:xfrm>
            <a:custGeom>
              <a:avLst/>
              <a:gdLst>
                <a:gd name="connsiteX0" fmla="*/ 1042989 w 1582529"/>
                <a:gd name="connsiteY0" fmla="*/ 1048780 h 1429564"/>
                <a:gd name="connsiteX1" fmla="*/ 1199436 w 1582529"/>
                <a:gd name="connsiteY1" fmla="*/ 1127003 h 1429564"/>
                <a:gd name="connsiteX2" fmla="*/ 1246665 w 1582529"/>
                <a:gd name="connsiteY2" fmla="*/ 1429564 h 1429564"/>
                <a:gd name="connsiteX3" fmla="*/ 1150730 w 1582529"/>
                <a:gd name="connsiteY3" fmla="*/ 1429564 h 1429564"/>
                <a:gd name="connsiteX4" fmla="*/ 1045940 w 1582529"/>
                <a:gd name="connsiteY4" fmla="*/ 1134383 h 1429564"/>
                <a:gd name="connsiteX5" fmla="*/ 981000 w 1582529"/>
                <a:gd name="connsiteY5" fmla="*/ 1084201 h 1429564"/>
                <a:gd name="connsiteX6" fmla="*/ 1042989 w 1582529"/>
                <a:gd name="connsiteY6" fmla="*/ 1048780 h 1429564"/>
                <a:gd name="connsiteX7" fmla="*/ 979522 w 1582529"/>
                <a:gd name="connsiteY7" fmla="*/ 970556 h 1429564"/>
                <a:gd name="connsiteX8" fmla="*/ 1013470 w 1582529"/>
                <a:gd name="connsiteY8" fmla="*/ 1016309 h 1429564"/>
                <a:gd name="connsiteX9" fmla="*/ 926390 w 1582529"/>
                <a:gd name="connsiteY9" fmla="*/ 1059111 h 1429564"/>
                <a:gd name="connsiteX10" fmla="*/ 834885 w 1582529"/>
                <a:gd name="connsiteY10" fmla="*/ 1028116 h 1429564"/>
                <a:gd name="connsiteX11" fmla="*/ 979522 w 1582529"/>
                <a:gd name="connsiteY11" fmla="*/ 970556 h 1429564"/>
                <a:gd name="connsiteX12" fmla="*/ 1393957 w 1582529"/>
                <a:gd name="connsiteY12" fmla="*/ 877435 h 1429564"/>
                <a:gd name="connsiteX13" fmla="*/ 1471004 w 1582529"/>
                <a:gd name="connsiteY13" fmla="*/ 879049 h 1429564"/>
                <a:gd name="connsiteX14" fmla="*/ 1441486 w 1582529"/>
                <a:gd name="connsiteY14" fmla="*/ 1019263 h 1429564"/>
                <a:gd name="connsiteX15" fmla="*/ 1248140 w 1582529"/>
                <a:gd name="connsiteY15" fmla="*/ 1091583 h 1429564"/>
                <a:gd name="connsiteX16" fmla="*/ 1062176 w 1582529"/>
                <a:gd name="connsiteY16" fmla="*/ 1007454 h 1429564"/>
                <a:gd name="connsiteX17" fmla="*/ 1062176 w 1582529"/>
                <a:gd name="connsiteY17" fmla="*/ 1005978 h 1429564"/>
                <a:gd name="connsiteX18" fmla="*/ 1057747 w 1582529"/>
                <a:gd name="connsiteY18" fmla="*/ 1001551 h 1429564"/>
                <a:gd name="connsiteX19" fmla="*/ 1020850 w 1582529"/>
                <a:gd name="connsiteY19" fmla="*/ 954321 h 1429564"/>
                <a:gd name="connsiteX20" fmla="*/ 1069554 w 1582529"/>
                <a:gd name="connsiteY20" fmla="*/ 935133 h 1429564"/>
                <a:gd name="connsiteX21" fmla="*/ 1393957 w 1582529"/>
                <a:gd name="connsiteY21" fmla="*/ 877435 h 1429564"/>
                <a:gd name="connsiteX22" fmla="*/ 1187626 w 1582529"/>
                <a:gd name="connsiteY22" fmla="*/ 434801 h 1429564"/>
                <a:gd name="connsiteX23" fmla="*/ 1115306 w 1582529"/>
                <a:gd name="connsiteY23" fmla="*/ 498265 h 1429564"/>
                <a:gd name="connsiteX24" fmla="*/ 1118259 w 1582529"/>
                <a:gd name="connsiteY24" fmla="*/ 598626 h 1429564"/>
                <a:gd name="connsiteX25" fmla="*/ 1119735 w 1582529"/>
                <a:gd name="connsiteY25" fmla="*/ 603055 h 1429564"/>
                <a:gd name="connsiteX26" fmla="*/ 1068078 w 1582529"/>
                <a:gd name="connsiteY26" fmla="*/ 755074 h 1429564"/>
                <a:gd name="connsiteX27" fmla="*/ 858497 w 1582529"/>
                <a:gd name="connsiteY27" fmla="*/ 806729 h 1429564"/>
                <a:gd name="connsiteX28" fmla="*/ 569220 w 1582529"/>
                <a:gd name="connsiteY28" fmla="*/ 908568 h 1429564"/>
                <a:gd name="connsiteX29" fmla="*/ 567744 w 1582529"/>
                <a:gd name="connsiteY29" fmla="*/ 939562 h 1429564"/>
                <a:gd name="connsiteX30" fmla="*/ 583978 w 1582529"/>
                <a:gd name="connsiteY30" fmla="*/ 946942 h 1429564"/>
                <a:gd name="connsiteX31" fmla="*/ 598739 w 1582529"/>
                <a:gd name="connsiteY31" fmla="*/ 941037 h 1429564"/>
                <a:gd name="connsiteX32" fmla="*/ 865877 w 1582529"/>
                <a:gd name="connsiteY32" fmla="*/ 848055 h 1429564"/>
                <a:gd name="connsiteX33" fmla="*/ 1180246 w 1582529"/>
                <a:gd name="connsiteY33" fmla="*/ 738838 h 1429564"/>
                <a:gd name="connsiteX34" fmla="*/ 1183199 w 1582529"/>
                <a:gd name="connsiteY34" fmla="*/ 707844 h 1429564"/>
                <a:gd name="connsiteX35" fmla="*/ 1152205 w 1582529"/>
                <a:gd name="connsiteY35" fmla="*/ 704893 h 1429564"/>
                <a:gd name="connsiteX36" fmla="*/ 1107928 w 1582529"/>
                <a:gd name="connsiteY36" fmla="*/ 734412 h 1429564"/>
                <a:gd name="connsiteX37" fmla="*/ 1152205 w 1582529"/>
                <a:gd name="connsiteY37" fmla="*/ 631098 h 1429564"/>
                <a:gd name="connsiteX38" fmla="*/ 1164012 w 1582529"/>
                <a:gd name="connsiteY38" fmla="*/ 632573 h 1429564"/>
                <a:gd name="connsiteX39" fmla="*/ 1220096 w 1582529"/>
                <a:gd name="connsiteY39" fmla="*/ 608957 h 1429564"/>
                <a:gd name="connsiteX40" fmla="*/ 1218620 w 1582529"/>
                <a:gd name="connsiteY40" fmla="*/ 577963 h 1429564"/>
                <a:gd name="connsiteX41" fmla="*/ 1187626 w 1582529"/>
                <a:gd name="connsiteY41" fmla="*/ 579441 h 1429564"/>
                <a:gd name="connsiteX42" fmla="*/ 1159585 w 1582529"/>
                <a:gd name="connsiteY42" fmla="*/ 588295 h 1429564"/>
                <a:gd name="connsiteX43" fmla="*/ 1158107 w 1582529"/>
                <a:gd name="connsiteY43" fmla="*/ 580916 h 1429564"/>
                <a:gd name="connsiteX44" fmla="*/ 1155156 w 1582529"/>
                <a:gd name="connsiteY44" fmla="*/ 515977 h 1429564"/>
                <a:gd name="connsiteX45" fmla="*/ 1202386 w 1582529"/>
                <a:gd name="connsiteY45" fmla="*/ 476127 h 1429564"/>
                <a:gd name="connsiteX46" fmla="*/ 1215669 w 1582529"/>
                <a:gd name="connsiteY46" fmla="*/ 448084 h 1429564"/>
                <a:gd name="connsiteX47" fmla="*/ 1187626 w 1582529"/>
                <a:gd name="connsiteY47" fmla="*/ 434801 h 1429564"/>
                <a:gd name="connsiteX48" fmla="*/ 1363444 w 1582529"/>
                <a:gd name="connsiteY48" fmla="*/ 394952 h 1429564"/>
                <a:gd name="connsiteX49" fmla="*/ 1348501 w 1582529"/>
                <a:gd name="connsiteY49" fmla="*/ 403807 h 1429564"/>
                <a:gd name="connsiteX50" fmla="*/ 1307176 w 1582529"/>
                <a:gd name="connsiteY50" fmla="*/ 539591 h 1429564"/>
                <a:gd name="connsiteX51" fmla="*/ 1373591 w 1582529"/>
                <a:gd name="connsiteY51" fmla="*/ 622242 h 1429564"/>
                <a:gd name="connsiteX52" fmla="*/ 1277657 w 1582529"/>
                <a:gd name="connsiteY52" fmla="*/ 756550 h 1429564"/>
                <a:gd name="connsiteX53" fmla="*/ 1293891 w 1582529"/>
                <a:gd name="connsiteY53" fmla="*/ 783115 h 1429564"/>
                <a:gd name="connsiteX54" fmla="*/ 1298320 w 1582529"/>
                <a:gd name="connsiteY54" fmla="*/ 783115 h 1429564"/>
                <a:gd name="connsiteX55" fmla="*/ 1320458 w 1582529"/>
                <a:gd name="connsiteY55" fmla="*/ 765406 h 1429564"/>
                <a:gd name="connsiteX56" fmla="*/ 1417868 w 1582529"/>
                <a:gd name="connsiteY56" fmla="*/ 641429 h 1429564"/>
                <a:gd name="connsiteX57" fmla="*/ 1510850 w 1582529"/>
                <a:gd name="connsiteY57" fmla="*/ 538115 h 1429564"/>
                <a:gd name="connsiteX58" fmla="*/ 1497567 w 1582529"/>
                <a:gd name="connsiteY58" fmla="*/ 510072 h 1429564"/>
                <a:gd name="connsiteX59" fmla="*/ 1469524 w 1582529"/>
                <a:gd name="connsiteY59" fmla="*/ 523355 h 1429564"/>
                <a:gd name="connsiteX60" fmla="*/ 1411965 w 1582529"/>
                <a:gd name="connsiteY60" fmla="*/ 591248 h 1429564"/>
                <a:gd name="connsiteX61" fmla="*/ 1349977 w 1582529"/>
                <a:gd name="connsiteY61" fmla="*/ 527784 h 1429564"/>
                <a:gd name="connsiteX62" fmla="*/ 1383922 w 1582529"/>
                <a:gd name="connsiteY62" fmla="*/ 430373 h 1429564"/>
                <a:gd name="connsiteX63" fmla="*/ 1379495 w 1582529"/>
                <a:gd name="connsiteY63" fmla="*/ 399378 h 1429564"/>
                <a:gd name="connsiteX64" fmla="*/ 1363444 w 1582529"/>
                <a:gd name="connsiteY64" fmla="*/ 394952 h 1429564"/>
                <a:gd name="connsiteX65" fmla="*/ 1016421 w 1582529"/>
                <a:gd name="connsiteY65" fmla="*/ 195704 h 1429564"/>
                <a:gd name="connsiteX66" fmla="*/ 992805 w 1582529"/>
                <a:gd name="connsiteY66" fmla="*/ 216367 h 1429564"/>
                <a:gd name="connsiteX67" fmla="*/ 1013468 w 1582529"/>
                <a:gd name="connsiteY67" fmla="*/ 239981 h 1429564"/>
                <a:gd name="connsiteX68" fmla="*/ 1078409 w 1582529"/>
                <a:gd name="connsiteY68" fmla="*/ 265070 h 1429564"/>
                <a:gd name="connsiteX69" fmla="*/ 1097595 w 1582529"/>
                <a:gd name="connsiteY69" fmla="*/ 322632 h 1429564"/>
                <a:gd name="connsiteX70" fmla="*/ 1060698 w 1582529"/>
                <a:gd name="connsiteY70" fmla="*/ 307872 h 1429564"/>
                <a:gd name="connsiteX71" fmla="*/ 874733 w 1582529"/>
                <a:gd name="connsiteY71" fmla="*/ 315252 h 1429564"/>
                <a:gd name="connsiteX72" fmla="*/ 873257 w 1582529"/>
                <a:gd name="connsiteY72" fmla="*/ 346246 h 1429564"/>
                <a:gd name="connsiteX73" fmla="*/ 904251 w 1582529"/>
                <a:gd name="connsiteY73" fmla="*/ 347721 h 1429564"/>
                <a:gd name="connsiteX74" fmla="*/ 1042986 w 1582529"/>
                <a:gd name="connsiteY74" fmla="*/ 347721 h 1429564"/>
                <a:gd name="connsiteX75" fmla="*/ 1146300 w 1582529"/>
                <a:gd name="connsiteY75" fmla="*/ 375764 h 1429564"/>
                <a:gd name="connsiteX76" fmla="*/ 1282084 w 1582529"/>
                <a:gd name="connsiteY76" fmla="*/ 287209 h 1429564"/>
                <a:gd name="connsiteX77" fmla="*/ 1276181 w 1582529"/>
                <a:gd name="connsiteY77" fmla="*/ 256217 h 1429564"/>
                <a:gd name="connsiteX78" fmla="*/ 1245187 w 1582529"/>
                <a:gd name="connsiteY78" fmla="*/ 262119 h 1429564"/>
                <a:gd name="connsiteX79" fmla="*/ 1141873 w 1582529"/>
                <a:gd name="connsiteY79" fmla="*/ 331488 h 1429564"/>
                <a:gd name="connsiteX80" fmla="*/ 1112355 w 1582529"/>
                <a:gd name="connsiteY80" fmla="*/ 235554 h 1429564"/>
                <a:gd name="connsiteX81" fmla="*/ 1016421 w 1582529"/>
                <a:gd name="connsiteY81" fmla="*/ 195704 h 1429564"/>
                <a:gd name="connsiteX82" fmla="*/ 836359 w 1582529"/>
                <a:gd name="connsiteY82" fmla="*/ 883 h 1429564"/>
                <a:gd name="connsiteX83" fmla="*/ 697624 w 1582529"/>
                <a:gd name="connsiteY83" fmla="*/ 164710 h 1429564"/>
                <a:gd name="connsiteX84" fmla="*/ 696148 w 1582529"/>
                <a:gd name="connsiteY84" fmla="*/ 166185 h 1429564"/>
                <a:gd name="connsiteX85" fmla="*/ 694672 w 1582529"/>
                <a:gd name="connsiteY85" fmla="*/ 167661 h 1429564"/>
                <a:gd name="connsiteX86" fmla="*/ 644491 w 1582529"/>
                <a:gd name="connsiteY86" fmla="*/ 276879 h 1429564"/>
                <a:gd name="connsiteX87" fmla="*/ 550033 w 1582529"/>
                <a:gd name="connsiteY87" fmla="*/ 273926 h 1429564"/>
                <a:gd name="connsiteX88" fmla="*/ 486569 w 1582529"/>
                <a:gd name="connsiteY88" fmla="*/ 359528 h 1429564"/>
                <a:gd name="connsiteX89" fmla="*/ 502803 w 1582529"/>
                <a:gd name="connsiteY89" fmla="*/ 386096 h 1429564"/>
                <a:gd name="connsiteX90" fmla="*/ 508707 w 1582529"/>
                <a:gd name="connsiteY90" fmla="*/ 387571 h 1429564"/>
                <a:gd name="connsiteX91" fmla="*/ 529370 w 1582529"/>
                <a:gd name="connsiteY91" fmla="*/ 371337 h 1429564"/>
                <a:gd name="connsiteX92" fmla="*/ 567744 w 1582529"/>
                <a:gd name="connsiteY92" fmla="*/ 313776 h 1429564"/>
                <a:gd name="connsiteX93" fmla="*/ 647442 w 1582529"/>
                <a:gd name="connsiteY93" fmla="*/ 325583 h 1429564"/>
                <a:gd name="connsiteX94" fmla="*/ 640062 w 1582529"/>
                <a:gd name="connsiteY94" fmla="*/ 412663 h 1429564"/>
                <a:gd name="connsiteX95" fmla="*/ 650396 w 1582529"/>
                <a:gd name="connsiteY95" fmla="*/ 442180 h 1429564"/>
                <a:gd name="connsiteX96" fmla="*/ 659249 w 1582529"/>
                <a:gd name="connsiteY96" fmla="*/ 443657 h 1429564"/>
                <a:gd name="connsiteX97" fmla="*/ 679912 w 1582529"/>
                <a:gd name="connsiteY97" fmla="*/ 430373 h 1429564"/>
                <a:gd name="connsiteX98" fmla="*/ 690244 w 1582529"/>
                <a:gd name="connsiteY98" fmla="*/ 315252 h 1429564"/>
                <a:gd name="connsiteX99" fmla="*/ 705004 w 1582529"/>
                <a:gd name="connsiteY99" fmla="*/ 214891 h 1429564"/>
                <a:gd name="connsiteX100" fmla="*/ 809793 w 1582529"/>
                <a:gd name="connsiteY100" fmla="*/ 244408 h 1429564"/>
                <a:gd name="connsiteX101" fmla="*/ 892444 w 1582529"/>
                <a:gd name="connsiteY101" fmla="*/ 219318 h 1429564"/>
                <a:gd name="connsiteX102" fmla="*/ 898347 w 1582529"/>
                <a:gd name="connsiteY102" fmla="*/ 188324 h 1429564"/>
                <a:gd name="connsiteX103" fmla="*/ 867353 w 1582529"/>
                <a:gd name="connsiteY103" fmla="*/ 182419 h 1429564"/>
                <a:gd name="connsiteX104" fmla="*/ 746329 w 1582529"/>
                <a:gd name="connsiteY104" fmla="*/ 185373 h 1429564"/>
                <a:gd name="connsiteX105" fmla="*/ 880637 w 1582529"/>
                <a:gd name="connsiteY105" fmla="*/ 883 h 1429564"/>
                <a:gd name="connsiteX106" fmla="*/ 885064 w 1582529"/>
                <a:gd name="connsiteY106" fmla="*/ 883 h 1429564"/>
                <a:gd name="connsiteX107" fmla="*/ 1085788 w 1582529"/>
                <a:gd name="connsiteY107" fmla="*/ 34829 h 1429564"/>
                <a:gd name="connsiteX108" fmla="*/ 979522 w 1582529"/>
                <a:gd name="connsiteY108" fmla="*/ 28926 h 1429564"/>
                <a:gd name="connsiteX109" fmla="*/ 948528 w 1582529"/>
                <a:gd name="connsiteY109" fmla="*/ 33353 h 1429564"/>
                <a:gd name="connsiteX110" fmla="*/ 952957 w 1582529"/>
                <a:gd name="connsiteY110" fmla="*/ 64347 h 1429564"/>
                <a:gd name="connsiteX111" fmla="*/ 1032655 w 1582529"/>
                <a:gd name="connsiteY111" fmla="*/ 87961 h 1429564"/>
                <a:gd name="connsiteX112" fmla="*/ 1140398 w 1582529"/>
                <a:gd name="connsiteY112" fmla="*/ 55491 h 1429564"/>
                <a:gd name="connsiteX113" fmla="*/ 1144825 w 1582529"/>
                <a:gd name="connsiteY113" fmla="*/ 51065 h 1429564"/>
                <a:gd name="connsiteX114" fmla="*/ 1221571 w 1582529"/>
                <a:gd name="connsiteY114" fmla="*/ 82059 h 1429564"/>
                <a:gd name="connsiteX115" fmla="*/ 1146300 w 1582529"/>
                <a:gd name="connsiteY115" fmla="*/ 189799 h 1429564"/>
                <a:gd name="connsiteX116" fmla="*/ 1156632 w 1582529"/>
                <a:gd name="connsiteY116" fmla="*/ 219318 h 1429564"/>
                <a:gd name="connsiteX117" fmla="*/ 1165487 w 1582529"/>
                <a:gd name="connsiteY117" fmla="*/ 220794 h 1429564"/>
                <a:gd name="connsiteX118" fmla="*/ 1186150 w 1582529"/>
                <a:gd name="connsiteY118" fmla="*/ 207511 h 1429564"/>
                <a:gd name="connsiteX119" fmla="*/ 1262897 w 1582529"/>
                <a:gd name="connsiteY119" fmla="*/ 101246 h 1429564"/>
                <a:gd name="connsiteX120" fmla="*/ 1496092 w 1582529"/>
                <a:gd name="connsiteY120" fmla="*/ 318203 h 1429564"/>
                <a:gd name="connsiteX121" fmla="*/ 1466573 w 1582529"/>
                <a:gd name="connsiteY121" fmla="*/ 352150 h 1429564"/>
                <a:gd name="connsiteX122" fmla="*/ 1395729 w 1582529"/>
                <a:gd name="connsiteY122" fmla="*/ 461367 h 1429564"/>
                <a:gd name="connsiteX123" fmla="*/ 1410489 w 1582529"/>
                <a:gd name="connsiteY123" fmla="*/ 489410 h 1429564"/>
                <a:gd name="connsiteX124" fmla="*/ 1416392 w 1582529"/>
                <a:gd name="connsiteY124" fmla="*/ 490885 h 1429564"/>
                <a:gd name="connsiteX125" fmla="*/ 1437055 w 1582529"/>
                <a:gd name="connsiteY125" fmla="*/ 474651 h 1429564"/>
                <a:gd name="connsiteX126" fmla="*/ 1497567 w 1582529"/>
                <a:gd name="connsiteY126" fmla="*/ 383144 h 1429564"/>
                <a:gd name="connsiteX127" fmla="*/ 1518230 w 1582529"/>
                <a:gd name="connsiteY127" fmla="*/ 359528 h 1429564"/>
                <a:gd name="connsiteX128" fmla="*/ 1581694 w 1582529"/>
                <a:gd name="connsiteY128" fmla="*/ 597150 h 1429564"/>
                <a:gd name="connsiteX129" fmla="*/ 1503470 w 1582529"/>
                <a:gd name="connsiteY129" fmla="*/ 836248 h 1429564"/>
                <a:gd name="connsiteX130" fmla="*/ 1053318 w 1582529"/>
                <a:gd name="connsiteY130" fmla="*/ 895285 h 1429564"/>
                <a:gd name="connsiteX131" fmla="*/ 982474 w 1582529"/>
                <a:gd name="connsiteY131" fmla="*/ 923328 h 1429564"/>
                <a:gd name="connsiteX132" fmla="*/ 759612 w 1582529"/>
                <a:gd name="connsiteY132" fmla="*/ 1022213 h 1429564"/>
                <a:gd name="connsiteX133" fmla="*/ 758136 w 1582529"/>
                <a:gd name="connsiteY133" fmla="*/ 1022213 h 1429564"/>
                <a:gd name="connsiteX134" fmla="*/ 452622 w 1582529"/>
                <a:gd name="connsiteY134" fmla="*/ 1022213 h 1429564"/>
                <a:gd name="connsiteX135" fmla="*/ 420152 w 1582529"/>
                <a:gd name="connsiteY135" fmla="*/ 895285 h 1429564"/>
                <a:gd name="connsiteX136" fmla="*/ 623828 w 1582529"/>
                <a:gd name="connsiteY136" fmla="*/ 796398 h 1429564"/>
                <a:gd name="connsiteX137" fmla="*/ 1065125 w 1582529"/>
                <a:gd name="connsiteY137" fmla="*/ 558778 h 1429564"/>
                <a:gd name="connsiteX138" fmla="*/ 1048891 w 1582529"/>
                <a:gd name="connsiteY138" fmla="*/ 532211 h 1429564"/>
                <a:gd name="connsiteX139" fmla="*/ 1022324 w 1582529"/>
                <a:gd name="connsiteY139" fmla="*/ 548447 h 1429564"/>
                <a:gd name="connsiteX140" fmla="*/ 865877 w 1582529"/>
                <a:gd name="connsiteY140" fmla="*/ 667994 h 1429564"/>
                <a:gd name="connsiteX141" fmla="*/ 911632 w 1582529"/>
                <a:gd name="connsiteY141" fmla="*/ 533686 h 1429564"/>
                <a:gd name="connsiteX142" fmla="*/ 913107 w 1582529"/>
                <a:gd name="connsiteY142" fmla="*/ 502692 h 1429564"/>
                <a:gd name="connsiteX143" fmla="*/ 882113 w 1582529"/>
                <a:gd name="connsiteY143" fmla="*/ 501217 h 1429564"/>
                <a:gd name="connsiteX144" fmla="*/ 837836 w 1582529"/>
                <a:gd name="connsiteY144" fmla="*/ 563205 h 1429564"/>
                <a:gd name="connsiteX145" fmla="*/ 834883 w 1582529"/>
                <a:gd name="connsiteY145" fmla="*/ 561729 h 1429564"/>
                <a:gd name="connsiteX146" fmla="*/ 784702 w 1582529"/>
                <a:gd name="connsiteY146" fmla="*/ 462842 h 1429564"/>
                <a:gd name="connsiteX147" fmla="*/ 766992 w 1582529"/>
                <a:gd name="connsiteY147" fmla="*/ 436277 h 1429564"/>
                <a:gd name="connsiteX148" fmla="*/ 741900 w 1582529"/>
                <a:gd name="connsiteY148" fmla="*/ 453989 h 1429564"/>
                <a:gd name="connsiteX149" fmla="*/ 824552 w 1582529"/>
                <a:gd name="connsiteY149" fmla="*/ 601579 h 1429564"/>
                <a:gd name="connsiteX150" fmla="*/ 824552 w 1582529"/>
                <a:gd name="connsiteY150" fmla="*/ 684230 h 1429564"/>
                <a:gd name="connsiteX151" fmla="*/ 614973 w 1582529"/>
                <a:gd name="connsiteY151" fmla="*/ 752121 h 1429564"/>
                <a:gd name="connsiteX152" fmla="*/ 612021 w 1582529"/>
                <a:gd name="connsiteY152" fmla="*/ 752121 h 1429564"/>
                <a:gd name="connsiteX153" fmla="*/ 643016 w 1582529"/>
                <a:gd name="connsiteY153" fmla="*/ 598626 h 1429564"/>
                <a:gd name="connsiteX154" fmla="*/ 644491 w 1582529"/>
                <a:gd name="connsiteY154" fmla="*/ 567632 h 1429564"/>
                <a:gd name="connsiteX155" fmla="*/ 613497 w 1582529"/>
                <a:gd name="connsiteY155" fmla="*/ 566156 h 1429564"/>
                <a:gd name="connsiteX156" fmla="*/ 552984 w 1582529"/>
                <a:gd name="connsiteY156" fmla="*/ 722603 h 1429564"/>
                <a:gd name="connsiteX157" fmla="*/ 493947 w 1582529"/>
                <a:gd name="connsiteY157" fmla="*/ 713749 h 1429564"/>
                <a:gd name="connsiteX158" fmla="*/ 471809 w 1582529"/>
                <a:gd name="connsiteY158" fmla="*/ 737363 h 1429564"/>
                <a:gd name="connsiteX159" fmla="*/ 493947 w 1582529"/>
                <a:gd name="connsiteY159" fmla="*/ 762452 h 1429564"/>
                <a:gd name="connsiteX160" fmla="*/ 548557 w 1582529"/>
                <a:gd name="connsiteY160" fmla="*/ 771308 h 1429564"/>
                <a:gd name="connsiteX161" fmla="*/ 384731 w 1582529"/>
                <a:gd name="connsiteY161" fmla="*/ 865766 h 1429564"/>
                <a:gd name="connsiteX162" fmla="*/ 276990 w 1582529"/>
                <a:gd name="connsiteY162" fmla="*/ 864291 h 1429564"/>
                <a:gd name="connsiteX163" fmla="*/ 276990 w 1582529"/>
                <a:gd name="connsiteY163" fmla="*/ 712271 h 1429564"/>
                <a:gd name="connsiteX164" fmla="*/ 288797 w 1582529"/>
                <a:gd name="connsiteY164" fmla="*/ 682755 h 1429564"/>
                <a:gd name="connsiteX165" fmla="*/ 324218 w 1582529"/>
                <a:gd name="connsiteY165" fmla="*/ 685706 h 1429564"/>
                <a:gd name="connsiteX166" fmla="*/ 414249 w 1582529"/>
                <a:gd name="connsiteY166" fmla="*/ 647332 h 1429564"/>
                <a:gd name="connsiteX167" fmla="*/ 411296 w 1582529"/>
                <a:gd name="connsiteY167" fmla="*/ 505645 h 1429564"/>
                <a:gd name="connsiteX168" fmla="*/ 381780 w 1582529"/>
                <a:gd name="connsiteY168" fmla="*/ 495314 h 1429564"/>
                <a:gd name="connsiteX169" fmla="*/ 371448 w 1582529"/>
                <a:gd name="connsiteY169" fmla="*/ 524831 h 1429564"/>
                <a:gd name="connsiteX170" fmla="*/ 378826 w 1582529"/>
                <a:gd name="connsiteY170" fmla="*/ 620766 h 1429564"/>
                <a:gd name="connsiteX171" fmla="*/ 294700 w 1582529"/>
                <a:gd name="connsiteY171" fmla="*/ 638476 h 1429564"/>
                <a:gd name="connsiteX172" fmla="*/ 281417 w 1582529"/>
                <a:gd name="connsiteY172" fmla="*/ 600104 h 1429564"/>
                <a:gd name="connsiteX173" fmla="*/ 150060 w 1582529"/>
                <a:gd name="connsiteY173" fmla="*/ 558778 h 1429564"/>
                <a:gd name="connsiteX174" fmla="*/ 130873 w 1582529"/>
                <a:gd name="connsiteY174" fmla="*/ 582392 h 1429564"/>
                <a:gd name="connsiteX175" fmla="*/ 154489 w 1582529"/>
                <a:gd name="connsiteY175" fmla="*/ 601579 h 1429564"/>
                <a:gd name="connsiteX176" fmla="*/ 244520 w 1582529"/>
                <a:gd name="connsiteY176" fmla="*/ 623718 h 1429564"/>
                <a:gd name="connsiteX177" fmla="*/ 237140 w 1582529"/>
                <a:gd name="connsiteY177" fmla="*/ 690133 h 1429564"/>
                <a:gd name="connsiteX178" fmla="*/ 217953 w 1582529"/>
                <a:gd name="connsiteY178" fmla="*/ 853959 h 1429564"/>
                <a:gd name="connsiteX179" fmla="*/ 80694 w 1582529"/>
                <a:gd name="connsiteY179" fmla="*/ 794922 h 1429564"/>
                <a:gd name="connsiteX180" fmla="*/ 117590 w 1582529"/>
                <a:gd name="connsiteY180" fmla="*/ 728507 h 1429564"/>
                <a:gd name="connsiteX181" fmla="*/ 101356 w 1582529"/>
                <a:gd name="connsiteY181" fmla="*/ 701940 h 1429564"/>
                <a:gd name="connsiteX182" fmla="*/ 74789 w 1582529"/>
                <a:gd name="connsiteY182" fmla="*/ 718176 h 1429564"/>
                <a:gd name="connsiteX183" fmla="*/ 49699 w 1582529"/>
                <a:gd name="connsiteY183" fmla="*/ 763928 h 1429564"/>
                <a:gd name="connsiteX184" fmla="*/ 8374 w 1582529"/>
                <a:gd name="connsiteY184" fmla="*/ 526308 h 1429564"/>
                <a:gd name="connsiteX185" fmla="*/ 37892 w 1582529"/>
                <a:gd name="connsiteY185" fmla="*/ 436277 h 1429564"/>
                <a:gd name="connsiteX186" fmla="*/ 126446 w 1582529"/>
                <a:gd name="connsiteY186" fmla="*/ 507121 h 1429564"/>
                <a:gd name="connsiteX187" fmla="*/ 144158 w 1582529"/>
                <a:gd name="connsiteY187" fmla="*/ 515977 h 1429564"/>
                <a:gd name="connsiteX188" fmla="*/ 157440 w 1582529"/>
                <a:gd name="connsiteY188" fmla="*/ 511548 h 1429564"/>
                <a:gd name="connsiteX189" fmla="*/ 161869 w 1582529"/>
                <a:gd name="connsiteY189" fmla="*/ 480554 h 1429564"/>
                <a:gd name="connsiteX190" fmla="*/ 57078 w 1582529"/>
                <a:gd name="connsiteY190" fmla="*/ 397903 h 1429564"/>
                <a:gd name="connsiteX191" fmla="*/ 315362 w 1582529"/>
                <a:gd name="connsiteY191" fmla="*/ 132240 h 1429564"/>
                <a:gd name="connsiteX192" fmla="*/ 254850 w 1582529"/>
                <a:gd name="connsiteY192" fmla="*/ 247361 h 1429564"/>
                <a:gd name="connsiteX193" fmla="*/ 189910 w 1582529"/>
                <a:gd name="connsiteY193" fmla="*/ 415614 h 1429564"/>
                <a:gd name="connsiteX194" fmla="*/ 210573 w 1582529"/>
                <a:gd name="connsiteY194" fmla="*/ 430373 h 1429564"/>
                <a:gd name="connsiteX195" fmla="*/ 217953 w 1582529"/>
                <a:gd name="connsiteY195" fmla="*/ 428897 h 1429564"/>
                <a:gd name="connsiteX196" fmla="*/ 231236 w 1582529"/>
                <a:gd name="connsiteY196" fmla="*/ 400854 h 1429564"/>
                <a:gd name="connsiteX197" fmla="*/ 276990 w 1582529"/>
                <a:gd name="connsiteY197" fmla="*/ 288686 h 1429564"/>
                <a:gd name="connsiteX198" fmla="*/ 341930 w 1582529"/>
                <a:gd name="connsiteY198" fmla="*/ 393476 h 1429564"/>
                <a:gd name="connsiteX199" fmla="*/ 359639 w 1582529"/>
                <a:gd name="connsiteY199" fmla="*/ 420041 h 1429564"/>
                <a:gd name="connsiteX200" fmla="*/ 364068 w 1582529"/>
                <a:gd name="connsiteY200" fmla="*/ 420041 h 1429564"/>
                <a:gd name="connsiteX201" fmla="*/ 386206 w 1582529"/>
                <a:gd name="connsiteY201" fmla="*/ 402332 h 1429564"/>
                <a:gd name="connsiteX202" fmla="*/ 309460 w 1582529"/>
                <a:gd name="connsiteY202" fmla="*/ 253263 h 1429564"/>
                <a:gd name="connsiteX203" fmla="*/ 355212 w 1582529"/>
                <a:gd name="connsiteY203" fmla="*/ 107148 h 1429564"/>
                <a:gd name="connsiteX204" fmla="*/ 657774 w 1582529"/>
                <a:gd name="connsiteY204" fmla="*/ 9739 h 1429564"/>
                <a:gd name="connsiteX205" fmla="*/ 566267 w 1582529"/>
                <a:gd name="connsiteY205" fmla="*/ 98293 h 1429564"/>
                <a:gd name="connsiteX206" fmla="*/ 458526 w 1582529"/>
                <a:gd name="connsiteY206" fmla="*/ 204560 h 1429564"/>
                <a:gd name="connsiteX207" fmla="*/ 467382 w 1582529"/>
                <a:gd name="connsiteY207" fmla="*/ 234076 h 1429564"/>
                <a:gd name="connsiteX208" fmla="*/ 477713 w 1582529"/>
                <a:gd name="connsiteY208" fmla="*/ 237029 h 1429564"/>
                <a:gd name="connsiteX209" fmla="*/ 496900 w 1582529"/>
                <a:gd name="connsiteY209" fmla="*/ 225222 h 1429564"/>
                <a:gd name="connsiteX210" fmla="*/ 592834 w 1582529"/>
                <a:gd name="connsiteY210" fmla="*/ 133716 h 1429564"/>
                <a:gd name="connsiteX211" fmla="*/ 707955 w 1582529"/>
                <a:gd name="connsiteY211" fmla="*/ 3835 h 1429564"/>
                <a:gd name="connsiteX212" fmla="*/ 836359 w 1582529"/>
                <a:gd name="connsiteY212" fmla="*/ 883 h 142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1582529" h="1429564">
                  <a:moveTo>
                    <a:pt x="1042989" y="1048780"/>
                  </a:moveTo>
                  <a:cubicBezTo>
                    <a:pt x="1078410" y="1079774"/>
                    <a:pt x="1128592" y="1110769"/>
                    <a:pt x="1199436" y="1127003"/>
                  </a:cubicBezTo>
                  <a:cubicBezTo>
                    <a:pt x="1199436" y="1219985"/>
                    <a:pt x="1246665" y="1429564"/>
                    <a:pt x="1246665" y="1429564"/>
                  </a:cubicBezTo>
                  <a:lnTo>
                    <a:pt x="1150730" y="1429564"/>
                  </a:lnTo>
                  <a:cubicBezTo>
                    <a:pt x="1103500" y="1355769"/>
                    <a:pt x="1103500" y="1211129"/>
                    <a:pt x="1045940" y="1134383"/>
                  </a:cubicBezTo>
                  <a:cubicBezTo>
                    <a:pt x="1032658" y="1115196"/>
                    <a:pt x="1009041" y="1098960"/>
                    <a:pt x="981000" y="1084201"/>
                  </a:cubicBezTo>
                  <a:cubicBezTo>
                    <a:pt x="1009041" y="1070919"/>
                    <a:pt x="1029704" y="1057634"/>
                    <a:pt x="1042989" y="1048780"/>
                  </a:cubicBezTo>
                  <a:close/>
                  <a:moveTo>
                    <a:pt x="979522" y="970556"/>
                  </a:moveTo>
                  <a:cubicBezTo>
                    <a:pt x="986902" y="982363"/>
                    <a:pt x="997234" y="998597"/>
                    <a:pt x="1013470" y="1016309"/>
                  </a:cubicBezTo>
                  <a:cubicBezTo>
                    <a:pt x="994282" y="1028116"/>
                    <a:pt x="964764" y="1045828"/>
                    <a:pt x="926390" y="1059111"/>
                  </a:cubicBezTo>
                  <a:cubicBezTo>
                    <a:pt x="893920" y="1045828"/>
                    <a:pt x="862926" y="1035496"/>
                    <a:pt x="834885" y="1028116"/>
                  </a:cubicBezTo>
                  <a:cubicBezTo>
                    <a:pt x="879162" y="1010404"/>
                    <a:pt x="927865" y="991219"/>
                    <a:pt x="979522" y="970556"/>
                  </a:cubicBezTo>
                  <a:close/>
                  <a:moveTo>
                    <a:pt x="1393957" y="877435"/>
                  </a:moveTo>
                  <a:cubicBezTo>
                    <a:pt x="1424052" y="877112"/>
                    <a:pt x="1450341" y="877942"/>
                    <a:pt x="1471004" y="879049"/>
                  </a:cubicBezTo>
                  <a:cubicBezTo>
                    <a:pt x="1499047" y="907092"/>
                    <a:pt x="1516757" y="954321"/>
                    <a:pt x="1441486" y="1019263"/>
                  </a:cubicBezTo>
                  <a:cubicBezTo>
                    <a:pt x="1385402" y="1067967"/>
                    <a:pt x="1299797" y="1085678"/>
                    <a:pt x="1248140" y="1091583"/>
                  </a:cubicBezTo>
                  <a:cubicBezTo>
                    <a:pt x="1158110" y="1081251"/>
                    <a:pt x="1099073" y="1042877"/>
                    <a:pt x="1062176" y="1007454"/>
                  </a:cubicBezTo>
                  <a:cubicBezTo>
                    <a:pt x="1062176" y="1005978"/>
                    <a:pt x="1062176" y="1005978"/>
                    <a:pt x="1062176" y="1005978"/>
                  </a:cubicBezTo>
                  <a:cubicBezTo>
                    <a:pt x="1060698" y="1004502"/>
                    <a:pt x="1059223" y="1003027"/>
                    <a:pt x="1057747" y="1001551"/>
                  </a:cubicBezTo>
                  <a:cubicBezTo>
                    <a:pt x="1040036" y="983839"/>
                    <a:pt x="1028228" y="966128"/>
                    <a:pt x="1020850" y="954321"/>
                  </a:cubicBezTo>
                  <a:cubicBezTo>
                    <a:pt x="1037084" y="948418"/>
                    <a:pt x="1053320" y="941038"/>
                    <a:pt x="1069554" y="935133"/>
                  </a:cubicBezTo>
                  <a:cubicBezTo>
                    <a:pt x="1179141" y="889750"/>
                    <a:pt x="1303672" y="878404"/>
                    <a:pt x="1393957" y="877435"/>
                  </a:cubicBezTo>
                  <a:close/>
                  <a:moveTo>
                    <a:pt x="1187626" y="434801"/>
                  </a:moveTo>
                  <a:cubicBezTo>
                    <a:pt x="1152205" y="448084"/>
                    <a:pt x="1127113" y="470222"/>
                    <a:pt x="1115306" y="498265"/>
                  </a:cubicBezTo>
                  <a:cubicBezTo>
                    <a:pt x="1103499" y="527784"/>
                    <a:pt x="1103499" y="561729"/>
                    <a:pt x="1118259" y="598626"/>
                  </a:cubicBezTo>
                  <a:cubicBezTo>
                    <a:pt x="1118259" y="600104"/>
                    <a:pt x="1118259" y="601579"/>
                    <a:pt x="1119735" y="603055"/>
                  </a:cubicBezTo>
                  <a:cubicBezTo>
                    <a:pt x="1069554" y="641429"/>
                    <a:pt x="1050366" y="698989"/>
                    <a:pt x="1068078" y="755074"/>
                  </a:cubicBezTo>
                  <a:cubicBezTo>
                    <a:pt x="1006090" y="778688"/>
                    <a:pt x="930819" y="793447"/>
                    <a:pt x="858497" y="806729"/>
                  </a:cubicBezTo>
                  <a:cubicBezTo>
                    <a:pt x="743376" y="828870"/>
                    <a:pt x="634160" y="849532"/>
                    <a:pt x="569220" y="908568"/>
                  </a:cubicBezTo>
                  <a:cubicBezTo>
                    <a:pt x="560364" y="915948"/>
                    <a:pt x="558889" y="930706"/>
                    <a:pt x="567744" y="939562"/>
                  </a:cubicBezTo>
                  <a:cubicBezTo>
                    <a:pt x="572171" y="943990"/>
                    <a:pt x="578076" y="946942"/>
                    <a:pt x="583978" y="946942"/>
                  </a:cubicBezTo>
                  <a:cubicBezTo>
                    <a:pt x="589883" y="946942"/>
                    <a:pt x="594310" y="945466"/>
                    <a:pt x="598739" y="941037"/>
                  </a:cubicBezTo>
                  <a:cubicBezTo>
                    <a:pt x="654822" y="889380"/>
                    <a:pt x="756661" y="870195"/>
                    <a:pt x="865877" y="848055"/>
                  </a:cubicBezTo>
                  <a:cubicBezTo>
                    <a:pt x="982474" y="825916"/>
                    <a:pt x="1102023" y="803778"/>
                    <a:pt x="1180246" y="738838"/>
                  </a:cubicBezTo>
                  <a:cubicBezTo>
                    <a:pt x="1189102" y="731458"/>
                    <a:pt x="1190577" y="716700"/>
                    <a:pt x="1183199" y="707844"/>
                  </a:cubicBezTo>
                  <a:cubicBezTo>
                    <a:pt x="1175819" y="698989"/>
                    <a:pt x="1161060" y="697513"/>
                    <a:pt x="1152205" y="704893"/>
                  </a:cubicBezTo>
                  <a:cubicBezTo>
                    <a:pt x="1138920" y="716700"/>
                    <a:pt x="1124162" y="725556"/>
                    <a:pt x="1107928" y="734412"/>
                  </a:cubicBezTo>
                  <a:cubicBezTo>
                    <a:pt x="1097595" y="696037"/>
                    <a:pt x="1113830" y="659139"/>
                    <a:pt x="1152205" y="631098"/>
                  </a:cubicBezTo>
                  <a:cubicBezTo>
                    <a:pt x="1156632" y="632573"/>
                    <a:pt x="1159585" y="632573"/>
                    <a:pt x="1164012" y="632573"/>
                  </a:cubicBezTo>
                  <a:cubicBezTo>
                    <a:pt x="1186150" y="632573"/>
                    <a:pt x="1205337" y="623718"/>
                    <a:pt x="1220096" y="608957"/>
                  </a:cubicBezTo>
                  <a:cubicBezTo>
                    <a:pt x="1227476" y="600104"/>
                    <a:pt x="1227476" y="586819"/>
                    <a:pt x="1218620" y="577963"/>
                  </a:cubicBezTo>
                  <a:cubicBezTo>
                    <a:pt x="1209764" y="570585"/>
                    <a:pt x="1196482" y="570585"/>
                    <a:pt x="1187626" y="579441"/>
                  </a:cubicBezTo>
                  <a:cubicBezTo>
                    <a:pt x="1180246" y="588295"/>
                    <a:pt x="1168439" y="589772"/>
                    <a:pt x="1159585" y="588295"/>
                  </a:cubicBezTo>
                  <a:cubicBezTo>
                    <a:pt x="1159585" y="585343"/>
                    <a:pt x="1159585" y="583868"/>
                    <a:pt x="1158107" y="580916"/>
                  </a:cubicBezTo>
                  <a:cubicBezTo>
                    <a:pt x="1147776" y="555825"/>
                    <a:pt x="1147776" y="533686"/>
                    <a:pt x="1155156" y="515977"/>
                  </a:cubicBezTo>
                  <a:cubicBezTo>
                    <a:pt x="1162536" y="498265"/>
                    <a:pt x="1178770" y="484983"/>
                    <a:pt x="1202386" y="476127"/>
                  </a:cubicBezTo>
                  <a:cubicBezTo>
                    <a:pt x="1214193" y="471698"/>
                    <a:pt x="1220096" y="459891"/>
                    <a:pt x="1215669" y="448084"/>
                  </a:cubicBezTo>
                  <a:cubicBezTo>
                    <a:pt x="1211240" y="436277"/>
                    <a:pt x="1199433" y="430373"/>
                    <a:pt x="1187626" y="434801"/>
                  </a:cubicBezTo>
                  <a:close/>
                  <a:moveTo>
                    <a:pt x="1363444" y="394952"/>
                  </a:moveTo>
                  <a:cubicBezTo>
                    <a:pt x="1357725" y="395690"/>
                    <a:pt x="1352190" y="398642"/>
                    <a:pt x="1348501" y="403807"/>
                  </a:cubicBezTo>
                  <a:cubicBezTo>
                    <a:pt x="1311602" y="452511"/>
                    <a:pt x="1298320" y="498265"/>
                    <a:pt x="1307176" y="539591"/>
                  </a:cubicBezTo>
                  <a:cubicBezTo>
                    <a:pt x="1314554" y="572061"/>
                    <a:pt x="1336694" y="600104"/>
                    <a:pt x="1373591" y="622242"/>
                  </a:cubicBezTo>
                  <a:cubicBezTo>
                    <a:pt x="1333741" y="653236"/>
                    <a:pt x="1293891" y="690133"/>
                    <a:pt x="1277657" y="756550"/>
                  </a:cubicBezTo>
                  <a:cubicBezTo>
                    <a:pt x="1274704" y="768357"/>
                    <a:pt x="1282084" y="780164"/>
                    <a:pt x="1293891" y="783115"/>
                  </a:cubicBezTo>
                  <a:cubicBezTo>
                    <a:pt x="1295368" y="783115"/>
                    <a:pt x="1296844" y="783115"/>
                    <a:pt x="1298320" y="783115"/>
                  </a:cubicBezTo>
                  <a:cubicBezTo>
                    <a:pt x="1308651" y="783115"/>
                    <a:pt x="1317507" y="775735"/>
                    <a:pt x="1320458" y="765406"/>
                  </a:cubicBezTo>
                  <a:cubicBezTo>
                    <a:pt x="1335216" y="703417"/>
                    <a:pt x="1375066" y="673899"/>
                    <a:pt x="1417868" y="641429"/>
                  </a:cubicBezTo>
                  <a:cubicBezTo>
                    <a:pt x="1454766" y="613386"/>
                    <a:pt x="1493140" y="585343"/>
                    <a:pt x="1510850" y="538115"/>
                  </a:cubicBezTo>
                  <a:cubicBezTo>
                    <a:pt x="1515279" y="527784"/>
                    <a:pt x="1509374" y="514499"/>
                    <a:pt x="1497567" y="510072"/>
                  </a:cubicBezTo>
                  <a:cubicBezTo>
                    <a:pt x="1487236" y="505645"/>
                    <a:pt x="1473953" y="511548"/>
                    <a:pt x="1469524" y="523355"/>
                  </a:cubicBezTo>
                  <a:cubicBezTo>
                    <a:pt x="1459193" y="551398"/>
                    <a:pt x="1437055" y="570585"/>
                    <a:pt x="1411965" y="591248"/>
                  </a:cubicBezTo>
                  <a:cubicBezTo>
                    <a:pt x="1376542" y="573536"/>
                    <a:pt x="1355879" y="552874"/>
                    <a:pt x="1349977" y="527784"/>
                  </a:cubicBezTo>
                  <a:cubicBezTo>
                    <a:pt x="1344072" y="499741"/>
                    <a:pt x="1354404" y="467271"/>
                    <a:pt x="1383922" y="430373"/>
                  </a:cubicBezTo>
                  <a:cubicBezTo>
                    <a:pt x="1391302" y="421517"/>
                    <a:pt x="1389827" y="406758"/>
                    <a:pt x="1379495" y="399378"/>
                  </a:cubicBezTo>
                  <a:cubicBezTo>
                    <a:pt x="1375068" y="395689"/>
                    <a:pt x="1369164" y="394214"/>
                    <a:pt x="1363444" y="394952"/>
                  </a:cubicBezTo>
                  <a:close/>
                  <a:moveTo>
                    <a:pt x="1016421" y="195704"/>
                  </a:moveTo>
                  <a:cubicBezTo>
                    <a:pt x="1004614" y="194228"/>
                    <a:pt x="992805" y="204560"/>
                    <a:pt x="992805" y="216367"/>
                  </a:cubicBezTo>
                  <a:cubicBezTo>
                    <a:pt x="991329" y="229649"/>
                    <a:pt x="1001661" y="239981"/>
                    <a:pt x="1013468" y="239981"/>
                  </a:cubicBezTo>
                  <a:cubicBezTo>
                    <a:pt x="1042986" y="241456"/>
                    <a:pt x="1065125" y="250312"/>
                    <a:pt x="1078409" y="265070"/>
                  </a:cubicBezTo>
                  <a:cubicBezTo>
                    <a:pt x="1091692" y="278355"/>
                    <a:pt x="1097595" y="297540"/>
                    <a:pt x="1097595" y="322632"/>
                  </a:cubicBezTo>
                  <a:cubicBezTo>
                    <a:pt x="1085788" y="318203"/>
                    <a:pt x="1072505" y="313776"/>
                    <a:pt x="1060698" y="307872"/>
                  </a:cubicBezTo>
                  <a:cubicBezTo>
                    <a:pt x="1003136" y="284258"/>
                    <a:pt x="939672" y="257692"/>
                    <a:pt x="874733" y="315252"/>
                  </a:cubicBezTo>
                  <a:cubicBezTo>
                    <a:pt x="865877" y="322632"/>
                    <a:pt x="865877" y="337390"/>
                    <a:pt x="873257" y="346246"/>
                  </a:cubicBezTo>
                  <a:cubicBezTo>
                    <a:pt x="880637" y="355102"/>
                    <a:pt x="895396" y="356577"/>
                    <a:pt x="904251" y="347721"/>
                  </a:cubicBezTo>
                  <a:cubicBezTo>
                    <a:pt x="945577" y="310825"/>
                    <a:pt x="983951" y="324107"/>
                    <a:pt x="1042986" y="347721"/>
                  </a:cubicBezTo>
                  <a:cubicBezTo>
                    <a:pt x="1073980" y="361006"/>
                    <a:pt x="1107928" y="375764"/>
                    <a:pt x="1146300" y="375764"/>
                  </a:cubicBezTo>
                  <a:cubicBezTo>
                    <a:pt x="1190577" y="375764"/>
                    <a:pt x="1236332" y="355102"/>
                    <a:pt x="1282084" y="287209"/>
                  </a:cubicBezTo>
                  <a:cubicBezTo>
                    <a:pt x="1289464" y="276879"/>
                    <a:pt x="1286513" y="263595"/>
                    <a:pt x="1276181" y="256217"/>
                  </a:cubicBezTo>
                  <a:cubicBezTo>
                    <a:pt x="1265850" y="248836"/>
                    <a:pt x="1252565" y="251788"/>
                    <a:pt x="1245187" y="262119"/>
                  </a:cubicBezTo>
                  <a:cubicBezTo>
                    <a:pt x="1208289" y="316727"/>
                    <a:pt x="1175819" y="332963"/>
                    <a:pt x="1141873" y="331488"/>
                  </a:cubicBezTo>
                  <a:cubicBezTo>
                    <a:pt x="1144825" y="291638"/>
                    <a:pt x="1134493" y="259168"/>
                    <a:pt x="1112355" y="235554"/>
                  </a:cubicBezTo>
                  <a:cubicBezTo>
                    <a:pt x="1090216" y="210462"/>
                    <a:pt x="1057747" y="197180"/>
                    <a:pt x="1016421" y="195704"/>
                  </a:cubicBezTo>
                  <a:close/>
                  <a:moveTo>
                    <a:pt x="836359" y="883"/>
                  </a:moveTo>
                  <a:cubicBezTo>
                    <a:pt x="826027" y="68774"/>
                    <a:pt x="768468" y="129287"/>
                    <a:pt x="697624" y="164710"/>
                  </a:cubicBezTo>
                  <a:cubicBezTo>
                    <a:pt x="697624" y="166185"/>
                    <a:pt x="696148" y="166185"/>
                    <a:pt x="696148" y="166185"/>
                  </a:cubicBezTo>
                  <a:cubicBezTo>
                    <a:pt x="696148" y="167661"/>
                    <a:pt x="694672" y="167661"/>
                    <a:pt x="694672" y="167661"/>
                  </a:cubicBezTo>
                  <a:cubicBezTo>
                    <a:pt x="653347" y="198655"/>
                    <a:pt x="644491" y="237029"/>
                    <a:pt x="644491" y="276879"/>
                  </a:cubicBezTo>
                  <a:cubicBezTo>
                    <a:pt x="607592" y="263595"/>
                    <a:pt x="576598" y="262119"/>
                    <a:pt x="550033" y="273926"/>
                  </a:cubicBezTo>
                  <a:cubicBezTo>
                    <a:pt x="519039" y="287209"/>
                    <a:pt x="498376" y="316727"/>
                    <a:pt x="486569" y="359528"/>
                  </a:cubicBezTo>
                  <a:cubicBezTo>
                    <a:pt x="483616" y="371337"/>
                    <a:pt x="490996" y="383144"/>
                    <a:pt x="502803" y="386096"/>
                  </a:cubicBezTo>
                  <a:cubicBezTo>
                    <a:pt x="504279" y="387571"/>
                    <a:pt x="507232" y="387571"/>
                    <a:pt x="508707" y="387571"/>
                  </a:cubicBezTo>
                  <a:cubicBezTo>
                    <a:pt x="517563" y="387571"/>
                    <a:pt x="526419" y="381669"/>
                    <a:pt x="529370" y="371337"/>
                  </a:cubicBezTo>
                  <a:cubicBezTo>
                    <a:pt x="536750" y="340343"/>
                    <a:pt x="550033" y="321156"/>
                    <a:pt x="567744" y="313776"/>
                  </a:cubicBezTo>
                  <a:cubicBezTo>
                    <a:pt x="592834" y="303445"/>
                    <a:pt x="623828" y="313776"/>
                    <a:pt x="647442" y="325583"/>
                  </a:cubicBezTo>
                  <a:cubicBezTo>
                    <a:pt x="650396" y="358053"/>
                    <a:pt x="651871" y="387571"/>
                    <a:pt x="640062" y="412663"/>
                  </a:cubicBezTo>
                  <a:cubicBezTo>
                    <a:pt x="634160" y="422994"/>
                    <a:pt x="640062" y="436277"/>
                    <a:pt x="650396" y="442180"/>
                  </a:cubicBezTo>
                  <a:cubicBezTo>
                    <a:pt x="653347" y="443657"/>
                    <a:pt x="656298" y="443657"/>
                    <a:pt x="659249" y="443657"/>
                  </a:cubicBezTo>
                  <a:cubicBezTo>
                    <a:pt x="668105" y="443657"/>
                    <a:pt x="675485" y="437753"/>
                    <a:pt x="679912" y="430373"/>
                  </a:cubicBezTo>
                  <a:cubicBezTo>
                    <a:pt x="697624" y="393476"/>
                    <a:pt x="693197" y="352150"/>
                    <a:pt x="690244" y="315252"/>
                  </a:cubicBezTo>
                  <a:cubicBezTo>
                    <a:pt x="685817" y="270975"/>
                    <a:pt x="684341" y="239981"/>
                    <a:pt x="705004" y="214891"/>
                  </a:cubicBezTo>
                  <a:cubicBezTo>
                    <a:pt x="740425" y="234076"/>
                    <a:pt x="777324" y="244408"/>
                    <a:pt x="809793" y="244408"/>
                  </a:cubicBezTo>
                  <a:cubicBezTo>
                    <a:pt x="840788" y="244408"/>
                    <a:pt x="868828" y="235554"/>
                    <a:pt x="892444" y="219318"/>
                  </a:cubicBezTo>
                  <a:cubicBezTo>
                    <a:pt x="902776" y="211938"/>
                    <a:pt x="905727" y="198655"/>
                    <a:pt x="898347" y="188324"/>
                  </a:cubicBezTo>
                  <a:cubicBezTo>
                    <a:pt x="890969" y="177992"/>
                    <a:pt x="877684" y="175041"/>
                    <a:pt x="867353" y="182419"/>
                  </a:cubicBezTo>
                  <a:cubicBezTo>
                    <a:pt x="827505" y="210462"/>
                    <a:pt x="781750" y="200131"/>
                    <a:pt x="746329" y="185373"/>
                  </a:cubicBezTo>
                  <a:cubicBezTo>
                    <a:pt x="815696" y="142571"/>
                    <a:pt x="871782" y="76154"/>
                    <a:pt x="880637" y="883"/>
                  </a:cubicBezTo>
                  <a:cubicBezTo>
                    <a:pt x="882113" y="883"/>
                    <a:pt x="883589" y="883"/>
                    <a:pt x="885064" y="883"/>
                  </a:cubicBezTo>
                  <a:cubicBezTo>
                    <a:pt x="958860" y="6788"/>
                    <a:pt x="1025277" y="18595"/>
                    <a:pt x="1085788" y="34829"/>
                  </a:cubicBezTo>
                  <a:cubicBezTo>
                    <a:pt x="1047415" y="49589"/>
                    <a:pt x="1006090" y="48113"/>
                    <a:pt x="979522" y="28926"/>
                  </a:cubicBezTo>
                  <a:cubicBezTo>
                    <a:pt x="969191" y="21546"/>
                    <a:pt x="955908" y="23022"/>
                    <a:pt x="948528" y="33353"/>
                  </a:cubicBezTo>
                  <a:cubicBezTo>
                    <a:pt x="941148" y="43684"/>
                    <a:pt x="942626" y="56967"/>
                    <a:pt x="952957" y="64347"/>
                  </a:cubicBezTo>
                  <a:cubicBezTo>
                    <a:pt x="975096" y="80583"/>
                    <a:pt x="1003136" y="87961"/>
                    <a:pt x="1032655" y="87961"/>
                  </a:cubicBezTo>
                  <a:cubicBezTo>
                    <a:pt x="1069554" y="87961"/>
                    <a:pt x="1106450" y="77630"/>
                    <a:pt x="1140398" y="55491"/>
                  </a:cubicBezTo>
                  <a:cubicBezTo>
                    <a:pt x="1141873" y="54016"/>
                    <a:pt x="1143349" y="52540"/>
                    <a:pt x="1144825" y="51065"/>
                  </a:cubicBezTo>
                  <a:cubicBezTo>
                    <a:pt x="1171392" y="61396"/>
                    <a:pt x="1197957" y="71727"/>
                    <a:pt x="1221571" y="82059"/>
                  </a:cubicBezTo>
                  <a:cubicBezTo>
                    <a:pt x="1190577" y="114528"/>
                    <a:pt x="1165487" y="151425"/>
                    <a:pt x="1146300" y="189799"/>
                  </a:cubicBezTo>
                  <a:cubicBezTo>
                    <a:pt x="1140398" y="200131"/>
                    <a:pt x="1146300" y="213413"/>
                    <a:pt x="1156632" y="219318"/>
                  </a:cubicBezTo>
                  <a:cubicBezTo>
                    <a:pt x="1159585" y="220794"/>
                    <a:pt x="1162536" y="220794"/>
                    <a:pt x="1165487" y="220794"/>
                  </a:cubicBezTo>
                  <a:cubicBezTo>
                    <a:pt x="1174343" y="220794"/>
                    <a:pt x="1181723" y="214891"/>
                    <a:pt x="1186150" y="207511"/>
                  </a:cubicBezTo>
                  <a:cubicBezTo>
                    <a:pt x="1205337" y="169137"/>
                    <a:pt x="1231903" y="130762"/>
                    <a:pt x="1262897" y="101246"/>
                  </a:cubicBezTo>
                  <a:cubicBezTo>
                    <a:pt x="1372115" y="160281"/>
                    <a:pt x="1445910" y="235554"/>
                    <a:pt x="1496092" y="318203"/>
                  </a:cubicBezTo>
                  <a:cubicBezTo>
                    <a:pt x="1487236" y="330012"/>
                    <a:pt x="1478380" y="340343"/>
                    <a:pt x="1466573" y="352150"/>
                  </a:cubicBezTo>
                  <a:cubicBezTo>
                    <a:pt x="1441484" y="378716"/>
                    <a:pt x="1411965" y="409710"/>
                    <a:pt x="1395729" y="461367"/>
                  </a:cubicBezTo>
                  <a:cubicBezTo>
                    <a:pt x="1392778" y="473174"/>
                    <a:pt x="1398680" y="486458"/>
                    <a:pt x="1410489" y="489410"/>
                  </a:cubicBezTo>
                  <a:cubicBezTo>
                    <a:pt x="1411965" y="490885"/>
                    <a:pt x="1414916" y="490885"/>
                    <a:pt x="1416392" y="490885"/>
                  </a:cubicBezTo>
                  <a:cubicBezTo>
                    <a:pt x="1425248" y="490885"/>
                    <a:pt x="1434104" y="483505"/>
                    <a:pt x="1437055" y="474651"/>
                  </a:cubicBezTo>
                  <a:cubicBezTo>
                    <a:pt x="1448862" y="433326"/>
                    <a:pt x="1473953" y="408234"/>
                    <a:pt x="1497567" y="383144"/>
                  </a:cubicBezTo>
                  <a:cubicBezTo>
                    <a:pt x="1503470" y="374289"/>
                    <a:pt x="1510850" y="366909"/>
                    <a:pt x="1518230" y="359528"/>
                  </a:cubicBezTo>
                  <a:cubicBezTo>
                    <a:pt x="1561031" y="443657"/>
                    <a:pt x="1578743" y="527784"/>
                    <a:pt x="1581694" y="597150"/>
                  </a:cubicBezTo>
                  <a:cubicBezTo>
                    <a:pt x="1589074" y="750645"/>
                    <a:pt x="1546273" y="812634"/>
                    <a:pt x="1503470" y="836248"/>
                  </a:cubicBezTo>
                  <a:cubicBezTo>
                    <a:pt x="1429675" y="830345"/>
                    <a:pt x="1227476" y="824441"/>
                    <a:pt x="1053318" y="895285"/>
                  </a:cubicBezTo>
                  <a:cubicBezTo>
                    <a:pt x="1029704" y="904141"/>
                    <a:pt x="1006090" y="914472"/>
                    <a:pt x="982474" y="923328"/>
                  </a:cubicBezTo>
                  <a:cubicBezTo>
                    <a:pt x="899823" y="955798"/>
                    <a:pt x="821600" y="986792"/>
                    <a:pt x="759612" y="1022213"/>
                  </a:cubicBezTo>
                  <a:cubicBezTo>
                    <a:pt x="758136" y="1022213"/>
                    <a:pt x="758136" y="1022213"/>
                    <a:pt x="758136" y="1022213"/>
                  </a:cubicBezTo>
                  <a:cubicBezTo>
                    <a:pt x="758136" y="1022213"/>
                    <a:pt x="538226" y="1088630"/>
                    <a:pt x="452622" y="1022213"/>
                  </a:cubicBezTo>
                  <a:cubicBezTo>
                    <a:pt x="399489" y="980887"/>
                    <a:pt x="406869" y="929230"/>
                    <a:pt x="420152" y="895285"/>
                  </a:cubicBezTo>
                  <a:cubicBezTo>
                    <a:pt x="457050" y="867242"/>
                    <a:pt x="533797" y="815585"/>
                    <a:pt x="623828" y="796398"/>
                  </a:cubicBezTo>
                  <a:cubicBezTo>
                    <a:pt x="731569" y="774260"/>
                    <a:pt x="1034131" y="675374"/>
                    <a:pt x="1065125" y="558778"/>
                  </a:cubicBezTo>
                  <a:cubicBezTo>
                    <a:pt x="1068078" y="546971"/>
                    <a:pt x="1060698" y="535162"/>
                    <a:pt x="1048891" y="532211"/>
                  </a:cubicBezTo>
                  <a:cubicBezTo>
                    <a:pt x="1037084" y="529259"/>
                    <a:pt x="1025277" y="536640"/>
                    <a:pt x="1022324" y="548447"/>
                  </a:cubicBezTo>
                  <a:cubicBezTo>
                    <a:pt x="1014945" y="576488"/>
                    <a:pt x="955908" y="623718"/>
                    <a:pt x="865877" y="667994"/>
                  </a:cubicBezTo>
                  <a:cubicBezTo>
                    <a:pt x="859975" y="616337"/>
                    <a:pt x="876209" y="567632"/>
                    <a:pt x="911632" y="533686"/>
                  </a:cubicBezTo>
                  <a:cubicBezTo>
                    <a:pt x="920485" y="526308"/>
                    <a:pt x="921963" y="511548"/>
                    <a:pt x="913107" y="502692"/>
                  </a:cubicBezTo>
                  <a:cubicBezTo>
                    <a:pt x="905727" y="493836"/>
                    <a:pt x="890969" y="492361"/>
                    <a:pt x="882113" y="501217"/>
                  </a:cubicBezTo>
                  <a:cubicBezTo>
                    <a:pt x="862926" y="518928"/>
                    <a:pt x="848168" y="539591"/>
                    <a:pt x="837836" y="563205"/>
                  </a:cubicBezTo>
                  <a:cubicBezTo>
                    <a:pt x="836359" y="561729"/>
                    <a:pt x="836359" y="561729"/>
                    <a:pt x="834883" y="561729"/>
                  </a:cubicBezTo>
                  <a:cubicBezTo>
                    <a:pt x="781750" y="548447"/>
                    <a:pt x="778799" y="501217"/>
                    <a:pt x="784702" y="462842"/>
                  </a:cubicBezTo>
                  <a:cubicBezTo>
                    <a:pt x="787655" y="449560"/>
                    <a:pt x="778799" y="437753"/>
                    <a:pt x="766992" y="436277"/>
                  </a:cubicBezTo>
                  <a:cubicBezTo>
                    <a:pt x="755185" y="434801"/>
                    <a:pt x="743376" y="442180"/>
                    <a:pt x="741900" y="453989"/>
                  </a:cubicBezTo>
                  <a:cubicBezTo>
                    <a:pt x="728618" y="530735"/>
                    <a:pt x="759612" y="586819"/>
                    <a:pt x="824552" y="601579"/>
                  </a:cubicBezTo>
                  <a:cubicBezTo>
                    <a:pt x="820125" y="631098"/>
                    <a:pt x="820125" y="656187"/>
                    <a:pt x="824552" y="684230"/>
                  </a:cubicBezTo>
                  <a:cubicBezTo>
                    <a:pt x="764039" y="709320"/>
                    <a:pt x="693197" y="735887"/>
                    <a:pt x="614973" y="752121"/>
                  </a:cubicBezTo>
                  <a:cubicBezTo>
                    <a:pt x="613497" y="752121"/>
                    <a:pt x="613497" y="752121"/>
                    <a:pt x="612021" y="752121"/>
                  </a:cubicBezTo>
                  <a:cubicBezTo>
                    <a:pt x="579552" y="690133"/>
                    <a:pt x="588405" y="647332"/>
                    <a:pt x="643016" y="598626"/>
                  </a:cubicBezTo>
                  <a:cubicBezTo>
                    <a:pt x="651871" y="591248"/>
                    <a:pt x="651871" y="576488"/>
                    <a:pt x="644491" y="567632"/>
                  </a:cubicBezTo>
                  <a:cubicBezTo>
                    <a:pt x="637111" y="558778"/>
                    <a:pt x="622353" y="558778"/>
                    <a:pt x="613497" y="566156"/>
                  </a:cubicBezTo>
                  <a:cubicBezTo>
                    <a:pt x="558889" y="613386"/>
                    <a:pt x="539702" y="665043"/>
                    <a:pt x="552984" y="722603"/>
                  </a:cubicBezTo>
                  <a:cubicBezTo>
                    <a:pt x="533797" y="716700"/>
                    <a:pt x="514610" y="713749"/>
                    <a:pt x="493947" y="713749"/>
                  </a:cubicBezTo>
                  <a:cubicBezTo>
                    <a:pt x="480665" y="713749"/>
                    <a:pt x="471809" y="725556"/>
                    <a:pt x="471809" y="737363"/>
                  </a:cubicBezTo>
                  <a:cubicBezTo>
                    <a:pt x="471809" y="750645"/>
                    <a:pt x="482140" y="762452"/>
                    <a:pt x="493947" y="762452"/>
                  </a:cubicBezTo>
                  <a:cubicBezTo>
                    <a:pt x="513134" y="762452"/>
                    <a:pt x="532322" y="765406"/>
                    <a:pt x="548557" y="771308"/>
                  </a:cubicBezTo>
                  <a:cubicBezTo>
                    <a:pt x="473286" y="800827"/>
                    <a:pt x="414249" y="842152"/>
                    <a:pt x="384731" y="865766"/>
                  </a:cubicBezTo>
                  <a:cubicBezTo>
                    <a:pt x="344881" y="867242"/>
                    <a:pt x="309460" y="867242"/>
                    <a:pt x="276990" y="864291"/>
                  </a:cubicBezTo>
                  <a:cubicBezTo>
                    <a:pt x="275512" y="862815"/>
                    <a:pt x="220904" y="828870"/>
                    <a:pt x="276990" y="712271"/>
                  </a:cubicBezTo>
                  <a:cubicBezTo>
                    <a:pt x="282893" y="701940"/>
                    <a:pt x="285844" y="691608"/>
                    <a:pt x="288797" y="682755"/>
                  </a:cubicBezTo>
                  <a:cubicBezTo>
                    <a:pt x="302080" y="684230"/>
                    <a:pt x="313887" y="685706"/>
                    <a:pt x="324218" y="685706"/>
                  </a:cubicBezTo>
                  <a:cubicBezTo>
                    <a:pt x="375875" y="685706"/>
                    <a:pt x="402442" y="662092"/>
                    <a:pt x="414249" y="647332"/>
                  </a:cubicBezTo>
                  <a:cubicBezTo>
                    <a:pt x="440815" y="613386"/>
                    <a:pt x="439339" y="561729"/>
                    <a:pt x="411296" y="505645"/>
                  </a:cubicBezTo>
                  <a:cubicBezTo>
                    <a:pt x="405394" y="493836"/>
                    <a:pt x="392111" y="489410"/>
                    <a:pt x="381780" y="495314"/>
                  </a:cubicBezTo>
                  <a:cubicBezTo>
                    <a:pt x="369972" y="501217"/>
                    <a:pt x="365544" y="514499"/>
                    <a:pt x="371448" y="524831"/>
                  </a:cubicBezTo>
                  <a:cubicBezTo>
                    <a:pt x="392111" y="566156"/>
                    <a:pt x="393587" y="600104"/>
                    <a:pt x="378826" y="620766"/>
                  </a:cubicBezTo>
                  <a:cubicBezTo>
                    <a:pt x="365544" y="639952"/>
                    <a:pt x="334550" y="645856"/>
                    <a:pt x="294700" y="638476"/>
                  </a:cubicBezTo>
                  <a:cubicBezTo>
                    <a:pt x="293224" y="623718"/>
                    <a:pt x="288797" y="611911"/>
                    <a:pt x="281417" y="600104"/>
                  </a:cubicBezTo>
                  <a:cubicBezTo>
                    <a:pt x="245996" y="549922"/>
                    <a:pt x="160392" y="557300"/>
                    <a:pt x="150060" y="558778"/>
                  </a:cubicBezTo>
                  <a:cubicBezTo>
                    <a:pt x="138253" y="558778"/>
                    <a:pt x="129397" y="570585"/>
                    <a:pt x="130873" y="582392"/>
                  </a:cubicBezTo>
                  <a:cubicBezTo>
                    <a:pt x="130873" y="594199"/>
                    <a:pt x="142682" y="603055"/>
                    <a:pt x="154489" y="601579"/>
                  </a:cubicBezTo>
                  <a:cubicBezTo>
                    <a:pt x="172199" y="598626"/>
                    <a:pt x="226809" y="600104"/>
                    <a:pt x="244520" y="623718"/>
                  </a:cubicBezTo>
                  <a:cubicBezTo>
                    <a:pt x="256327" y="641429"/>
                    <a:pt x="247471" y="669470"/>
                    <a:pt x="237140" y="690133"/>
                  </a:cubicBezTo>
                  <a:cubicBezTo>
                    <a:pt x="200241" y="768357"/>
                    <a:pt x="204670" y="821490"/>
                    <a:pt x="217953" y="853959"/>
                  </a:cubicBezTo>
                  <a:cubicBezTo>
                    <a:pt x="158916" y="842152"/>
                    <a:pt x="114639" y="821490"/>
                    <a:pt x="80694" y="794922"/>
                  </a:cubicBezTo>
                  <a:cubicBezTo>
                    <a:pt x="98403" y="774260"/>
                    <a:pt x="111688" y="752121"/>
                    <a:pt x="117590" y="728507"/>
                  </a:cubicBezTo>
                  <a:cubicBezTo>
                    <a:pt x="120544" y="716700"/>
                    <a:pt x="113163" y="704893"/>
                    <a:pt x="101356" y="701940"/>
                  </a:cubicBezTo>
                  <a:cubicBezTo>
                    <a:pt x="89549" y="698989"/>
                    <a:pt x="77740" y="706369"/>
                    <a:pt x="74789" y="718176"/>
                  </a:cubicBezTo>
                  <a:cubicBezTo>
                    <a:pt x="70362" y="734412"/>
                    <a:pt x="61507" y="750645"/>
                    <a:pt x="49699" y="763928"/>
                  </a:cubicBezTo>
                  <a:cubicBezTo>
                    <a:pt x="-482" y="701940"/>
                    <a:pt x="-9338" y="616337"/>
                    <a:pt x="8374" y="526308"/>
                  </a:cubicBezTo>
                  <a:cubicBezTo>
                    <a:pt x="12801" y="498265"/>
                    <a:pt x="23132" y="468747"/>
                    <a:pt x="37892" y="436277"/>
                  </a:cubicBezTo>
                  <a:cubicBezTo>
                    <a:pt x="71838" y="451035"/>
                    <a:pt x="101356" y="474651"/>
                    <a:pt x="126446" y="507121"/>
                  </a:cubicBezTo>
                  <a:cubicBezTo>
                    <a:pt x="130873" y="513024"/>
                    <a:pt x="136778" y="515977"/>
                    <a:pt x="144158" y="515977"/>
                  </a:cubicBezTo>
                  <a:cubicBezTo>
                    <a:pt x="148585" y="515977"/>
                    <a:pt x="153013" y="514499"/>
                    <a:pt x="157440" y="511548"/>
                  </a:cubicBezTo>
                  <a:cubicBezTo>
                    <a:pt x="167772" y="504168"/>
                    <a:pt x="169247" y="490885"/>
                    <a:pt x="161869" y="480554"/>
                  </a:cubicBezTo>
                  <a:cubicBezTo>
                    <a:pt x="132351" y="443657"/>
                    <a:pt x="96928" y="415614"/>
                    <a:pt x="57078" y="397903"/>
                  </a:cubicBezTo>
                  <a:cubicBezTo>
                    <a:pt x="107259" y="307872"/>
                    <a:pt x="192863" y="208987"/>
                    <a:pt x="315362" y="132240"/>
                  </a:cubicBezTo>
                  <a:cubicBezTo>
                    <a:pt x="322742" y="173565"/>
                    <a:pt x="296175" y="204560"/>
                    <a:pt x="254850" y="247361"/>
                  </a:cubicBezTo>
                  <a:cubicBezTo>
                    <a:pt x="213524" y="291638"/>
                    <a:pt x="164820" y="341819"/>
                    <a:pt x="189910" y="415614"/>
                  </a:cubicBezTo>
                  <a:cubicBezTo>
                    <a:pt x="192863" y="424470"/>
                    <a:pt x="201717" y="430373"/>
                    <a:pt x="210573" y="430373"/>
                  </a:cubicBezTo>
                  <a:cubicBezTo>
                    <a:pt x="213524" y="430373"/>
                    <a:pt x="215002" y="430373"/>
                    <a:pt x="217953" y="428897"/>
                  </a:cubicBezTo>
                  <a:cubicBezTo>
                    <a:pt x="228284" y="424470"/>
                    <a:pt x="235664" y="412663"/>
                    <a:pt x="231236" y="400854"/>
                  </a:cubicBezTo>
                  <a:cubicBezTo>
                    <a:pt x="217953" y="359528"/>
                    <a:pt x="238616" y="330012"/>
                    <a:pt x="276990" y="288686"/>
                  </a:cubicBezTo>
                  <a:cubicBezTo>
                    <a:pt x="330123" y="310825"/>
                    <a:pt x="352261" y="344770"/>
                    <a:pt x="341930" y="393476"/>
                  </a:cubicBezTo>
                  <a:cubicBezTo>
                    <a:pt x="340454" y="405283"/>
                    <a:pt x="347832" y="417090"/>
                    <a:pt x="359639" y="420041"/>
                  </a:cubicBezTo>
                  <a:cubicBezTo>
                    <a:pt x="361117" y="420041"/>
                    <a:pt x="362592" y="420041"/>
                    <a:pt x="364068" y="420041"/>
                  </a:cubicBezTo>
                  <a:cubicBezTo>
                    <a:pt x="374399" y="420041"/>
                    <a:pt x="383255" y="412663"/>
                    <a:pt x="386206" y="402332"/>
                  </a:cubicBezTo>
                  <a:cubicBezTo>
                    <a:pt x="399489" y="337390"/>
                    <a:pt x="372924" y="285733"/>
                    <a:pt x="309460" y="253263"/>
                  </a:cubicBezTo>
                  <a:cubicBezTo>
                    <a:pt x="343405" y="214891"/>
                    <a:pt x="374399" y="167661"/>
                    <a:pt x="355212" y="107148"/>
                  </a:cubicBezTo>
                  <a:cubicBezTo>
                    <a:pt x="439339" y="59920"/>
                    <a:pt x="541177" y="24497"/>
                    <a:pt x="657774" y="9739"/>
                  </a:cubicBezTo>
                  <a:cubicBezTo>
                    <a:pt x="640062" y="45160"/>
                    <a:pt x="604641" y="70252"/>
                    <a:pt x="566267" y="98293"/>
                  </a:cubicBezTo>
                  <a:cubicBezTo>
                    <a:pt x="526419" y="127811"/>
                    <a:pt x="483616" y="158805"/>
                    <a:pt x="458526" y="204560"/>
                  </a:cubicBezTo>
                  <a:cubicBezTo>
                    <a:pt x="452622" y="214891"/>
                    <a:pt x="457050" y="228174"/>
                    <a:pt x="467382" y="234076"/>
                  </a:cubicBezTo>
                  <a:cubicBezTo>
                    <a:pt x="470333" y="235554"/>
                    <a:pt x="474762" y="237029"/>
                    <a:pt x="477713" y="237029"/>
                  </a:cubicBezTo>
                  <a:cubicBezTo>
                    <a:pt x="485093" y="237029"/>
                    <a:pt x="492472" y="232601"/>
                    <a:pt x="496900" y="225222"/>
                  </a:cubicBezTo>
                  <a:cubicBezTo>
                    <a:pt x="517563" y="188324"/>
                    <a:pt x="554460" y="161757"/>
                    <a:pt x="592834" y="133716"/>
                  </a:cubicBezTo>
                  <a:cubicBezTo>
                    <a:pt x="640062" y="99768"/>
                    <a:pt x="690244" y="62872"/>
                    <a:pt x="707955" y="3835"/>
                  </a:cubicBezTo>
                  <a:cubicBezTo>
                    <a:pt x="749281" y="-592"/>
                    <a:pt x="792082" y="-592"/>
                    <a:pt x="836359" y="88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0BEB02-8116-4F46-AB6A-D4D5C49D04DE}"/>
                </a:ext>
              </a:extLst>
            </p:cNvPr>
            <p:cNvSpPr/>
            <p:nvPr/>
          </p:nvSpPr>
          <p:spPr>
            <a:xfrm>
              <a:off x="10678380" y="4177037"/>
              <a:ext cx="1490669" cy="2774712"/>
            </a:xfrm>
            <a:custGeom>
              <a:avLst/>
              <a:gdLst>
                <a:gd name="connsiteX0" fmla="*/ 666835 w 780873"/>
                <a:gd name="connsiteY0" fmla="*/ 1305926 h 1453506"/>
                <a:gd name="connsiteX1" fmla="*/ 651372 w 780873"/>
                <a:gd name="connsiteY1" fmla="*/ 312438 h 1453506"/>
                <a:gd name="connsiteX2" fmla="*/ 554729 w 780873"/>
                <a:gd name="connsiteY2" fmla="*/ 146213 h 1453506"/>
                <a:gd name="connsiteX3" fmla="*/ 380772 w 780873"/>
                <a:gd name="connsiteY3" fmla="*/ 27149 h 1453506"/>
                <a:gd name="connsiteX4" fmla="*/ 113265 w 780873"/>
                <a:gd name="connsiteY4" fmla="*/ 51116 h 1453506"/>
                <a:gd name="connsiteX5" fmla="*/ 5799 w 780873"/>
                <a:gd name="connsiteY5" fmla="*/ 157810 h 1453506"/>
                <a:gd name="connsiteX6" fmla="*/ 14303 w 780873"/>
                <a:gd name="connsiteY6" fmla="*/ 162449 h 1453506"/>
                <a:gd name="connsiteX7" fmla="*/ 20488 w 780873"/>
                <a:gd name="connsiteY7" fmla="*/ 168634 h 1453506"/>
                <a:gd name="connsiteX8" fmla="*/ 168932 w 780873"/>
                <a:gd name="connsiteY8" fmla="*/ 149305 h 1453506"/>
                <a:gd name="connsiteX9" fmla="*/ 397008 w 780873"/>
                <a:gd name="connsiteY9" fmla="*/ 153171 h 1453506"/>
                <a:gd name="connsiteX10" fmla="*/ 540040 w 780873"/>
                <a:gd name="connsiteY10" fmla="*/ 265277 h 1453506"/>
                <a:gd name="connsiteX11" fmla="*/ 284903 w 780873"/>
                <a:gd name="connsiteY11" fmla="*/ 215023 h 1453506"/>
                <a:gd name="connsiteX12" fmla="*/ 157334 w 780873"/>
                <a:gd name="connsiteY12" fmla="*/ 245948 h 1453506"/>
                <a:gd name="connsiteX13" fmla="*/ 109400 w 780873"/>
                <a:gd name="connsiteY13" fmla="*/ 226620 h 1453506"/>
                <a:gd name="connsiteX14" fmla="*/ 59145 w 780873"/>
                <a:gd name="connsiteY14" fmla="*/ 283059 h 1453506"/>
                <a:gd name="connsiteX15" fmla="*/ 109400 w 780873"/>
                <a:gd name="connsiteY15" fmla="*/ 331767 h 1453506"/>
                <a:gd name="connsiteX16" fmla="*/ 164293 w 780873"/>
                <a:gd name="connsiteY16" fmla="*/ 308573 h 1453506"/>
                <a:gd name="connsiteX17" fmla="*/ 370722 w 780873"/>
                <a:gd name="connsiteY17" fmla="*/ 308573 h 1453506"/>
                <a:gd name="connsiteX18" fmla="*/ 513753 w 780873"/>
                <a:gd name="connsiteY18" fmla="*/ 405215 h 1453506"/>
                <a:gd name="connsiteX19" fmla="*/ 548544 w 780873"/>
                <a:gd name="connsiteY19" fmla="*/ 428410 h 1453506"/>
                <a:gd name="connsiteX20" fmla="*/ 575604 w 780873"/>
                <a:gd name="connsiteY20" fmla="*/ 602367 h 1453506"/>
                <a:gd name="connsiteX21" fmla="*/ 575604 w 780873"/>
                <a:gd name="connsiteY21" fmla="*/ 1309792 h 1453506"/>
                <a:gd name="connsiteX22" fmla="*/ 467364 w 780873"/>
                <a:gd name="connsiteY22" fmla="*/ 1360046 h 1453506"/>
                <a:gd name="connsiteX23" fmla="*/ 467364 w 780873"/>
                <a:gd name="connsiteY23" fmla="*/ 1452823 h 1453506"/>
                <a:gd name="connsiteX24" fmla="*/ 641321 w 780873"/>
                <a:gd name="connsiteY24" fmla="*/ 1383240 h 1453506"/>
                <a:gd name="connsiteX25" fmla="*/ 776621 w 780873"/>
                <a:gd name="connsiteY25" fmla="*/ 1445091 h 1453506"/>
                <a:gd name="connsiteX26" fmla="*/ 776621 w 780873"/>
                <a:gd name="connsiteY26" fmla="*/ 1352314 h 1453506"/>
                <a:gd name="connsiteX27" fmla="*/ 666835 w 780873"/>
                <a:gd name="connsiteY27" fmla="*/ 1305926 h 145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80873" h="1453506">
                  <a:moveTo>
                    <a:pt x="666835" y="1305926"/>
                  </a:moveTo>
                  <a:cubicBezTo>
                    <a:pt x="666835" y="1305926"/>
                    <a:pt x="662969" y="382021"/>
                    <a:pt x="651372" y="312438"/>
                  </a:cubicBezTo>
                  <a:cubicBezTo>
                    <a:pt x="639775" y="242856"/>
                    <a:pt x="593386" y="157810"/>
                    <a:pt x="554729" y="146213"/>
                  </a:cubicBezTo>
                  <a:cubicBezTo>
                    <a:pt x="516072" y="134616"/>
                    <a:pt x="477415" y="69672"/>
                    <a:pt x="380772" y="27149"/>
                  </a:cubicBezTo>
                  <a:cubicBezTo>
                    <a:pt x="284130" y="-15374"/>
                    <a:pt x="190580" y="12459"/>
                    <a:pt x="113265" y="51116"/>
                  </a:cubicBezTo>
                  <a:cubicBezTo>
                    <a:pt x="49095" y="83588"/>
                    <a:pt x="15076" y="140028"/>
                    <a:pt x="5799" y="157810"/>
                  </a:cubicBezTo>
                  <a:cubicBezTo>
                    <a:pt x="8891" y="159356"/>
                    <a:pt x="11211" y="160903"/>
                    <a:pt x="14303" y="162449"/>
                  </a:cubicBezTo>
                  <a:cubicBezTo>
                    <a:pt x="16623" y="163995"/>
                    <a:pt x="18942" y="166315"/>
                    <a:pt x="20488" y="168634"/>
                  </a:cubicBezTo>
                  <a:cubicBezTo>
                    <a:pt x="54507" y="160903"/>
                    <a:pt x="127955" y="146213"/>
                    <a:pt x="168932" y="149305"/>
                  </a:cubicBezTo>
                  <a:cubicBezTo>
                    <a:pt x="223051" y="153171"/>
                    <a:pt x="284903" y="129977"/>
                    <a:pt x="397008" y="153171"/>
                  </a:cubicBezTo>
                  <a:cubicBezTo>
                    <a:pt x="509114" y="176365"/>
                    <a:pt x="540040" y="265277"/>
                    <a:pt x="540040" y="265277"/>
                  </a:cubicBezTo>
                  <a:cubicBezTo>
                    <a:pt x="478188" y="207291"/>
                    <a:pt x="323560" y="191828"/>
                    <a:pt x="284903" y="215023"/>
                  </a:cubicBezTo>
                  <a:cubicBezTo>
                    <a:pt x="246246" y="238217"/>
                    <a:pt x="184394" y="261411"/>
                    <a:pt x="157334" y="245948"/>
                  </a:cubicBezTo>
                  <a:cubicBezTo>
                    <a:pt x="130274" y="230485"/>
                    <a:pt x="118677" y="199560"/>
                    <a:pt x="109400" y="226620"/>
                  </a:cubicBezTo>
                  <a:cubicBezTo>
                    <a:pt x="100122" y="253680"/>
                    <a:pt x="59145" y="283059"/>
                    <a:pt x="59145" y="283059"/>
                  </a:cubicBezTo>
                  <a:cubicBezTo>
                    <a:pt x="59145" y="283059"/>
                    <a:pt x="96256" y="312438"/>
                    <a:pt x="109400" y="331767"/>
                  </a:cubicBezTo>
                  <a:cubicBezTo>
                    <a:pt x="122543" y="351096"/>
                    <a:pt x="145737" y="343364"/>
                    <a:pt x="164293" y="308573"/>
                  </a:cubicBezTo>
                  <a:cubicBezTo>
                    <a:pt x="182075" y="273781"/>
                    <a:pt x="308870" y="327901"/>
                    <a:pt x="370722" y="308573"/>
                  </a:cubicBezTo>
                  <a:cubicBezTo>
                    <a:pt x="432573" y="289244"/>
                    <a:pt x="529216" y="347230"/>
                    <a:pt x="513753" y="405215"/>
                  </a:cubicBezTo>
                  <a:cubicBezTo>
                    <a:pt x="498290" y="463201"/>
                    <a:pt x="498290" y="455470"/>
                    <a:pt x="548544" y="428410"/>
                  </a:cubicBezTo>
                  <a:cubicBezTo>
                    <a:pt x="598798" y="401350"/>
                    <a:pt x="575604" y="602367"/>
                    <a:pt x="575604" y="602367"/>
                  </a:cubicBezTo>
                  <a:lnTo>
                    <a:pt x="575604" y="1309792"/>
                  </a:lnTo>
                  <a:lnTo>
                    <a:pt x="467364" y="1360046"/>
                  </a:lnTo>
                  <a:lnTo>
                    <a:pt x="467364" y="1452823"/>
                  </a:lnTo>
                  <a:lnTo>
                    <a:pt x="641321" y="1383240"/>
                  </a:lnTo>
                  <a:lnTo>
                    <a:pt x="776621" y="1445091"/>
                  </a:lnTo>
                  <a:lnTo>
                    <a:pt x="776621" y="1352314"/>
                  </a:lnTo>
                  <a:lnTo>
                    <a:pt x="666835" y="130592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25F52F2-CF4C-854C-8EA9-CE8F68C8D5EB}"/>
                </a:ext>
              </a:extLst>
            </p:cNvPr>
            <p:cNvSpPr/>
            <p:nvPr/>
          </p:nvSpPr>
          <p:spPr>
            <a:xfrm>
              <a:off x="10567129" y="8497196"/>
              <a:ext cx="2210286" cy="1359313"/>
            </a:xfrm>
            <a:custGeom>
              <a:avLst/>
              <a:gdLst>
                <a:gd name="connsiteX0" fmla="*/ 1627749 w 2210286"/>
                <a:gd name="connsiteY0" fmla="*/ 1477 h 1359313"/>
                <a:gd name="connsiteX1" fmla="*/ 1638080 w 2210286"/>
                <a:gd name="connsiteY1" fmla="*/ 1477 h 1359313"/>
                <a:gd name="connsiteX2" fmla="*/ 2203355 w 2210286"/>
                <a:gd name="connsiteY2" fmla="*/ 110694 h 1359313"/>
                <a:gd name="connsiteX3" fmla="*/ 2073475 w 2210286"/>
                <a:gd name="connsiteY3" fmla="*/ 391118 h 1359313"/>
                <a:gd name="connsiteX4" fmla="*/ 2033625 w 2210286"/>
                <a:gd name="connsiteY4" fmla="*/ 445726 h 1359313"/>
                <a:gd name="connsiteX5" fmla="*/ 1458019 w 2210286"/>
                <a:gd name="connsiteY5" fmla="*/ 748288 h 1359313"/>
                <a:gd name="connsiteX6" fmla="*/ 1503772 w 2210286"/>
                <a:gd name="connsiteY6" fmla="*/ 382262 h 1359313"/>
                <a:gd name="connsiteX7" fmla="*/ 1627749 w 2210286"/>
                <a:gd name="connsiteY7" fmla="*/ 1477 h 1359313"/>
                <a:gd name="connsiteX8" fmla="*/ 712683 w 2210286"/>
                <a:gd name="connsiteY8" fmla="*/ 0 h 1359313"/>
                <a:gd name="connsiteX9" fmla="*/ 950305 w 2210286"/>
                <a:gd name="connsiteY9" fmla="*/ 5903 h 1359313"/>
                <a:gd name="connsiteX10" fmla="*/ 1202687 w 2210286"/>
                <a:gd name="connsiteY10" fmla="*/ 11807 h 1359313"/>
                <a:gd name="connsiteX11" fmla="*/ 1221872 w 2210286"/>
                <a:gd name="connsiteY11" fmla="*/ 11807 h 1359313"/>
                <a:gd name="connsiteX12" fmla="*/ 1438831 w 2210286"/>
                <a:gd name="connsiteY12" fmla="*/ 389640 h 1359313"/>
                <a:gd name="connsiteX13" fmla="*/ 1438831 w 2210286"/>
                <a:gd name="connsiteY13" fmla="*/ 394069 h 1359313"/>
                <a:gd name="connsiteX14" fmla="*/ 1443260 w 2210286"/>
                <a:gd name="connsiteY14" fmla="*/ 411778 h 1359313"/>
                <a:gd name="connsiteX15" fmla="*/ 1382748 w 2210286"/>
                <a:gd name="connsiteY15" fmla="*/ 765997 h 1359313"/>
                <a:gd name="connsiteX16" fmla="*/ 449972 w 2210286"/>
                <a:gd name="connsiteY16" fmla="*/ 1176301 h 1359313"/>
                <a:gd name="connsiteX17" fmla="*/ 436689 w 2210286"/>
                <a:gd name="connsiteY17" fmla="*/ 1183681 h 1359313"/>
                <a:gd name="connsiteX18" fmla="*/ 156266 w 2210286"/>
                <a:gd name="connsiteY18" fmla="*/ 1359313 h 1359313"/>
                <a:gd name="connsiteX19" fmla="*/ 41145 w 2210286"/>
                <a:gd name="connsiteY19" fmla="*/ 1086270 h 1359313"/>
                <a:gd name="connsiteX20" fmla="*/ 24909 w 2210286"/>
                <a:gd name="connsiteY20" fmla="*/ 944581 h 1359313"/>
                <a:gd name="connsiteX21" fmla="*/ 120845 w 2210286"/>
                <a:gd name="connsiteY21" fmla="*/ 203675 h 1359313"/>
                <a:gd name="connsiteX22" fmla="*/ 712683 w 2210286"/>
                <a:gd name="connsiteY22" fmla="*/ 0 h 135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0286" h="1359313">
                  <a:moveTo>
                    <a:pt x="1627749" y="1477"/>
                  </a:moveTo>
                  <a:cubicBezTo>
                    <a:pt x="1630700" y="1477"/>
                    <a:pt x="1635129" y="1477"/>
                    <a:pt x="1638080" y="1477"/>
                  </a:cubicBezTo>
                  <a:cubicBezTo>
                    <a:pt x="1977541" y="1477"/>
                    <a:pt x="2166458" y="38374"/>
                    <a:pt x="2203355" y="110694"/>
                  </a:cubicBezTo>
                  <a:cubicBezTo>
                    <a:pt x="2234349" y="172682"/>
                    <a:pt x="2156127" y="278948"/>
                    <a:pt x="2073475" y="391118"/>
                  </a:cubicBezTo>
                  <a:cubicBezTo>
                    <a:pt x="2060191" y="408829"/>
                    <a:pt x="2046908" y="426541"/>
                    <a:pt x="2033625" y="445726"/>
                  </a:cubicBezTo>
                  <a:cubicBezTo>
                    <a:pt x="1869798" y="674493"/>
                    <a:pt x="1579043" y="733530"/>
                    <a:pt x="1458019" y="748288"/>
                  </a:cubicBezTo>
                  <a:cubicBezTo>
                    <a:pt x="1506723" y="618409"/>
                    <a:pt x="1522959" y="497383"/>
                    <a:pt x="1503772" y="382262"/>
                  </a:cubicBezTo>
                  <a:cubicBezTo>
                    <a:pt x="1512628" y="278948"/>
                    <a:pt x="1540671" y="126930"/>
                    <a:pt x="1627749" y="1477"/>
                  </a:cubicBezTo>
                  <a:close/>
                  <a:moveTo>
                    <a:pt x="712683" y="0"/>
                  </a:moveTo>
                  <a:cubicBezTo>
                    <a:pt x="789432" y="0"/>
                    <a:pt x="867654" y="2951"/>
                    <a:pt x="950305" y="5903"/>
                  </a:cubicBezTo>
                  <a:cubicBezTo>
                    <a:pt x="1032956" y="8854"/>
                    <a:pt x="1118559" y="11807"/>
                    <a:pt x="1202687" y="11807"/>
                  </a:cubicBezTo>
                  <a:cubicBezTo>
                    <a:pt x="1210065" y="11807"/>
                    <a:pt x="1215970" y="11807"/>
                    <a:pt x="1221872" y="11807"/>
                  </a:cubicBezTo>
                  <a:cubicBezTo>
                    <a:pt x="1344373" y="135784"/>
                    <a:pt x="1416693" y="259760"/>
                    <a:pt x="1438831" y="389640"/>
                  </a:cubicBezTo>
                  <a:cubicBezTo>
                    <a:pt x="1438831" y="391115"/>
                    <a:pt x="1438831" y="392591"/>
                    <a:pt x="1438831" y="394069"/>
                  </a:cubicBezTo>
                  <a:cubicBezTo>
                    <a:pt x="1438831" y="401447"/>
                    <a:pt x="1440307" y="407351"/>
                    <a:pt x="1443260" y="411778"/>
                  </a:cubicBezTo>
                  <a:cubicBezTo>
                    <a:pt x="1458019" y="522472"/>
                    <a:pt x="1437356" y="639069"/>
                    <a:pt x="1382748" y="765997"/>
                  </a:cubicBezTo>
                  <a:cubicBezTo>
                    <a:pt x="1210065" y="947535"/>
                    <a:pt x="460303" y="1176301"/>
                    <a:pt x="449972" y="1176301"/>
                  </a:cubicBezTo>
                  <a:cubicBezTo>
                    <a:pt x="444069" y="1177776"/>
                    <a:pt x="439640" y="1180728"/>
                    <a:pt x="436689" y="1183681"/>
                  </a:cubicBezTo>
                  <a:cubicBezTo>
                    <a:pt x="311237" y="1300278"/>
                    <a:pt x="216779" y="1359313"/>
                    <a:pt x="156266" y="1359313"/>
                  </a:cubicBezTo>
                  <a:cubicBezTo>
                    <a:pt x="80995" y="1359313"/>
                    <a:pt x="55904" y="1250096"/>
                    <a:pt x="41145" y="1086270"/>
                  </a:cubicBezTo>
                  <a:cubicBezTo>
                    <a:pt x="38194" y="1040517"/>
                    <a:pt x="30814" y="994763"/>
                    <a:pt x="24909" y="944581"/>
                  </a:cubicBezTo>
                  <a:cubicBezTo>
                    <a:pt x="-4609" y="717293"/>
                    <a:pt x="-38554" y="457532"/>
                    <a:pt x="120845" y="203675"/>
                  </a:cubicBezTo>
                  <a:cubicBezTo>
                    <a:pt x="234488" y="25090"/>
                    <a:pt x="472110" y="0"/>
                    <a:pt x="71268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DC159BB8-4DDD-854D-AB3D-4C434EC4692E}"/>
                </a:ext>
              </a:extLst>
            </p:cNvPr>
            <p:cNvSpPr/>
            <p:nvPr/>
          </p:nvSpPr>
          <p:spPr>
            <a:xfrm>
              <a:off x="10498479" y="6032427"/>
              <a:ext cx="1133528" cy="2853488"/>
            </a:xfrm>
            <a:custGeom>
              <a:avLst/>
              <a:gdLst>
                <a:gd name="connsiteX0" fmla="*/ 133409 w 1133528"/>
                <a:gd name="connsiteY0" fmla="*/ 1384404 h 2853488"/>
                <a:gd name="connsiteX1" fmla="*/ 211632 w 1133528"/>
                <a:gd name="connsiteY1" fmla="*/ 1449344 h 2853488"/>
                <a:gd name="connsiteX2" fmla="*/ 1132602 w 1133528"/>
                <a:gd name="connsiteY2" fmla="*/ 1748953 h 2853488"/>
                <a:gd name="connsiteX3" fmla="*/ 930401 w 1133528"/>
                <a:gd name="connsiteY3" fmla="*/ 2346698 h 2853488"/>
                <a:gd name="connsiteX4" fmla="*/ 850701 w 1133528"/>
                <a:gd name="connsiteY4" fmla="*/ 2393928 h 2853488"/>
                <a:gd name="connsiteX5" fmla="*/ 133409 w 1133528"/>
                <a:gd name="connsiteY5" fmla="*/ 1384404 h 2853488"/>
                <a:gd name="connsiteX6" fmla="*/ 28620 w 1133528"/>
                <a:gd name="connsiteY6" fmla="*/ 1356361 h 2853488"/>
                <a:gd name="connsiteX7" fmla="*/ 202776 w 1133528"/>
                <a:gd name="connsiteY7" fmla="*/ 1728290 h 2853488"/>
                <a:gd name="connsiteX8" fmla="*/ 771002 w 1133528"/>
                <a:gd name="connsiteY8" fmla="*/ 2444107 h 2853488"/>
                <a:gd name="connsiteX9" fmla="*/ 530429 w 1133528"/>
                <a:gd name="connsiteY9" fmla="*/ 2610885 h 2853488"/>
                <a:gd name="connsiteX10" fmla="*/ 120124 w 1133528"/>
                <a:gd name="connsiteY10" fmla="*/ 2848507 h 2853488"/>
                <a:gd name="connsiteX11" fmla="*/ 62565 w 1133528"/>
                <a:gd name="connsiteY11" fmla="*/ 2839652 h 2853488"/>
                <a:gd name="connsiteX12" fmla="*/ 3528 w 1133528"/>
                <a:gd name="connsiteY12" fmla="*/ 2157782 h 2853488"/>
                <a:gd name="connsiteX13" fmla="*/ 6479 w 1133528"/>
                <a:gd name="connsiteY13" fmla="*/ 1698771 h 2853488"/>
                <a:gd name="connsiteX14" fmla="*/ 28620 w 1133528"/>
                <a:gd name="connsiteY14" fmla="*/ 1356361 h 2853488"/>
                <a:gd name="connsiteX15" fmla="*/ 861034 w 1133528"/>
                <a:gd name="connsiteY15" fmla="*/ 0 h 2853488"/>
                <a:gd name="connsiteX16" fmla="*/ 961396 w 1133528"/>
                <a:gd name="connsiteY16" fmla="*/ 22139 h 2853488"/>
                <a:gd name="connsiteX17" fmla="*/ 1116368 w 1133528"/>
                <a:gd name="connsiteY17" fmla="*/ 1266330 h 2853488"/>
                <a:gd name="connsiteX18" fmla="*/ 1114892 w 1133528"/>
                <a:gd name="connsiteY18" fmla="*/ 1496574 h 2853488"/>
                <a:gd name="connsiteX19" fmla="*/ 1126699 w 1133528"/>
                <a:gd name="connsiteY19" fmla="*/ 1658923 h 2853488"/>
                <a:gd name="connsiteX20" fmla="*/ 267717 w 1133528"/>
                <a:gd name="connsiteY20" fmla="*/ 1382928 h 2853488"/>
                <a:gd name="connsiteX21" fmla="*/ 64042 w 1133528"/>
                <a:gd name="connsiteY21" fmla="*/ 1180728 h 2853488"/>
                <a:gd name="connsiteX22" fmla="*/ 396121 w 1133528"/>
                <a:gd name="connsiteY22" fmla="*/ 463435 h 2853488"/>
                <a:gd name="connsiteX23" fmla="*/ 435971 w 1133528"/>
                <a:gd name="connsiteY23" fmla="*/ 399971 h 2853488"/>
                <a:gd name="connsiteX24" fmla="*/ 861034 w 1133528"/>
                <a:gd name="connsiteY24" fmla="*/ 0 h 28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3528" h="2853488">
                  <a:moveTo>
                    <a:pt x="133409" y="1384404"/>
                  </a:moveTo>
                  <a:cubicBezTo>
                    <a:pt x="158499" y="1405067"/>
                    <a:pt x="183589" y="1427206"/>
                    <a:pt x="211632" y="1449344"/>
                  </a:cubicBezTo>
                  <a:cubicBezTo>
                    <a:pt x="393170" y="1589555"/>
                    <a:pt x="691303" y="1740099"/>
                    <a:pt x="1132602" y="1748953"/>
                  </a:cubicBezTo>
                  <a:cubicBezTo>
                    <a:pt x="1139980" y="2016094"/>
                    <a:pt x="1106035" y="2243384"/>
                    <a:pt x="930401" y="2346698"/>
                  </a:cubicBezTo>
                  <a:cubicBezTo>
                    <a:pt x="902358" y="2362934"/>
                    <a:pt x="875792" y="2377692"/>
                    <a:pt x="850701" y="2393928"/>
                  </a:cubicBezTo>
                  <a:cubicBezTo>
                    <a:pt x="497960" y="2143022"/>
                    <a:pt x="255908" y="1673682"/>
                    <a:pt x="133409" y="1384404"/>
                  </a:cubicBezTo>
                  <a:close/>
                  <a:moveTo>
                    <a:pt x="28620" y="1356361"/>
                  </a:moveTo>
                  <a:cubicBezTo>
                    <a:pt x="68468" y="1456722"/>
                    <a:pt x="127505" y="1588079"/>
                    <a:pt x="202776" y="1728290"/>
                  </a:cubicBezTo>
                  <a:cubicBezTo>
                    <a:pt x="373982" y="2048563"/>
                    <a:pt x="565850" y="2287661"/>
                    <a:pt x="771002" y="2444107"/>
                  </a:cubicBezTo>
                  <a:cubicBezTo>
                    <a:pt x="679495" y="2504620"/>
                    <a:pt x="601273" y="2559228"/>
                    <a:pt x="530429" y="2610885"/>
                  </a:cubicBezTo>
                  <a:cubicBezTo>
                    <a:pt x="381360" y="2717151"/>
                    <a:pt x="264764" y="2801279"/>
                    <a:pt x="120124" y="2848507"/>
                  </a:cubicBezTo>
                  <a:cubicBezTo>
                    <a:pt x="95035" y="2857363"/>
                    <a:pt x="77323" y="2854412"/>
                    <a:pt x="62565" y="2839652"/>
                  </a:cubicBezTo>
                  <a:cubicBezTo>
                    <a:pt x="-9755" y="2765856"/>
                    <a:pt x="-2375" y="2457390"/>
                    <a:pt x="3528" y="2157782"/>
                  </a:cubicBezTo>
                  <a:cubicBezTo>
                    <a:pt x="7957" y="2005762"/>
                    <a:pt x="10908" y="1850791"/>
                    <a:pt x="6479" y="1698771"/>
                  </a:cubicBezTo>
                  <a:cubicBezTo>
                    <a:pt x="3528" y="1577748"/>
                    <a:pt x="12384" y="1464102"/>
                    <a:pt x="28620" y="1356361"/>
                  </a:cubicBezTo>
                  <a:close/>
                  <a:moveTo>
                    <a:pt x="861034" y="0"/>
                  </a:moveTo>
                  <a:cubicBezTo>
                    <a:pt x="893504" y="0"/>
                    <a:pt x="927451" y="7379"/>
                    <a:pt x="961396" y="22139"/>
                  </a:cubicBezTo>
                  <a:cubicBezTo>
                    <a:pt x="1144408" y="98885"/>
                    <a:pt x="1125223" y="916540"/>
                    <a:pt x="1116368" y="1266330"/>
                  </a:cubicBezTo>
                  <a:cubicBezTo>
                    <a:pt x="1113414" y="1378500"/>
                    <a:pt x="1111939" y="1459675"/>
                    <a:pt x="1114892" y="1496574"/>
                  </a:cubicBezTo>
                  <a:cubicBezTo>
                    <a:pt x="1119319" y="1551182"/>
                    <a:pt x="1123746" y="1605790"/>
                    <a:pt x="1126699" y="1658923"/>
                  </a:cubicBezTo>
                  <a:cubicBezTo>
                    <a:pt x="791665" y="1654496"/>
                    <a:pt x="497959" y="1560038"/>
                    <a:pt x="267717" y="1382928"/>
                  </a:cubicBezTo>
                  <a:cubicBezTo>
                    <a:pt x="180639" y="1315036"/>
                    <a:pt x="112746" y="1244192"/>
                    <a:pt x="64042" y="1180728"/>
                  </a:cubicBezTo>
                  <a:cubicBezTo>
                    <a:pt x="136362" y="898829"/>
                    <a:pt x="266241" y="664158"/>
                    <a:pt x="396121" y="463435"/>
                  </a:cubicBezTo>
                  <a:cubicBezTo>
                    <a:pt x="409405" y="442772"/>
                    <a:pt x="422688" y="422110"/>
                    <a:pt x="435971" y="399971"/>
                  </a:cubicBezTo>
                  <a:cubicBezTo>
                    <a:pt x="554045" y="212531"/>
                    <a:pt x="686876" y="0"/>
                    <a:pt x="8610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A2CB73D-88A3-DA4E-918D-ABC8129870E1}"/>
                </a:ext>
              </a:extLst>
            </p:cNvPr>
            <p:cNvSpPr/>
            <p:nvPr/>
          </p:nvSpPr>
          <p:spPr>
            <a:xfrm>
              <a:off x="12113899" y="6033903"/>
              <a:ext cx="1131575" cy="2848507"/>
            </a:xfrm>
            <a:custGeom>
              <a:avLst/>
              <a:gdLst>
                <a:gd name="connsiteX0" fmla="*/ 1000473 w 1131575"/>
                <a:gd name="connsiteY0" fmla="*/ 1377023 h 2848507"/>
                <a:gd name="connsiteX1" fmla="*/ 283179 w 1131575"/>
                <a:gd name="connsiteY1" fmla="*/ 2390973 h 2848507"/>
                <a:gd name="connsiteX2" fmla="*/ 203479 w 1131575"/>
                <a:gd name="connsiteY2" fmla="*/ 2343745 h 2848507"/>
                <a:gd name="connsiteX3" fmla="*/ 1280 w 1131575"/>
                <a:gd name="connsiteY3" fmla="*/ 1746000 h 2848507"/>
                <a:gd name="connsiteX4" fmla="*/ 1000473 w 1131575"/>
                <a:gd name="connsiteY4" fmla="*/ 1377023 h 2848507"/>
                <a:gd name="connsiteX5" fmla="*/ 1103785 w 1131575"/>
                <a:gd name="connsiteY5" fmla="*/ 1353409 h 2848507"/>
                <a:gd name="connsiteX6" fmla="*/ 1125923 w 1131575"/>
                <a:gd name="connsiteY6" fmla="*/ 1695819 h 2848507"/>
                <a:gd name="connsiteX7" fmla="*/ 1127399 w 1131575"/>
                <a:gd name="connsiteY7" fmla="*/ 2153352 h 2848507"/>
                <a:gd name="connsiteX8" fmla="*/ 1068364 w 1131575"/>
                <a:gd name="connsiteY8" fmla="*/ 2835224 h 2848507"/>
                <a:gd name="connsiteX9" fmla="*/ 1037370 w 1131575"/>
                <a:gd name="connsiteY9" fmla="*/ 2848507 h 2848507"/>
                <a:gd name="connsiteX10" fmla="*/ 1010802 w 1131575"/>
                <a:gd name="connsiteY10" fmla="*/ 2844080 h 2848507"/>
                <a:gd name="connsiteX11" fmla="*/ 600500 w 1131575"/>
                <a:gd name="connsiteY11" fmla="*/ 2606458 h 2848507"/>
                <a:gd name="connsiteX12" fmla="*/ 359927 w 1131575"/>
                <a:gd name="connsiteY12" fmla="*/ 2439680 h 2848507"/>
                <a:gd name="connsiteX13" fmla="*/ 929627 w 1131575"/>
                <a:gd name="connsiteY13" fmla="*/ 1725338 h 2848507"/>
                <a:gd name="connsiteX14" fmla="*/ 1103785 w 1131575"/>
                <a:gd name="connsiteY14" fmla="*/ 1353409 h 2848507"/>
                <a:gd name="connsiteX15" fmla="*/ 272848 w 1131575"/>
                <a:gd name="connsiteY15" fmla="*/ 0 h 2848507"/>
                <a:gd name="connsiteX16" fmla="*/ 697911 w 1131575"/>
                <a:gd name="connsiteY16" fmla="*/ 399971 h 2848507"/>
                <a:gd name="connsiteX17" fmla="*/ 737761 w 1131575"/>
                <a:gd name="connsiteY17" fmla="*/ 463435 h 2848507"/>
                <a:gd name="connsiteX18" fmla="*/ 1069841 w 1131575"/>
                <a:gd name="connsiteY18" fmla="*/ 1180728 h 2848507"/>
                <a:gd name="connsiteX19" fmla="*/ 5709 w 1131575"/>
                <a:gd name="connsiteY19" fmla="*/ 1658923 h 2848507"/>
                <a:gd name="connsiteX20" fmla="*/ 18992 w 1131575"/>
                <a:gd name="connsiteY20" fmla="*/ 1496572 h 2848507"/>
                <a:gd name="connsiteX21" fmla="*/ 17516 w 1131575"/>
                <a:gd name="connsiteY21" fmla="*/ 1266332 h 2848507"/>
                <a:gd name="connsiteX22" fmla="*/ 172487 w 1131575"/>
                <a:gd name="connsiteY22" fmla="*/ 22139 h 2848507"/>
                <a:gd name="connsiteX23" fmla="*/ 272848 w 1131575"/>
                <a:gd name="connsiteY23" fmla="*/ 0 h 28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1575" h="2848507">
                  <a:moveTo>
                    <a:pt x="1000473" y="1377023"/>
                  </a:moveTo>
                  <a:cubicBezTo>
                    <a:pt x="879447" y="1664825"/>
                    <a:pt x="635923" y="2138593"/>
                    <a:pt x="283179" y="2390973"/>
                  </a:cubicBezTo>
                  <a:cubicBezTo>
                    <a:pt x="256612" y="2376215"/>
                    <a:pt x="231522" y="2359979"/>
                    <a:pt x="203479" y="2343745"/>
                  </a:cubicBezTo>
                  <a:cubicBezTo>
                    <a:pt x="26370" y="2240431"/>
                    <a:pt x="-7576" y="2013141"/>
                    <a:pt x="1280" y="1746000"/>
                  </a:cubicBezTo>
                  <a:cubicBezTo>
                    <a:pt x="486854" y="1738620"/>
                    <a:pt x="805652" y="1555608"/>
                    <a:pt x="1000473" y="1377023"/>
                  </a:cubicBezTo>
                  <a:close/>
                  <a:moveTo>
                    <a:pt x="1103785" y="1353409"/>
                  </a:moveTo>
                  <a:cubicBezTo>
                    <a:pt x="1121496" y="1461150"/>
                    <a:pt x="1128877" y="1574796"/>
                    <a:pt x="1125923" y="1695819"/>
                  </a:cubicBezTo>
                  <a:cubicBezTo>
                    <a:pt x="1121496" y="1847839"/>
                    <a:pt x="1125923" y="2004286"/>
                    <a:pt x="1127399" y="2153352"/>
                  </a:cubicBezTo>
                  <a:cubicBezTo>
                    <a:pt x="1134779" y="2451487"/>
                    <a:pt x="1140683" y="2761429"/>
                    <a:pt x="1068364" y="2835224"/>
                  </a:cubicBezTo>
                  <a:cubicBezTo>
                    <a:pt x="1059508" y="2844080"/>
                    <a:pt x="1049177" y="2848507"/>
                    <a:pt x="1037370" y="2848507"/>
                  </a:cubicBezTo>
                  <a:cubicBezTo>
                    <a:pt x="1029990" y="2848507"/>
                    <a:pt x="1021134" y="2847031"/>
                    <a:pt x="1010802" y="2844080"/>
                  </a:cubicBezTo>
                  <a:cubicBezTo>
                    <a:pt x="866163" y="2796850"/>
                    <a:pt x="749567" y="2712723"/>
                    <a:pt x="600500" y="2606458"/>
                  </a:cubicBezTo>
                  <a:cubicBezTo>
                    <a:pt x="528181" y="2554801"/>
                    <a:pt x="451432" y="2498717"/>
                    <a:pt x="359927" y="2439680"/>
                  </a:cubicBezTo>
                  <a:cubicBezTo>
                    <a:pt x="566553" y="2284709"/>
                    <a:pt x="756947" y="2045611"/>
                    <a:pt x="929627" y="1725338"/>
                  </a:cubicBezTo>
                  <a:cubicBezTo>
                    <a:pt x="1004898" y="1585127"/>
                    <a:pt x="1062459" y="1453770"/>
                    <a:pt x="1103785" y="1353409"/>
                  </a:cubicBezTo>
                  <a:close/>
                  <a:moveTo>
                    <a:pt x="272848" y="0"/>
                  </a:moveTo>
                  <a:cubicBezTo>
                    <a:pt x="447006" y="0"/>
                    <a:pt x="579839" y="212531"/>
                    <a:pt x="697911" y="399971"/>
                  </a:cubicBezTo>
                  <a:cubicBezTo>
                    <a:pt x="711194" y="420634"/>
                    <a:pt x="724478" y="442772"/>
                    <a:pt x="737761" y="463435"/>
                  </a:cubicBezTo>
                  <a:cubicBezTo>
                    <a:pt x="867640" y="664158"/>
                    <a:pt x="997522" y="898829"/>
                    <a:pt x="1069841" y="1180728"/>
                  </a:cubicBezTo>
                  <a:cubicBezTo>
                    <a:pt x="916346" y="1369644"/>
                    <a:pt x="591646" y="1650067"/>
                    <a:pt x="5709" y="1658923"/>
                  </a:cubicBezTo>
                  <a:cubicBezTo>
                    <a:pt x="8660" y="1605790"/>
                    <a:pt x="13087" y="1551182"/>
                    <a:pt x="18992" y="1496572"/>
                  </a:cubicBezTo>
                  <a:cubicBezTo>
                    <a:pt x="21943" y="1458199"/>
                    <a:pt x="20467" y="1378500"/>
                    <a:pt x="17516" y="1266332"/>
                  </a:cubicBezTo>
                  <a:cubicBezTo>
                    <a:pt x="8660" y="916540"/>
                    <a:pt x="-12002" y="98885"/>
                    <a:pt x="172487" y="22139"/>
                  </a:cubicBezTo>
                  <a:cubicBezTo>
                    <a:pt x="207908" y="7379"/>
                    <a:pt x="240378" y="0"/>
                    <a:pt x="27284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A7B8AFC-3357-8F49-86C6-E08FCC14EBC5}"/>
                </a:ext>
              </a:extLst>
            </p:cNvPr>
            <p:cNvSpPr/>
            <p:nvPr/>
          </p:nvSpPr>
          <p:spPr>
            <a:xfrm>
              <a:off x="11346234" y="7418482"/>
              <a:ext cx="1075496" cy="1288633"/>
            </a:xfrm>
            <a:custGeom>
              <a:avLst/>
              <a:gdLst>
                <a:gd name="connsiteX0" fmla="*/ 699577 w 1075496"/>
                <a:gd name="connsiteY0" fmla="*/ 370277 h 1288633"/>
                <a:gd name="connsiteX1" fmla="*/ 950483 w 1075496"/>
                <a:gd name="connsiteY1" fmla="*/ 449975 h 1288633"/>
                <a:gd name="connsiteX2" fmla="*/ 1074460 w 1075496"/>
                <a:gd name="connsiteY2" fmla="*/ 1022628 h 1288633"/>
                <a:gd name="connsiteX3" fmla="*/ 919489 w 1075496"/>
                <a:gd name="connsiteY3" fmla="*/ 1272057 h 1288633"/>
                <a:gd name="connsiteX4" fmla="*/ 792558 w 1075496"/>
                <a:gd name="connsiteY4" fmla="*/ 1288293 h 1288633"/>
                <a:gd name="connsiteX5" fmla="*/ 763042 w 1075496"/>
                <a:gd name="connsiteY5" fmla="*/ 736302 h 1288633"/>
                <a:gd name="connsiteX6" fmla="*/ 771895 w 1075496"/>
                <a:gd name="connsiteY6" fmla="*/ 681694 h 1288633"/>
                <a:gd name="connsiteX7" fmla="*/ 777800 w 1075496"/>
                <a:gd name="connsiteY7" fmla="*/ 641844 h 1288633"/>
                <a:gd name="connsiteX8" fmla="*/ 895873 w 1075496"/>
                <a:gd name="connsiteY8" fmla="*/ 724495 h 1288633"/>
                <a:gd name="connsiteX9" fmla="*/ 969668 w 1075496"/>
                <a:gd name="connsiteY9" fmla="*/ 857326 h 1288633"/>
                <a:gd name="connsiteX10" fmla="*/ 990333 w 1075496"/>
                <a:gd name="connsiteY10" fmla="*/ 876513 h 1288633"/>
                <a:gd name="connsiteX11" fmla="*/ 996236 w 1075496"/>
                <a:gd name="connsiteY11" fmla="*/ 875037 h 1288633"/>
                <a:gd name="connsiteX12" fmla="*/ 1009518 w 1075496"/>
                <a:gd name="connsiteY12" fmla="*/ 855850 h 1288633"/>
                <a:gd name="connsiteX13" fmla="*/ 957861 w 1075496"/>
                <a:gd name="connsiteY13" fmla="*/ 712688 h 1288633"/>
                <a:gd name="connsiteX14" fmla="*/ 1016899 w 1075496"/>
                <a:gd name="connsiteY14" fmla="*/ 650698 h 1288633"/>
                <a:gd name="connsiteX15" fmla="*/ 1008043 w 1075496"/>
                <a:gd name="connsiteY15" fmla="*/ 624133 h 1288633"/>
                <a:gd name="connsiteX16" fmla="*/ 981477 w 1075496"/>
                <a:gd name="connsiteY16" fmla="*/ 632988 h 1288633"/>
                <a:gd name="connsiteX17" fmla="*/ 882590 w 1075496"/>
                <a:gd name="connsiteY17" fmla="*/ 681694 h 1288633"/>
                <a:gd name="connsiteX18" fmla="*/ 777800 w 1075496"/>
                <a:gd name="connsiteY18" fmla="*/ 542957 h 1288633"/>
                <a:gd name="connsiteX19" fmla="*/ 699577 w 1075496"/>
                <a:gd name="connsiteY19" fmla="*/ 370277 h 1288633"/>
                <a:gd name="connsiteX20" fmla="*/ 211051 w 1075496"/>
                <a:gd name="connsiteY20" fmla="*/ 333381 h 1288633"/>
                <a:gd name="connsiteX21" fmla="*/ 81172 w 1075496"/>
                <a:gd name="connsiteY21" fmla="*/ 669889 h 1288633"/>
                <a:gd name="connsiteX22" fmla="*/ 84123 w 1075496"/>
                <a:gd name="connsiteY22" fmla="*/ 754016 h 1288633"/>
                <a:gd name="connsiteX23" fmla="*/ 11803 w 1075496"/>
                <a:gd name="connsiteY23" fmla="*/ 438171 h 1288633"/>
                <a:gd name="connsiteX24" fmla="*/ 119544 w 1075496"/>
                <a:gd name="connsiteY24" fmla="*/ 343712 h 1288633"/>
                <a:gd name="connsiteX25" fmla="*/ 211051 w 1075496"/>
                <a:gd name="connsiteY25" fmla="*/ 333381 h 1288633"/>
                <a:gd name="connsiteX26" fmla="*/ 740904 w 1075496"/>
                <a:gd name="connsiteY26" fmla="*/ 44101 h 1288633"/>
                <a:gd name="connsiteX27" fmla="*/ 765996 w 1075496"/>
                <a:gd name="connsiteY27" fmla="*/ 70667 h 1288633"/>
                <a:gd name="connsiteX28" fmla="*/ 742380 w 1075496"/>
                <a:gd name="connsiteY28" fmla="*/ 176932 h 1288633"/>
                <a:gd name="connsiteX29" fmla="*/ 757140 w 1075496"/>
                <a:gd name="connsiteY29" fmla="*/ 194644 h 1288633"/>
                <a:gd name="connsiteX30" fmla="*/ 779278 w 1075496"/>
                <a:gd name="connsiteY30" fmla="*/ 187264 h 1288633"/>
                <a:gd name="connsiteX31" fmla="*/ 851598 w 1075496"/>
                <a:gd name="connsiteY31" fmla="*/ 135607 h 1288633"/>
                <a:gd name="connsiteX32" fmla="*/ 875213 w 1075496"/>
                <a:gd name="connsiteY32" fmla="*/ 165125 h 1288633"/>
                <a:gd name="connsiteX33" fmla="*/ 826509 w 1075496"/>
                <a:gd name="connsiteY33" fmla="*/ 343712 h 1288633"/>
                <a:gd name="connsiteX34" fmla="*/ 659730 w 1075496"/>
                <a:gd name="connsiteY34" fmla="*/ 333381 h 1288633"/>
                <a:gd name="connsiteX35" fmla="*/ 557891 w 1075496"/>
                <a:gd name="connsiteY35" fmla="*/ 238921 h 1288633"/>
                <a:gd name="connsiteX36" fmla="*/ 702531 w 1075496"/>
                <a:gd name="connsiteY36" fmla="*/ 114944 h 1288633"/>
                <a:gd name="connsiteX37" fmla="*/ 714338 w 1075496"/>
                <a:gd name="connsiteY37" fmla="*/ 101661 h 1288633"/>
                <a:gd name="connsiteX38" fmla="*/ 711385 w 1075496"/>
                <a:gd name="connsiteY38" fmla="*/ 83949 h 1288633"/>
                <a:gd name="connsiteX39" fmla="*/ 701054 w 1075496"/>
                <a:gd name="connsiteY39" fmla="*/ 69191 h 1288633"/>
                <a:gd name="connsiteX40" fmla="*/ 611023 w 1075496"/>
                <a:gd name="connsiteY40" fmla="*/ 1300 h 1288633"/>
                <a:gd name="connsiteX41" fmla="*/ 667107 w 1075496"/>
                <a:gd name="connsiteY41" fmla="*/ 80998 h 1288633"/>
                <a:gd name="connsiteX42" fmla="*/ 519517 w 1075496"/>
                <a:gd name="connsiteY42" fmla="*/ 228591 h 1288633"/>
                <a:gd name="connsiteX43" fmla="*/ 649396 w 1075496"/>
                <a:gd name="connsiteY43" fmla="*/ 365851 h 1288633"/>
                <a:gd name="connsiteX44" fmla="*/ 740902 w 1075496"/>
                <a:gd name="connsiteY44" fmla="*/ 612328 h 1288633"/>
                <a:gd name="connsiteX45" fmla="*/ 733522 w 1075496"/>
                <a:gd name="connsiteY45" fmla="*/ 666937 h 1288633"/>
                <a:gd name="connsiteX46" fmla="*/ 639064 w 1075496"/>
                <a:gd name="connsiteY46" fmla="*/ 748110 h 1288633"/>
                <a:gd name="connsiteX47" fmla="*/ 615450 w 1075496"/>
                <a:gd name="connsiteY47" fmla="*/ 764346 h 1288633"/>
                <a:gd name="connsiteX48" fmla="*/ 392589 w 1075496"/>
                <a:gd name="connsiteY48" fmla="*/ 827810 h 1288633"/>
                <a:gd name="connsiteX49" fmla="*/ 364546 w 1075496"/>
                <a:gd name="connsiteY49" fmla="*/ 832239 h 1288633"/>
                <a:gd name="connsiteX50" fmla="*/ 368973 w 1075496"/>
                <a:gd name="connsiteY50" fmla="*/ 860280 h 1288633"/>
                <a:gd name="connsiteX51" fmla="*/ 488522 w 1075496"/>
                <a:gd name="connsiteY51" fmla="*/ 861756 h 1288633"/>
                <a:gd name="connsiteX52" fmla="*/ 366022 w 1075496"/>
                <a:gd name="connsiteY52" fmla="*/ 926697 h 1288633"/>
                <a:gd name="connsiteX53" fmla="*/ 352739 w 1075496"/>
                <a:gd name="connsiteY53" fmla="*/ 951787 h 1288633"/>
                <a:gd name="connsiteX54" fmla="*/ 377829 w 1075496"/>
                <a:gd name="connsiteY54" fmla="*/ 965070 h 1288633"/>
                <a:gd name="connsiteX55" fmla="*/ 518041 w 1075496"/>
                <a:gd name="connsiteY55" fmla="*/ 889799 h 1288633"/>
                <a:gd name="connsiteX56" fmla="*/ 528372 w 1075496"/>
                <a:gd name="connsiteY56" fmla="*/ 988686 h 1288633"/>
                <a:gd name="connsiteX57" fmla="*/ 553462 w 1075496"/>
                <a:gd name="connsiteY57" fmla="*/ 1000493 h 1288633"/>
                <a:gd name="connsiteX58" fmla="*/ 554938 w 1075496"/>
                <a:gd name="connsiteY58" fmla="*/ 1000493 h 1288633"/>
                <a:gd name="connsiteX59" fmla="*/ 565269 w 1075496"/>
                <a:gd name="connsiteY59" fmla="*/ 973925 h 1288633"/>
                <a:gd name="connsiteX60" fmla="*/ 577076 w 1075496"/>
                <a:gd name="connsiteY60" fmla="*/ 852902 h 1288633"/>
                <a:gd name="connsiteX61" fmla="*/ 590361 w 1075496"/>
                <a:gd name="connsiteY61" fmla="*/ 836666 h 1288633"/>
                <a:gd name="connsiteX62" fmla="*/ 636113 w 1075496"/>
                <a:gd name="connsiteY62" fmla="*/ 801245 h 1288633"/>
                <a:gd name="connsiteX63" fmla="*/ 659727 w 1075496"/>
                <a:gd name="connsiteY63" fmla="*/ 785009 h 1288633"/>
                <a:gd name="connsiteX64" fmla="*/ 718764 w 1075496"/>
                <a:gd name="connsiteY64" fmla="*/ 743683 h 1288633"/>
                <a:gd name="connsiteX65" fmla="*/ 737951 w 1075496"/>
                <a:gd name="connsiteY65" fmla="*/ 1283867 h 1288633"/>
                <a:gd name="connsiteX66" fmla="*/ 549035 w 1075496"/>
                <a:gd name="connsiteY66" fmla="*/ 1241066 h 1288633"/>
                <a:gd name="connsiteX67" fmla="*/ 125449 w 1075496"/>
                <a:gd name="connsiteY67" fmla="*/ 666937 h 1288633"/>
                <a:gd name="connsiteX68" fmla="*/ 287799 w 1075496"/>
                <a:gd name="connsiteY68" fmla="*/ 320096 h 1288633"/>
                <a:gd name="connsiteX69" fmla="*/ 296655 w 1075496"/>
                <a:gd name="connsiteY69" fmla="*/ 303862 h 1288633"/>
                <a:gd name="connsiteX70" fmla="*/ 544606 w 1075496"/>
                <a:gd name="connsiteY70" fmla="*/ 19010 h 1288633"/>
                <a:gd name="connsiteX71" fmla="*/ 611023 w 1075496"/>
                <a:gd name="connsiteY71" fmla="*/ 1300 h 1288633"/>
                <a:gd name="connsiteX72" fmla="*/ 401260 w 1075496"/>
                <a:gd name="connsiteY72" fmla="*/ 7 h 1288633"/>
                <a:gd name="connsiteX73" fmla="*/ 460481 w 1075496"/>
                <a:gd name="connsiteY73" fmla="*/ 14583 h 1288633"/>
                <a:gd name="connsiteX74" fmla="*/ 255327 w 1075496"/>
                <a:gd name="connsiteY74" fmla="*/ 297959 h 1288633"/>
                <a:gd name="connsiteX75" fmla="*/ 252376 w 1075496"/>
                <a:gd name="connsiteY75" fmla="*/ 300911 h 1288633"/>
                <a:gd name="connsiteX76" fmla="*/ 233189 w 1075496"/>
                <a:gd name="connsiteY76" fmla="*/ 297959 h 1288633"/>
                <a:gd name="connsiteX77" fmla="*/ 194816 w 1075496"/>
                <a:gd name="connsiteY77" fmla="*/ 159221 h 1288633"/>
                <a:gd name="connsiteX78" fmla="*/ 243520 w 1075496"/>
                <a:gd name="connsiteY78" fmla="*/ 79523 h 1288633"/>
                <a:gd name="connsiteX79" fmla="*/ 358642 w 1075496"/>
                <a:gd name="connsiteY79" fmla="*/ 4251 h 1288633"/>
                <a:gd name="connsiteX80" fmla="*/ 376354 w 1075496"/>
                <a:gd name="connsiteY80" fmla="*/ 4251 h 1288633"/>
                <a:gd name="connsiteX81" fmla="*/ 401260 w 1075496"/>
                <a:gd name="connsiteY81" fmla="*/ 7 h 128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075496" h="1288633">
                  <a:moveTo>
                    <a:pt x="699577" y="370277"/>
                  </a:moveTo>
                  <a:cubicBezTo>
                    <a:pt x="808794" y="367324"/>
                    <a:pt x="891446" y="393891"/>
                    <a:pt x="950483" y="449975"/>
                  </a:cubicBezTo>
                  <a:cubicBezTo>
                    <a:pt x="1074460" y="566573"/>
                    <a:pt x="1078887" y="787959"/>
                    <a:pt x="1074460" y="1022628"/>
                  </a:cubicBezTo>
                  <a:cubicBezTo>
                    <a:pt x="1071507" y="1156936"/>
                    <a:pt x="1018374" y="1242538"/>
                    <a:pt x="919489" y="1272057"/>
                  </a:cubicBezTo>
                  <a:cubicBezTo>
                    <a:pt x="882590" y="1286817"/>
                    <a:pt x="839789" y="1289768"/>
                    <a:pt x="792558" y="1288293"/>
                  </a:cubicBezTo>
                  <a:cubicBezTo>
                    <a:pt x="687768" y="1165792"/>
                    <a:pt x="732047" y="907507"/>
                    <a:pt x="763042" y="736302"/>
                  </a:cubicBezTo>
                  <a:cubicBezTo>
                    <a:pt x="765993" y="717115"/>
                    <a:pt x="768944" y="699404"/>
                    <a:pt x="771895" y="681694"/>
                  </a:cubicBezTo>
                  <a:cubicBezTo>
                    <a:pt x="773373" y="668410"/>
                    <a:pt x="776324" y="653651"/>
                    <a:pt x="777800" y="641844"/>
                  </a:cubicBezTo>
                  <a:cubicBezTo>
                    <a:pt x="802890" y="680217"/>
                    <a:pt x="839789" y="717115"/>
                    <a:pt x="895873" y="724495"/>
                  </a:cubicBezTo>
                  <a:cubicBezTo>
                    <a:pt x="966717" y="734827"/>
                    <a:pt x="969668" y="855850"/>
                    <a:pt x="969668" y="857326"/>
                  </a:cubicBezTo>
                  <a:cubicBezTo>
                    <a:pt x="969668" y="867657"/>
                    <a:pt x="980002" y="876513"/>
                    <a:pt x="990333" y="876513"/>
                  </a:cubicBezTo>
                  <a:cubicBezTo>
                    <a:pt x="991809" y="876513"/>
                    <a:pt x="994760" y="875037"/>
                    <a:pt x="996236" y="875037"/>
                  </a:cubicBezTo>
                  <a:cubicBezTo>
                    <a:pt x="1003616" y="872086"/>
                    <a:pt x="1009518" y="864706"/>
                    <a:pt x="1009518" y="855850"/>
                  </a:cubicBezTo>
                  <a:cubicBezTo>
                    <a:pt x="1009518" y="851423"/>
                    <a:pt x="1006567" y="759916"/>
                    <a:pt x="957861" y="712688"/>
                  </a:cubicBezTo>
                  <a:cubicBezTo>
                    <a:pt x="981477" y="700881"/>
                    <a:pt x="1002140" y="678741"/>
                    <a:pt x="1016899" y="650698"/>
                  </a:cubicBezTo>
                  <a:cubicBezTo>
                    <a:pt x="1021326" y="640369"/>
                    <a:pt x="1018374" y="628560"/>
                    <a:pt x="1008043" y="624133"/>
                  </a:cubicBezTo>
                  <a:cubicBezTo>
                    <a:pt x="997711" y="619706"/>
                    <a:pt x="985904" y="622657"/>
                    <a:pt x="981477" y="632988"/>
                  </a:cubicBezTo>
                  <a:cubicBezTo>
                    <a:pt x="960814" y="675790"/>
                    <a:pt x="920964" y="694977"/>
                    <a:pt x="882590" y="681694"/>
                  </a:cubicBezTo>
                  <a:cubicBezTo>
                    <a:pt x="808794" y="658078"/>
                    <a:pt x="780751" y="556240"/>
                    <a:pt x="777800" y="542957"/>
                  </a:cubicBezTo>
                  <a:cubicBezTo>
                    <a:pt x="765993" y="464735"/>
                    <a:pt x="727618" y="404222"/>
                    <a:pt x="699577" y="370277"/>
                  </a:cubicBezTo>
                  <a:close/>
                  <a:moveTo>
                    <a:pt x="211051" y="333381"/>
                  </a:moveTo>
                  <a:cubicBezTo>
                    <a:pt x="157918" y="386514"/>
                    <a:pt x="82648" y="494255"/>
                    <a:pt x="81172" y="669889"/>
                  </a:cubicBezTo>
                  <a:cubicBezTo>
                    <a:pt x="81172" y="697932"/>
                    <a:pt x="82648" y="725975"/>
                    <a:pt x="84123" y="754016"/>
                  </a:cubicBezTo>
                  <a:cubicBezTo>
                    <a:pt x="36893" y="665462"/>
                    <a:pt x="-26571" y="514918"/>
                    <a:pt x="11803" y="438171"/>
                  </a:cubicBezTo>
                  <a:cubicBezTo>
                    <a:pt x="35418" y="393894"/>
                    <a:pt x="72316" y="361424"/>
                    <a:pt x="119544" y="343712"/>
                  </a:cubicBezTo>
                  <a:cubicBezTo>
                    <a:pt x="147587" y="333381"/>
                    <a:pt x="178581" y="330429"/>
                    <a:pt x="211051" y="333381"/>
                  </a:cubicBezTo>
                  <a:close/>
                  <a:moveTo>
                    <a:pt x="740904" y="44101"/>
                  </a:moveTo>
                  <a:lnTo>
                    <a:pt x="765996" y="70667"/>
                  </a:lnTo>
                  <a:cubicBezTo>
                    <a:pt x="739428" y="110517"/>
                    <a:pt x="742380" y="169554"/>
                    <a:pt x="742380" y="176932"/>
                  </a:cubicBezTo>
                  <a:cubicBezTo>
                    <a:pt x="742380" y="184313"/>
                    <a:pt x="748284" y="191693"/>
                    <a:pt x="757140" y="194644"/>
                  </a:cubicBezTo>
                  <a:cubicBezTo>
                    <a:pt x="765996" y="197595"/>
                    <a:pt x="774851" y="194644"/>
                    <a:pt x="779278" y="187264"/>
                  </a:cubicBezTo>
                  <a:cubicBezTo>
                    <a:pt x="791086" y="171030"/>
                    <a:pt x="825031" y="148889"/>
                    <a:pt x="851598" y="135607"/>
                  </a:cubicBezTo>
                  <a:lnTo>
                    <a:pt x="875213" y="165125"/>
                  </a:lnTo>
                  <a:cubicBezTo>
                    <a:pt x="827984" y="204976"/>
                    <a:pt x="825031" y="283198"/>
                    <a:pt x="826509" y="343712"/>
                  </a:cubicBezTo>
                  <a:cubicBezTo>
                    <a:pt x="777803" y="331905"/>
                    <a:pt x="721719" y="328954"/>
                    <a:pt x="659730" y="333381"/>
                  </a:cubicBezTo>
                  <a:cubicBezTo>
                    <a:pt x="643494" y="331905"/>
                    <a:pt x="551987" y="312717"/>
                    <a:pt x="557891" y="238921"/>
                  </a:cubicBezTo>
                  <a:cubicBezTo>
                    <a:pt x="563794" y="176932"/>
                    <a:pt x="664157" y="128228"/>
                    <a:pt x="702531" y="114944"/>
                  </a:cubicBezTo>
                  <a:cubicBezTo>
                    <a:pt x="708434" y="111992"/>
                    <a:pt x="712863" y="107565"/>
                    <a:pt x="714338" y="101661"/>
                  </a:cubicBezTo>
                  <a:cubicBezTo>
                    <a:pt x="715814" y="95758"/>
                    <a:pt x="714338" y="88378"/>
                    <a:pt x="711385" y="83949"/>
                  </a:cubicBezTo>
                  <a:lnTo>
                    <a:pt x="701054" y="69191"/>
                  </a:lnTo>
                  <a:close/>
                  <a:moveTo>
                    <a:pt x="611023" y="1300"/>
                  </a:moveTo>
                  <a:lnTo>
                    <a:pt x="667107" y="80998"/>
                  </a:lnTo>
                  <a:cubicBezTo>
                    <a:pt x="621355" y="100185"/>
                    <a:pt x="525421" y="151842"/>
                    <a:pt x="519517" y="228591"/>
                  </a:cubicBezTo>
                  <a:cubicBezTo>
                    <a:pt x="512136" y="317144"/>
                    <a:pt x="597739" y="355519"/>
                    <a:pt x="649396" y="365851"/>
                  </a:cubicBezTo>
                  <a:cubicBezTo>
                    <a:pt x="667107" y="386513"/>
                    <a:pt x="754187" y="483923"/>
                    <a:pt x="740902" y="612328"/>
                  </a:cubicBezTo>
                  <a:cubicBezTo>
                    <a:pt x="739427" y="628562"/>
                    <a:pt x="736476" y="646274"/>
                    <a:pt x="733522" y="666937"/>
                  </a:cubicBezTo>
                  <a:cubicBezTo>
                    <a:pt x="711384" y="700882"/>
                    <a:pt x="675963" y="724496"/>
                    <a:pt x="639064" y="748110"/>
                  </a:cubicBezTo>
                  <a:cubicBezTo>
                    <a:pt x="631686" y="754015"/>
                    <a:pt x="622830" y="758444"/>
                    <a:pt x="615450" y="764346"/>
                  </a:cubicBezTo>
                  <a:cubicBezTo>
                    <a:pt x="447197" y="851424"/>
                    <a:pt x="402920" y="835190"/>
                    <a:pt x="392589" y="827810"/>
                  </a:cubicBezTo>
                  <a:cubicBezTo>
                    <a:pt x="383733" y="821908"/>
                    <a:pt x="370450" y="823383"/>
                    <a:pt x="364546" y="832239"/>
                  </a:cubicBezTo>
                  <a:cubicBezTo>
                    <a:pt x="358641" y="841095"/>
                    <a:pt x="360119" y="854378"/>
                    <a:pt x="368973" y="860280"/>
                  </a:cubicBezTo>
                  <a:cubicBezTo>
                    <a:pt x="379304" y="867660"/>
                    <a:pt x="404396" y="886847"/>
                    <a:pt x="488522" y="861756"/>
                  </a:cubicBezTo>
                  <a:cubicBezTo>
                    <a:pt x="445721" y="891274"/>
                    <a:pt x="405871" y="913413"/>
                    <a:pt x="366022" y="926697"/>
                  </a:cubicBezTo>
                  <a:cubicBezTo>
                    <a:pt x="354215" y="929649"/>
                    <a:pt x="349788" y="941456"/>
                    <a:pt x="352739" y="951787"/>
                  </a:cubicBezTo>
                  <a:cubicBezTo>
                    <a:pt x="355690" y="963594"/>
                    <a:pt x="367497" y="968023"/>
                    <a:pt x="377829" y="965070"/>
                  </a:cubicBezTo>
                  <a:cubicBezTo>
                    <a:pt x="425059" y="950311"/>
                    <a:pt x="469335" y="923744"/>
                    <a:pt x="518041" y="889799"/>
                  </a:cubicBezTo>
                  <a:cubicBezTo>
                    <a:pt x="509185" y="941456"/>
                    <a:pt x="526897" y="985732"/>
                    <a:pt x="528372" y="988686"/>
                  </a:cubicBezTo>
                  <a:cubicBezTo>
                    <a:pt x="532799" y="999017"/>
                    <a:pt x="543131" y="1003444"/>
                    <a:pt x="553462" y="1000493"/>
                  </a:cubicBezTo>
                  <a:cubicBezTo>
                    <a:pt x="553462" y="1000493"/>
                    <a:pt x="554938" y="1000493"/>
                    <a:pt x="554938" y="1000493"/>
                  </a:cubicBezTo>
                  <a:cubicBezTo>
                    <a:pt x="565269" y="996064"/>
                    <a:pt x="569698" y="984257"/>
                    <a:pt x="565269" y="973925"/>
                  </a:cubicBezTo>
                  <a:cubicBezTo>
                    <a:pt x="565269" y="973925"/>
                    <a:pt x="537228" y="906035"/>
                    <a:pt x="577076" y="852902"/>
                  </a:cubicBezTo>
                  <a:cubicBezTo>
                    <a:pt x="580029" y="846997"/>
                    <a:pt x="585932" y="841095"/>
                    <a:pt x="590361" y="836666"/>
                  </a:cubicBezTo>
                  <a:cubicBezTo>
                    <a:pt x="605119" y="826335"/>
                    <a:pt x="619879" y="814528"/>
                    <a:pt x="636113" y="801245"/>
                  </a:cubicBezTo>
                  <a:cubicBezTo>
                    <a:pt x="643493" y="795340"/>
                    <a:pt x="652349" y="790914"/>
                    <a:pt x="659727" y="785009"/>
                  </a:cubicBezTo>
                  <a:cubicBezTo>
                    <a:pt x="678914" y="771726"/>
                    <a:pt x="699577" y="758444"/>
                    <a:pt x="718764" y="743683"/>
                  </a:cubicBezTo>
                  <a:cubicBezTo>
                    <a:pt x="689246" y="910461"/>
                    <a:pt x="650873" y="1145132"/>
                    <a:pt x="737951" y="1283867"/>
                  </a:cubicBezTo>
                  <a:cubicBezTo>
                    <a:pt x="681865" y="1277963"/>
                    <a:pt x="618402" y="1264680"/>
                    <a:pt x="549035" y="1241066"/>
                  </a:cubicBezTo>
                  <a:cubicBezTo>
                    <a:pt x="118068" y="1099378"/>
                    <a:pt x="121022" y="801245"/>
                    <a:pt x="125449" y="666937"/>
                  </a:cubicBezTo>
                  <a:cubicBezTo>
                    <a:pt x="126924" y="421935"/>
                    <a:pt x="281895" y="324525"/>
                    <a:pt x="287799" y="320096"/>
                  </a:cubicBezTo>
                  <a:cubicBezTo>
                    <a:pt x="292226" y="317144"/>
                    <a:pt x="296655" y="311240"/>
                    <a:pt x="296655" y="303862"/>
                  </a:cubicBezTo>
                  <a:cubicBezTo>
                    <a:pt x="299606" y="135608"/>
                    <a:pt x="433914" y="55908"/>
                    <a:pt x="544606" y="19010"/>
                  </a:cubicBezTo>
                  <a:cubicBezTo>
                    <a:pt x="566747" y="11631"/>
                    <a:pt x="588885" y="5727"/>
                    <a:pt x="611023" y="1300"/>
                  </a:cubicBezTo>
                  <a:close/>
                  <a:moveTo>
                    <a:pt x="401260" y="7"/>
                  </a:moveTo>
                  <a:cubicBezTo>
                    <a:pt x="415835" y="-177"/>
                    <a:pt x="436129" y="2775"/>
                    <a:pt x="460481" y="14583"/>
                  </a:cubicBezTo>
                  <a:cubicBezTo>
                    <a:pt x="302558" y="89854"/>
                    <a:pt x="259756" y="204976"/>
                    <a:pt x="255327" y="297959"/>
                  </a:cubicBezTo>
                  <a:cubicBezTo>
                    <a:pt x="255327" y="299435"/>
                    <a:pt x="253852" y="299435"/>
                    <a:pt x="252376" y="300911"/>
                  </a:cubicBezTo>
                  <a:cubicBezTo>
                    <a:pt x="244996" y="299435"/>
                    <a:pt x="239093" y="299435"/>
                    <a:pt x="233189" y="297959"/>
                  </a:cubicBezTo>
                  <a:cubicBezTo>
                    <a:pt x="216955" y="249253"/>
                    <a:pt x="203670" y="199072"/>
                    <a:pt x="194816" y="159221"/>
                  </a:cubicBezTo>
                  <a:cubicBezTo>
                    <a:pt x="205148" y="131180"/>
                    <a:pt x="219906" y="104613"/>
                    <a:pt x="243520" y="79523"/>
                  </a:cubicBezTo>
                  <a:cubicBezTo>
                    <a:pt x="246474" y="75094"/>
                    <a:pt x="354215" y="1298"/>
                    <a:pt x="358642" y="4251"/>
                  </a:cubicBezTo>
                  <a:cubicBezTo>
                    <a:pt x="363071" y="7203"/>
                    <a:pt x="371927" y="5727"/>
                    <a:pt x="376354" y="4251"/>
                  </a:cubicBezTo>
                  <a:cubicBezTo>
                    <a:pt x="377830" y="3513"/>
                    <a:pt x="386685" y="191"/>
                    <a:pt x="401260" y="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68D8195-8510-594C-8B6B-1922DAD36514}"/>
              </a:ext>
            </a:extLst>
          </p:cNvPr>
          <p:cNvGrpSpPr/>
          <p:nvPr/>
        </p:nvGrpSpPr>
        <p:grpSpPr>
          <a:xfrm flipH="1">
            <a:off x="5788022" y="6191189"/>
            <a:ext cx="5915479" cy="1882682"/>
            <a:chOff x="6892233" y="2061557"/>
            <a:chExt cx="2066887" cy="49996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71A85E8-2CF9-2842-B1D4-50339C398ACE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145085F-74FF-0D46-A3D4-853BFB78FFC7}"/>
                </a:ext>
              </a:extLst>
            </p:cNvPr>
            <p:cNvCxnSpPr>
              <a:cxnSpLocks/>
            </p:cNvCxnSpPr>
            <p:nvPr/>
          </p:nvCxnSpPr>
          <p:spPr>
            <a:xfrm>
              <a:off x="7387431" y="2062819"/>
              <a:ext cx="1571689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1C41FEC-0D04-AE42-B355-9C7C1E5103AF}"/>
              </a:ext>
            </a:extLst>
          </p:cNvPr>
          <p:cNvGrpSpPr/>
          <p:nvPr/>
        </p:nvGrpSpPr>
        <p:grpSpPr>
          <a:xfrm flipH="1">
            <a:off x="5788022" y="8748341"/>
            <a:ext cx="5720397" cy="1901992"/>
            <a:chOff x="6892233" y="2056429"/>
            <a:chExt cx="1370525" cy="505089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B632690-0AC3-CB4A-A54B-7BB799630904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A3C0674-AD40-2043-AA4D-5F39BF9CA16A}"/>
                </a:ext>
              </a:extLst>
            </p:cNvPr>
            <p:cNvCxnSpPr>
              <a:cxnSpLocks/>
            </p:cNvCxnSpPr>
            <p:nvPr/>
          </p:nvCxnSpPr>
          <p:spPr>
            <a:xfrm>
              <a:off x="7387431" y="2056429"/>
              <a:ext cx="875327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8E995E4-B72A-AC46-ACAB-6D28B2A5C132}"/>
              </a:ext>
            </a:extLst>
          </p:cNvPr>
          <p:cNvGrpSpPr/>
          <p:nvPr/>
        </p:nvGrpSpPr>
        <p:grpSpPr>
          <a:xfrm>
            <a:off x="12505965" y="5610365"/>
            <a:ext cx="6083661" cy="1506784"/>
            <a:chOff x="6892233" y="2061557"/>
            <a:chExt cx="2542571" cy="49996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D9271BD-8641-154D-8887-0ECAF110EE61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6610A9B-4599-D24E-9B70-592E61CD4100}"/>
                </a:ext>
              </a:extLst>
            </p:cNvPr>
            <p:cNvCxnSpPr>
              <a:cxnSpLocks/>
            </p:cNvCxnSpPr>
            <p:nvPr/>
          </p:nvCxnSpPr>
          <p:spPr>
            <a:xfrm>
              <a:off x="7397488" y="2069541"/>
              <a:ext cx="2037316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4AEFBE-7A15-7540-971E-2011DA8CFCB1}"/>
              </a:ext>
            </a:extLst>
          </p:cNvPr>
          <p:cNvGrpSpPr/>
          <p:nvPr/>
        </p:nvGrpSpPr>
        <p:grpSpPr>
          <a:xfrm>
            <a:off x="12348444" y="7870658"/>
            <a:ext cx="6241178" cy="867070"/>
            <a:chOff x="6892233" y="2061557"/>
            <a:chExt cx="1903112" cy="49996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DD2AC16-5D3B-BF47-A89D-ED6F19D26E29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BA3BB86-0843-F448-AA48-C27BFE3C48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7431" y="2062819"/>
              <a:ext cx="1407914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079FCD-502C-E043-AF43-3726F926E40A}"/>
              </a:ext>
            </a:extLst>
          </p:cNvPr>
          <p:cNvGrpSpPr/>
          <p:nvPr/>
        </p:nvGrpSpPr>
        <p:grpSpPr>
          <a:xfrm>
            <a:off x="12777413" y="9625160"/>
            <a:ext cx="5812207" cy="0"/>
            <a:chOff x="6880695" y="2062819"/>
            <a:chExt cx="1385188" cy="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3961EA8-3EF0-F240-8316-870801421428}"/>
                </a:ext>
              </a:extLst>
            </p:cNvPr>
            <p:cNvCxnSpPr>
              <a:cxnSpLocks/>
            </p:cNvCxnSpPr>
            <p:nvPr/>
          </p:nvCxnSpPr>
          <p:spPr>
            <a:xfrm>
              <a:off x="6880695" y="2062819"/>
              <a:ext cx="511499" cy="0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3F1E3DE-36C2-D747-B947-C848E0B11FA7}"/>
                </a:ext>
              </a:extLst>
            </p:cNvPr>
            <p:cNvCxnSpPr>
              <a:cxnSpLocks/>
            </p:cNvCxnSpPr>
            <p:nvPr/>
          </p:nvCxnSpPr>
          <p:spPr>
            <a:xfrm>
              <a:off x="7393166" y="2062819"/>
              <a:ext cx="872717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DF9A58E-8CB4-1043-8CC6-7AD386131740}"/>
              </a:ext>
            </a:extLst>
          </p:cNvPr>
          <p:cNvGrpSpPr/>
          <p:nvPr/>
        </p:nvGrpSpPr>
        <p:grpSpPr>
          <a:xfrm>
            <a:off x="12169050" y="11603215"/>
            <a:ext cx="6420576" cy="160180"/>
            <a:chOff x="6892233" y="2061557"/>
            <a:chExt cx="1417537" cy="49996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4C9067-796C-864B-AB10-EC7D4CDF0160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9B4957E-6394-D443-AE3D-870885FD9CF3}"/>
                </a:ext>
              </a:extLst>
            </p:cNvPr>
            <p:cNvCxnSpPr>
              <a:cxnSpLocks/>
            </p:cNvCxnSpPr>
            <p:nvPr/>
          </p:nvCxnSpPr>
          <p:spPr>
            <a:xfrm>
              <a:off x="7387431" y="2062818"/>
              <a:ext cx="922339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3CDA1F-F1A9-5B40-A365-74356B10C68E}"/>
              </a:ext>
            </a:extLst>
          </p:cNvPr>
          <p:cNvGrpSpPr/>
          <p:nvPr/>
        </p:nvGrpSpPr>
        <p:grpSpPr>
          <a:xfrm flipH="1">
            <a:off x="5788022" y="3017576"/>
            <a:ext cx="5938473" cy="867070"/>
            <a:chOff x="6892233" y="2061557"/>
            <a:chExt cx="2420687" cy="499961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78FB2AE-AF2A-7A4D-A514-54209F4EF3BC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DF6EE65-BBBD-4C49-B716-697C8967397E}"/>
                </a:ext>
              </a:extLst>
            </p:cNvPr>
            <p:cNvCxnSpPr>
              <a:cxnSpLocks/>
            </p:cNvCxnSpPr>
            <p:nvPr/>
          </p:nvCxnSpPr>
          <p:spPr>
            <a:xfrm>
              <a:off x="7397240" y="2062819"/>
              <a:ext cx="1915680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F80FE31-2966-444D-A905-BE8F03AA03FE}"/>
              </a:ext>
            </a:extLst>
          </p:cNvPr>
          <p:cNvGrpSpPr/>
          <p:nvPr/>
        </p:nvGrpSpPr>
        <p:grpSpPr>
          <a:xfrm flipH="1">
            <a:off x="5788022" y="4747314"/>
            <a:ext cx="5966832" cy="867070"/>
            <a:chOff x="6892233" y="2061557"/>
            <a:chExt cx="1819456" cy="49996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0053321-5C27-1344-88BF-FA07235754E7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A6ACD79-E634-3C4E-BC7F-33D3B0DEDC4C}"/>
                </a:ext>
              </a:extLst>
            </p:cNvPr>
            <p:cNvCxnSpPr>
              <a:cxnSpLocks/>
            </p:cNvCxnSpPr>
            <p:nvPr/>
          </p:nvCxnSpPr>
          <p:spPr>
            <a:xfrm>
              <a:off x="7394769" y="2062819"/>
              <a:ext cx="1316920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A8659CBB-4881-1A4E-828C-A60FAB8BEDA3}"/>
              </a:ext>
            </a:extLst>
          </p:cNvPr>
          <p:cNvSpPr txBox="1"/>
          <p:nvPr/>
        </p:nvSpPr>
        <p:spPr>
          <a:xfrm>
            <a:off x="4056375" y="2680068"/>
            <a:ext cx="13917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BRAIN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85019C-78F4-0F4D-8A01-CFEDD8FA3D82}"/>
              </a:ext>
            </a:extLst>
          </p:cNvPr>
          <p:cNvSpPr txBox="1"/>
          <p:nvPr/>
        </p:nvSpPr>
        <p:spPr>
          <a:xfrm>
            <a:off x="3444028" y="4454926"/>
            <a:ext cx="20040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TRACHEA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F4D48D-A0CE-A24E-8C7A-5760B39D1631}"/>
              </a:ext>
            </a:extLst>
          </p:cNvPr>
          <p:cNvSpPr txBox="1"/>
          <p:nvPr/>
        </p:nvSpPr>
        <p:spPr>
          <a:xfrm>
            <a:off x="3969813" y="5898801"/>
            <a:ext cx="14782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HEART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8224D7D-004D-AC4D-A858-78805E8646D3}"/>
              </a:ext>
            </a:extLst>
          </p:cNvPr>
          <p:cNvSpPr txBox="1"/>
          <p:nvPr/>
        </p:nvSpPr>
        <p:spPr>
          <a:xfrm>
            <a:off x="1815377" y="8455953"/>
            <a:ext cx="36327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SMALL INTESTINE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BA38551-007F-2246-8BD2-E192A934283C}"/>
              </a:ext>
            </a:extLst>
          </p:cNvPr>
          <p:cNvSpPr txBox="1"/>
          <p:nvPr/>
        </p:nvSpPr>
        <p:spPr>
          <a:xfrm>
            <a:off x="19017071" y="5342039"/>
            <a:ext cx="15135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LUNGS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564B7D7-13EE-914A-8172-27CF15C61A63}"/>
              </a:ext>
            </a:extLst>
          </p:cNvPr>
          <p:cNvSpPr txBox="1"/>
          <p:nvPr/>
        </p:nvSpPr>
        <p:spPr>
          <a:xfrm>
            <a:off x="19017071" y="7578270"/>
            <a:ext cx="12955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LIVER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350CBA4-CB98-264D-BD18-E3E6A19B4364}"/>
              </a:ext>
            </a:extLst>
          </p:cNvPr>
          <p:cNvSpPr txBox="1"/>
          <p:nvPr/>
        </p:nvSpPr>
        <p:spPr>
          <a:xfrm>
            <a:off x="19017071" y="9332772"/>
            <a:ext cx="213231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STOMACH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CCAC111-0740-6748-9B30-0B64843B66DB}"/>
              </a:ext>
            </a:extLst>
          </p:cNvPr>
          <p:cNvSpPr txBox="1"/>
          <p:nvPr/>
        </p:nvSpPr>
        <p:spPr>
          <a:xfrm>
            <a:off x="19017071" y="11313747"/>
            <a:ext cx="357341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LARGE INTESTINE</a:t>
            </a:r>
          </a:p>
        </p:txBody>
      </p:sp>
    </p:spTree>
    <p:extLst>
      <p:ext uri="{BB962C8B-B14F-4D97-AF65-F5344CB8AC3E}">
        <p14:creationId xmlns:p14="http://schemas.microsoft.com/office/powerpoint/2010/main" val="365314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D307E501-CE85-FB4E-9F24-D4F96307C266}"/>
              </a:ext>
            </a:extLst>
          </p:cNvPr>
          <p:cNvSpPr/>
          <p:nvPr/>
        </p:nvSpPr>
        <p:spPr>
          <a:xfrm>
            <a:off x="2168086" y="4210784"/>
            <a:ext cx="5924495" cy="6455576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" name="Rectangle: Rounded Corners 9">
            <a:extLst>
              <a:ext uri="{FF2B5EF4-FFF2-40B4-BE49-F238E27FC236}">
                <a16:creationId xmlns:a16="http://schemas.microsoft.com/office/drawing/2014/main" id="{74E92D91-634B-4740-A5D0-4A4E73E28B64}"/>
              </a:ext>
            </a:extLst>
          </p:cNvPr>
          <p:cNvSpPr/>
          <p:nvPr/>
        </p:nvSpPr>
        <p:spPr>
          <a:xfrm>
            <a:off x="9226579" y="4210784"/>
            <a:ext cx="5924495" cy="6455576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8ACEE5E6-0AEB-4947-BAEB-67E557AFF6E0}"/>
              </a:ext>
            </a:extLst>
          </p:cNvPr>
          <p:cNvSpPr/>
          <p:nvPr/>
        </p:nvSpPr>
        <p:spPr>
          <a:xfrm>
            <a:off x="16285071" y="4210784"/>
            <a:ext cx="5924495" cy="6455576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4" name="Freeform 723">
            <a:extLst>
              <a:ext uri="{FF2B5EF4-FFF2-40B4-BE49-F238E27FC236}">
                <a16:creationId xmlns:a16="http://schemas.microsoft.com/office/drawing/2014/main" id="{1DB3D3E0-A6A8-F34D-BF96-8596800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564" y="5465540"/>
            <a:ext cx="1758681" cy="1749476"/>
          </a:xfrm>
          <a:custGeom>
            <a:avLst/>
            <a:gdLst>
              <a:gd name="T0" fmla="*/ 144438 w 302852"/>
              <a:gd name="T1" fmla="*/ 232505 h 301266"/>
              <a:gd name="T2" fmla="*/ 136727 w 302852"/>
              <a:gd name="T3" fmla="*/ 235688 h 301266"/>
              <a:gd name="T4" fmla="*/ 50797 w 302852"/>
              <a:gd name="T5" fmla="*/ 229323 h 301266"/>
              <a:gd name="T6" fmla="*/ 57041 w 302852"/>
              <a:gd name="T7" fmla="*/ 235688 h 301266"/>
              <a:gd name="T8" fmla="*/ 49329 w 302852"/>
              <a:gd name="T9" fmla="*/ 232505 h 301266"/>
              <a:gd name="T10" fmla="*/ 101487 w 302852"/>
              <a:gd name="T11" fmla="*/ 233919 h 301266"/>
              <a:gd name="T12" fmla="*/ 96891 w 302852"/>
              <a:gd name="T13" fmla="*/ 229145 h 301266"/>
              <a:gd name="T14" fmla="*/ 9396 w 302852"/>
              <a:gd name="T15" fmla="*/ 249074 h 301266"/>
              <a:gd name="T16" fmla="*/ 151786 w 302852"/>
              <a:gd name="T17" fmla="*/ 272470 h 301266"/>
              <a:gd name="T18" fmla="*/ 158292 w 302852"/>
              <a:gd name="T19" fmla="*/ 176727 h 301266"/>
              <a:gd name="T20" fmla="*/ 75893 w 302852"/>
              <a:gd name="T21" fmla="*/ 213441 h 301266"/>
              <a:gd name="T22" fmla="*/ 71195 w 302852"/>
              <a:gd name="T23" fmla="*/ 135695 h 301266"/>
              <a:gd name="T24" fmla="*/ 243151 w 302852"/>
              <a:gd name="T25" fmla="*/ 128894 h 301266"/>
              <a:gd name="T26" fmla="*/ 193723 w 302852"/>
              <a:gd name="T27" fmla="*/ 138088 h 301266"/>
              <a:gd name="T28" fmla="*/ 223973 w 302852"/>
              <a:gd name="T29" fmla="*/ 98659 h 301266"/>
              <a:gd name="T30" fmla="*/ 267367 w 302852"/>
              <a:gd name="T31" fmla="*/ 107840 h 301266"/>
              <a:gd name="T32" fmla="*/ 223973 w 302852"/>
              <a:gd name="T33" fmla="*/ 98659 h 301266"/>
              <a:gd name="T34" fmla="*/ 271743 w 302852"/>
              <a:gd name="T35" fmla="*/ 73023 h 301266"/>
              <a:gd name="T36" fmla="*/ 219596 w 302852"/>
              <a:gd name="T37" fmla="*/ 73023 h 301266"/>
              <a:gd name="T38" fmla="*/ 143662 w 302852"/>
              <a:gd name="T39" fmla="*/ 71993 h 301266"/>
              <a:gd name="T40" fmla="*/ 112856 w 302852"/>
              <a:gd name="T41" fmla="*/ 97994 h 301266"/>
              <a:gd name="T42" fmla="*/ 143662 w 302852"/>
              <a:gd name="T43" fmla="*/ 128691 h 301266"/>
              <a:gd name="T44" fmla="*/ 169757 w 302852"/>
              <a:gd name="T45" fmla="*/ 97994 h 301266"/>
              <a:gd name="T46" fmla="*/ 169757 w 302852"/>
              <a:gd name="T47" fmla="*/ 76687 h 301266"/>
              <a:gd name="T48" fmla="*/ 143662 w 302852"/>
              <a:gd name="T49" fmla="*/ 45991 h 301266"/>
              <a:gd name="T50" fmla="*/ 271747 w 302852"/>
              <a:gd name="T51" fmla="*/ 41197 h 301266"/>
              <a:gd name="T52" fmla="*/ 189362 w 302852"/>
              <a:gd name="T53" fmla="*/ 41197 h 301266"/>
              <a:gd name="T54" fmla="*/ 169757 w 302852"/>
              <a:gd name="T55" fmla="*/ 36601 h 301266"/>
              <a:gd name="T56" fmla="*/ 200563 w 302852"/>
              <a:gd name="T57" fmla="*/ 67297 h 301266"/>
              <a:gd name="T58" fmla="*/ 200563 w 302852"/>
              <a:gd name="T59" fmla="*/ 107022 h 301266"/>
              <a:gd name="T60" fmla="*/ 169757 w 302852"/>
              <a:gd name="T61" fmla="*/ 138081 h 301266"/>
              <a:gd name="T62" fmla="*/ 134238 w 302852"/>
              <a:gd name="T63" fmla="*/ 107022 h 301266"/>
              <a:gd name="T64" fmla="*/ 103433 w 302852"/>
              <a:gd name="T65" fmla="*/ 71993 h 301266"/>
              <a:gd name="T66" fmla="*/ 134238 w 302852"/>
              <a:gd name="T67" fmla="*/ 41295 h 301266"/>
              <a:gd name="T68" fmla="*/ 84928 w 302852"/>
              <a:gd name="T69" fmla="*/ 12957 h 301266"/>
              <a:gd name="T70" fmla="*/ 124682 w 302852"/>
              <a:gd name="T71" fmla="*/ 176007 h 301266"/>
              <a:gd name="T72" fmla="*/ 289839 w 302852"/>
              <a:gd name="T73" fmla="*/ 163409 h 301266"/>
              <a:gd name="T74" fmla="*/ 289839 w 302852"/>
              <a:gd name="T75" fmla="*/ 12957 h 301266"/>
              <a:gd name="T76" fmla="*/ 94685 w 302852"/>
              <a:gd name="T77" fmla="*/ 0 h 301266"/>
              <a:gd name="T78" fmla="*/ 303572 w 302852"/>
              <a:gd name="T79" fmla="*/ 23396 h 301266"/>
              <a:gd name="T80" fmla="*/ 280082 w 302852"/>
              <a:gd name="T81" fmla="*/ 176727 h 301266"/>
              <a:gd name="T82" fmla="*/ 189732 w 302852"/>
              <a:gd name="T83" fmla="*/ 301625 h 301266"/>
              <a:gd name="T84" fmla="*/ 147088 w 302852"/>
              <a:gd name="T85" fmla="*/ 280028 h 301266"/>
              <a:gd name="T86" fmla="*/ 0 w 302852"/>
              <a:gd name="T87" fmla="*/ 249074 h 301266"/>
              <a:gd name="T88" fmla="*/ 71195 w 302852"/>
              <a:gd name="T89" fmla="*/ 126336 h 301266"/>
              <a:gd name="T90" fmla="*/ 94685 w 302852"/>
              <a:gd name="T91" fmla="*/ 0 h 30126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02852" h="301266">
                <a:moveTo>
                  <a:pt x="136403" y="228777"/>
                </a:moveTo>
                <a:cubicBezTo>
                  <a:pt x="137868" y="227013"/>
                  <a:pt x="141165" y="227013"/>
                  <a:pt x="142997" y="228777"/>
                </a:cubicBezTo>
                <a:cubicBezTo>
                  <a:pt x="143730" y="229483"/>
                  <a:pt x="144096" y="230541"/>
                  <a:pt x="144096" y="231952"/>
                </a:cubicBezTo>
                <a:cubicBezTo>
                  <a:pt x="144096" y="233010"/>
                  <a:pt x="143730" y="234069"/>
                  <a:pt x="142997" y="235127"/>
                </a:cubicBezTo>
                <a:cubicBezTo>
                  <a:pt x="141898" y="235833"/>
                  <a:pt x="140799" y="236185"/>
                  <a:pt x="139333" y="236185"/>
                </a:cubicBezTo>
                <a:cubicBezTo>
                  <a:pt x="138601" y="236185"/>
                  <a:pt x="137135" y="235833"/>
                  <a:pt x="136403" y="235127"/>
                </a:cubicBezTo>
                <a:cubicBezTo>
                  <a:pt x="135304" y="234069"/>
                  <a:pt x="134937" y="233010"/>
                  <a:pt x="134937" y="231952"/>
                </a:cubicBezTo>
                <a:cubicBezTo>
                  <a:pt x="134937" y="230541"/>
                  <a:pt x="135304" y="229483"/>
                  <a:pt x="136403" y="228777"/>
                </a:cubicBezTo>
                <a:close/>
                <a:moveTo>
                  <a:pt x="50677" y="228777"/>
                </a:moveTo>
                <a:cubicBezTo>
                  <a:pt x="52143" y="227013"/>
                  <a:pt x="55073" y="227013"/>
                  <a:pt x="56905" y="228777"/>
                </a:cubicBezTo>
                <a:cubicBezTo>
                  <a:pt x="57638" y="229483"/>
                  <a:pt x="58370" y="230541"/>
                  <a:pt x="58370" y="231952"/>
                </a:cubicBezTo>
                <a:cubicBezTo>
                  <a:pt x="58370" y="233010"/>
                  <a:pt x="57638" y="234069"/>
                  <a:pt x="56905" y="235127"/>
                </a:cubicBezTo>
                <a:cubicBezTo>
                  <a:pt x="56172" y="235833"/>
                  <a:pt x="55073" y="236185"/>
                  <a:pt x="53608" y="236185"/>
                </a:cubicBezTo>
                <a:cubicBezTo>
                  <a:pt x="52509" y="236185"/>
                  <a:pt x="51410" y="235833"/>
                  <a:pt x="50677" y="235127"/>
                </a:cubicBezTo>
                <a:cubicBezTo>
                  <a:pt x="49578" y="234069"/>
                  <a:pt x="49212" y="233010"/>
                  <a:pt x="49212" y="231952"/>
                </a:cubicBezTo>
                <a:cubicBezTo>
                  <a:pt x="49212" y="230541"/>
                  <a:pt x="49578" y="229483"/>
                  <a:pt x="50677" y="228777"/>
                </a:cubicBezTo>
                <a:close/>
                <a:moveTo>
                  <a:pt x="96661" y="228600"/>
                </a:moveTo>
                <a:cubicBezTo>
                  <a:pt x="99130" y="228600"/>
                  <a:pt x="101247" y="230798"/>
                  <a:pt x="101247" y="233363"/>
                </a:cubicBezTo>
                <a:cubicBezTo>
                  <a:pt x="101247" y="235927"/>
                  <a:pt x="99130" y="237759"/>
                  <a:pt x="96661" y="237759"/>
                </a:cubicBezTo>
                <a:cubicBezTo>
                  <a:pt x="94191" y="237759"/>
                  <a:pt x="92075" y="235927"/>
                  <a:pt x="92075" y="233363"/>
                </a:cubicBezTo>
                <a:cubicBezTo>
                  <a:pt x="92075" y="230798"/>
                  <a:pt x="94191" y="228600"/>
                  <a:pt x="96661" y="228600"/>
                </a:cubicBezTo>
                <a:close/>
                <a:moveTo>
                  <a:pt x="23795" y="135372"/>
                </a:moveTo>
                <a:cubicBezTo>
                  <a:pt x="15863" y="135372"/>
                  <a:pt x="9374" y="141836"/>
                  <a:pt x="9374" y="149735"/>
                </a:cubicBezTo>
                <a:lnTo>
                  <a:pt x="9374" y="248482"/>
                </a:lnTo>
                <a:cubicBezTo>
                  <a:pt x="9374" y="256381"/>
                  <a:pt x="15863" y="262845"/>
                  <a:pt x="23795" y="262845"/>
                </a:cubicBezTo>
                <a:lnTo>
                  <a:pt x="117896" y="262845"/>
                </a:lnTo>
                <a:cubicBezTo>
                  <a:pt x="129794" y="262845"/>
                  <a:pt x="141331" y="266076"/>
                  <a:pt x="151426" y="271822"/>
                </a:cubicBezTo>
                <a:lnTo>
                  <a:pt x="182432" y="289057"/>
                </a:lnTo>
                <a:lnTo>
                  <a:pt x="182432" y="176307"/>
                </a:lnTo>
                <a:lnTo>
                  <a:pt x="157916" y="176307"/>
                </a:lnTo>
                <a:cubicBezTo>
                  <a:pt x="147821" y="176307"/>
                  <a:pt x="137726" y="178821"/>
                  <a:pt x="128712" y="183848"/>
                </a:cubicBezTo>
                <a:lnTo>
                  <a:pt x="77876" y="212574"/>
                </a:lnTo>
                <a:cubicBezTo>
                  <a:pt x="77155" y="212933"/>
                  <a:pt x="76434" y="212933"/>
                  <a:pt x="75713" y="212933"/>
                </a:cubicBezTo>
                <a:cubicBezTo>
                  <a:pt x="74631" y="212933"/>
                  <a:pt x="73910" y="212933"/>
                  <a:pt x="73189" y="212574"/>
                </a:cubicBezTo>
                <a:cubicBezTo>
                  <a:pt x="72107" y="211856"/>
                  <a:pt x="71026" y="210419"/>
                  <a:pt x="71026" y="208624"/>
                </a:cubicBezTo>
                <a:lnTo>
                  <a:pt x="71026" y="135372"/>
                </a:lnTo>
                <a:lnTo>
                  <a:pt x="23795" y="135372"/>
                </a:lnTo>
                <a:close/>
                <a:moveTo>
                  <a:pt x="193263" y="128588"/>
                </a:moveTo>
                <a:lnTo>
                  <a:pt x="242574" y="128588"/>
                </a:lnTo>
                <a:cubicBezTo>
                  <a:pt x="245112" y="128588"/>
                  <a:pt x="247288" y="130705"/>
                  <a:pt x="247288" y="133174"/>
                </a:cubicBezTo>
                <a:cubicBezTo>
                  <a:pt x="247288" y="135644"/>
                  <a:pt x="245112" y="137760"/>
                  <a:pt x="242574" y="137760"/>
                </a:cubicBezTo>
                <a:lnTo>
                  <a:pt x="193263" y="137760"/>
                </a:lnTo>
                <a:cubicBezTo>
                  <a:pt x="190725" y="137760"/>
                  <a:pt x="188912" y="135644"/>
                  <a:pt x="188912" y="133174"/>
                </a:cubicBezTo>
                <a:cubicBezTo>
                  <a:pt x="188912" y="130705"/>
                  <a:pt x="190725" y="128588"/>
                  <a:pt x="193263" y="128588"/>
                </a:cubicBezTo>
                <a:close/>
                <a:moveTo>
                  <a:pt x="223441" y="98425"/>
                </a:moveTo>
                <a:lnTo>
                  <a:pt x="266733" y="98425"/>
                </a:lnTo>
                <a:cubicBezTo>
                  <a:pt x="269279" y="98425"/>
                  <a:pt x="271098" y="100623"/>
                  <a:pt x="271098" y="102821"/>
                </a:cubicBezTo>
                <a:cubicBezTo>
                  <a:pt x="271098" y="105752"/>
                  <a:pt x="269279" y="107584"/>
                  <a:pt x="266733" y="107584"/>
                </a:cubicBezTo>
                <a:lnTo>
                  <a:pt x="223441" y="107584"/>
                </a:lnTo>
                <a:cubicBezTo>
                  <a:pt x="221258" y="107584"/>
                  <a:pt x="219075" y="105752"/>
                  <a:pt x="219075" y="102821"/>
                </a:cubicBezTo>
                <a:cubicBezTo>
                  <a:pt x="219075" y="100623"/>
                  <a:pt x="221258" y="98425"/>
                  <a:pt x="223441" y="98425"/>
                </a:cubicBezTo>
                <a:close/>
                <a:moveTo>
                  <a:pt x="223441" y="68263"/>
                </a:moveTo>
                <a:lnTo>
                  <a:pt x="266733" y="68263"/>
                </a:lnTo>
                <a:cubicBezTo>
                  <a:pt x="269279" y="68263"/>
                  <a:pt x="271098" y="70380"/>
                  <a:pt x="271098" y="72849"/>
                </a:cubicBezTo>
                <a:cubicBezTo>
                  <a:pt x="271098" y="75319"/>
                  <a:pt x="269279" y="77435"/>
                  <a:pt x="266733" y="77435"/>
                </a:cubicBezTo>
                <a:lnTo>
                  <a:pt x="223441" y="77435"/>
                </a:lnTo>
                <a:cubicBezTo>
                  <a:pt x="221258" y="77435"/>
                  <a:pt x="219075" y="75319"/>
                  <a:pt x="219075" y="72849"/>
                </a:cubicBezTo>
                <a:cubicBezTo>
                  <a:pt x="219075" y="70380"/>
                  <a:pt x="221258" y="68263"/>
                  <a:pt x="223441" y="68263"/>
                </a:cubicBezTo>
                <a:close/>
                <a:moveTo>
                  <a:pt x="143321" y="45881"/>
                </a:moveTo>
                <a:lnTo>
                  <a:pt x="143321" y="71821"/>
                </a:lnTo>
                <a:cubicBezTo>
                  <a:pt x="143321" y="74343"/>
                  <a:pt x="141152" y="76505"/>
                  <a:pt x="138621" y="76505"/>
                </a:cubicBezTo>
                <a:lnTo>
                  <a:pt x="112588" y="76505"/>
                </a:lnTo>
                <a:lnTo>
                  <a:pt x="112588" y="97761"/>
                </a:lnTo>
                <a:lnTo>
                  <a:pt x="138621" y="97761"/>
                </a:lnTo>
                <a:cubicBezTo>
                  <a:pt x="141152" y="97761"/>
                  <a:pt x="143321" y="99923"/>
                  <a:pt x="143321" y="102085"/>
                </a:cubicBezTo>
                <a:lnTo>
                  <a:pt x="143321" y="128385"/>
                </a:lnTo>
                <a:lnTo>
                  <a:pt x="164653" y="128385"/>
                </a:lnTo>
                <a:lnTo>
                  <a:pt x="164653" y="102085"/>
                </a:lnTo>
                <a:cubicBezTo>
                  <a:pt x="164653" y="99923"/>
                  <a:pt x="166823" y="97761"/>
                  <a:pt x="169354" y="97761"/>
                </a:cubicBezTo>
                <a:lnTo>
                  <a:pt x="195025" y="97761"/>
                </a:lnTo>
                <a:lnTo>
                  <a:pt x="195025" y="76505"/>
                </a:lnTo>
                <a:lnTo>
                  <a:pt x="169354" y="76505"/>
                </a:lnTo>
                <a:cubicBezTo>
                  <a:pt x="166823" y="76505"/>
                  <a:pt x="164653" y="74343"/>
                  <a:pt x="164653" y="71821"/>
                </a:cubicBezTo>
                <a:lnTo>
                  <a:pt x="164653" y="45881"/>
                </a:lnTo>
                <a:lnTo>
                  <a:pt x="143321" y="45881"/>
                </a:lnTo>
                <a:close/>
                <a:moveTo>
                  <a:pt x="193238" y="36513"/>
                </a:moveTo>
                <a:lnTo>
                  <a:pt x="266776" y="36513"/>
                </a:lnTo>
                <a:cubicBezTo>
                  <a:pt x="269299" y="36513"/>
                  <a:pt x="271102" y="38630"/>
                  <a:pt x="271102" y="41099"/>
                </a:cubicBezTo>
                <a:cubicBezTo>
                  <a:pt x="271102" y="43569"/>
                  <a:pt x="269299" y="45685"/>
                  <a:pt x="266776" y="45685"/>
                </a:cubicBezTo>
                <a:lnTo>
                  <a:pt x="193238" y="45685"/>
                </a:lnTo>
                <a:cubicBezTo>
                  <a:pt x="190715" y="45685"/>
                  <a:pt x="188912" y="43569"/>
                  <a:pt x="188912" y="41099"/>
                </a:cubicBezTo>
                <a:cubicBezTo>
                  <a:pt x="188912" y="38630"/>
                  <a:pt x="190715" y="36513"/>
                  <a:pt x="193238" y="36513"/>
                </a:cubicBezTo>
                <a:close/>
                <a:moveTo>
                  <a:pt x="138621" y="36513"/>
                </a:moveTo>
                <a:lnTo>
                  <a:pt x="169354" y="36513"/>
                </a:lnTo>
                <a:cubicBezTo>
                  <a:pt x="171885" y="36513"/>
                  <a:pt x="173693" y="38675"/>
                  <a:pt x="173693" y="41197"/>
                </a:cubicBezTo>
                <a:lnTo>
                  <a:pt x="173693" y="67137"/>
                </a:lnTo>
                <a:lnTo>
                  <a:pt x="200087" y="67137"/>
                </a:lnTo>
                <a:cubicBezTo>
                  <a:pt x="202256" y="67137"/>
                  <a:pt x="204426" y="69299"/>
                  <a:pt x="204426" y="71821"/>
                </a:cubicBezTo>
                <a:lnTo>
                  <a:pt x="204426" y="102085"/>
                </a:lnTo>
                <a:cubicBezTo>
                  <a:pt x="204426" y="104967"/>
                  <a:pt x="202256" y="106768"/>
                  <a:pt x="200087" y="106768"/>
                </a:cubicBezTo>
                <a:lnTo>
                  <a:pt x="173693" y="106768"/>
                </a:lnTo>
                <a:lnTo>
                  <a:pt x="173693" y="133069"/>
                </a:lnTo>
                <a:cubicBezTo>
                  <a:pt x="173693" y="135591"/>
                  <a:pt x="171885" y="137753"/>
                  <a:pt x="169354" y="137753"/>
                </a:cubicBezTo>
                <a:lnTo>
                  <a:pt x="138621" y="137753"/>
                </a:lnTo>
                <a:cubicBezTo>
                  <a:pt x="136090" y="137753"/>
                  <a:pt x="133920" y="135591"/>
                  <a:pt x="133920" y="133069"/>
                </a:cubicBezTo>
                <a:lnTo>
                  <a:pt x="133920" y="106768"/>
                </a:lnTo>
                <a:lnTo>
                  <a:pt x="107888" y="106768"/>
                </a:lnTo>
                <a:cubicBezTo>
                  <a:pt x="105357" y="106768"/>
                  <a:pt x="103187" y="104967"/>
                  <a:pt x="103187" y="102085"/>
                </a:cubicBezTo>
                <a:lnTo>
                  <a:pt x="103187" y="71821"/>
                </a:lnTo>
                <a:cubicBezTo>
                  <a:pt x="103187" y="69299"/>
                  <a:pt x="105357" y="67137"/>
                  <a:pt x="107888" y="67137"/>
                </a:cubicBezTo>
                <a:lnTo>
                  <a:pt x="133920" y="67137"/>
                </a:lnTo>
                <a:lnTo>
                  <a:pt x="133920" y="41197"/>
                </a:lnTo>
                <a:cubicBezTo>
                  <a:pt x="133920" y="38675"/>
                  <a:pt x="136090" y="36513"/>
                  <a:pt x="138621" y="36513"/>
                </a:cubicBezTo>
                <a:close/>
                <a:moveTo>
                  <a:pt x="94461" y="8977"/>
                </a:moveTo>
                <a:cubicBezTo>
                  <a:pt x="90855" y="8977"/>
                  <a:pt x="87250" y="10413"/>
                  <a:pt x="84726" y="12927"/>
                </a:cubicBezTo>
                <a:cubicBezTo>
                  <a:pt x="81481" y="15799"/>
                  <a:pt x="80039" y="19390"/>
                  <a:pt x="80039" y="23340"/>
                </a:cubicBezTo>
                <a:lnTo>
                  <a:pt x="80039" y="200724"/>
                </a:lnTo>
                <a:lnTo>
                  <a:pt x="124386" y="175589"/>
                </a:lnTo>
                <a:cubicBezTo>
                  <a:pt x="134481" y="170203"/>
                  <a:pt x="146378" y="166971"/>
                  <a:pt x="157916" y="166971"/>
                </a:cubicBezTo>
                <a:lnTo>
                  <a:pt x="279417" y="166971"/>
                </a:lnTo>
                <a:cubicBezTo>
                  <a:pt x="283022" y="166971"/>
                  <a:pt x="286628" y="165535"/>
                  <a:pt x="289151" y="163021"/>
                </a:cubicBezTo>
                <a:cubicBezTo>
                  <a:pt x="292036" y="160508"/>
                  <a:pt x="293838" y="156917"/>
                  <a:pt x="293838" y="152967"/>
                </a:cubicBezTo>
                <a:lnTo>
                  <a:pt x="293838" y="23340"/>
                </a:lnTo>
                <a:cubicBezTo>
                  <a:pt x="293838" y="19390"/>
                  <a:pt x="292036" y="15799"/>
                  <a:pt x="289151" y="12927"/>
                </a:cubicBezTo>
                <a:cubicBezTo>
                  <a:pt x="286628" y="10413"/>
                  <a:pt x="283022" y="8977"/>
                  <a:pt x="279417" y="8977"/>
                </a:cubicBezTo>
                <a:lnTo>
                  <a:pt x="94461" y="8977"/>
                </a:lnTo>
                <a:close/>
                <a:moveTo>
                  <a:pt x="94461" y="0"/>
                </a:moveTo>
                <a:lnTo>
                  <a:pt x="279417" y="0"/>
                </a:lnTo>
                <a:cubicBezTo>
                  <a:pt x="285185" y="0"/>
                  <a:pt x="290954" y="2154"/>
                  <a:pt x="295641" y="6463"/>
                </a:cubicBezTo>
                <a:cubicBezTo>
                  <a:pt x="300328" y="10772"/>
                  <a:pt x="302852" y="16877"/>
                  <a:pt x="302852" y="23340"/>
                </a:cubicBezTo>
                <a:lnTo>
                  <a:pt x="302852" y="152967"/>
                </a:lnTo>
                <a:cubicBezTo>
                  <a:pt x="302852" y="159430"/>
                  <a:pt x="300328" y="165176"/>
                  <a:pt x="295641" y="169485"/>
                </a:cubicBezTo>
                <a:cubicBezTo>
                  <a:pt x="290954" y="173794"/>
                  <a:pt x="285185" y="176307"/>
                  <a:pt x="279417" y="176307"/>
                </a:cubicBezTo>
                <a:lnTo>
                  <a:pt x="191446" y="176307"/>
                </a:lnTo>
                <a:lnTo>
                  <a:pt x="191446" y="296598"/>
                </a:lnTo>
                <a:cubicBezTo>
                  <a:pt x="191446" y="298393"/>
                  <a:pt x="190725" y="299830"/>
                  <a:pt x="189282" y="300907"/>
                </a:cubicBezTo>
                <a:cubicBezTo>
                  <a:pt x="188561" y="301266"/>
                  <a:pt x="187840" y="301266"/>
                  <a:pt x="186759" y="301266"/>
                </a:cubicBezTo>
                <a:cubicBezTo>
                  <a:pt x="186398" y="301266"/>
                  <a:pt x="185316" y="301266"/>
                  <a:pt x="184956" y="300907"/>
                </a:cubicBezTo>
                <a:lnTo>
                  <a:pt x="146739" y="279362"/>
                </a:lnTo>
                <a:cubicBezTo>
                  <a:pt x="138086" y="274694"/>
                  <a:pt x="128352" y="272181"/>
                  <a:pt x="117896" y="272181"/>
                </a:cubicBezTo>
                <a:lnTo>
                  <a:pt x="23795" y="272181"/>
                </a:lnTo>
                <a:cubicBezTo>
                  <a:pt x="10816" y="272181"/>
                  <a:pt x="0" y="261768"/>
                  <a:pt x="0" y="248482"/>
                </a:cubicBezTo>
                <a:lnTo>
                  <a:pt x="0" y="149735"/>
                </a:lnTo>
                <a:cubicBezTo>
                  <a:pt x="0" y="136809"/>
                  <a:pt x="10816" y="126036"/>
                  <a:pt x="23795" y="126036"/>
                </a:cubicBezTo>
                <a:lnTo>
                  <a:pt x="71026" y="126036"/>
                </a:lnTo>
                <a:lnTo>
                  <a:pt x="71026" y="23340"/>
                </a:lnTo>
                <a:cubicBezTo>
                  <a:pt x="71026" y="16877"/>
                  <a:pt x="73549" y="10772"/>
                  <a:pt x="78236" y="6463"/>
                </a:cubicBezTo>
                <a:cubicBezTo>
                  <a:pt x="82923" y="2154"/>
                  <a:pt x="88331" y="0"/>
                  <a:pt x="944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5" name="Freeform 739">
            <a:extLst>
              <a:ext uri="{FF2B5EF4-FFF2-40B4-BE49-F238E27FC236}">
                <a16:creationId xmlns:a16="http://schemas.microsoft.com/office/drawing/2014/main" id="{067E0D8A-B98F-474E-BF8C-BF4179DF3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5056" y="5465540"/>
            <a:ext cx="1758681" cy="1749476"/>
          </a:xfrm>
          <a:custGeom>
            <a:avLst/>
            <a:gdLst>
              <a:gd name="T0" fmla="*/ 211851 w 302531"/>
              <a:gd name="T1" fmla="*/ 64964 h 301266"/>
              <a:gd name="T2" fmla="*/ 180979 w 302531"/>
              <a:gd name="T3" fmla="*/ 69620 h 301266"/>
              <a:gd name="T4" fmla="*/ 207493 w 302531"/>
              <a:gd name="T5" fmla="*/ 91101 h 301266"/>
              <a:gd name="T6" fmla="*/ 211851 w 302531"/>
              <a:gd name="T7" fmla="*/ 121176 h 301266"/>
              <a:gd name="T8" fmla="*/ 233643 w 302531"/>
              <a:gd name="T9" fmla="*/ 95398 h 301266"/>
              <a:gd name="T10" fmla="*/ 264515 w 302531"/>
              <a:gd name="T11" fmla="*/ 91101 h 301266"/>
              <a:gd name="T12" fmla="*/ 238001 w 302531"/>
              <a:gd name="T13" fmla="*/ 69620 h 301266"/>
              <a:gd name="T14" fmla="*/ 233643 w 302531"/>
              <a:gd name="T15" fmla="*/ 39187 h 301266"/>
              <a:gd name="T16" fmla="*/ 207493 w 302531"/>
              <a:gd name="T17" fmla="*/ 30235 h 301266"/>
              <a:gd name="T18" fmla="*/ 242723 w 302531"/>
              <a:gd name="T19" fmla="*/ 34531 h 301266"/>
              <a:gd name="T20" fmla="*/ 268873 w 302531"/>
              <a:gd name="T21" fmla="*/ 60311 h 301266"/>
              <a:gd name="T22" fmla="*/ 273594 w 302531"/>
              <a:gd name="T23" fmla="*/ 95398 h 301266"/>
              <a:gd name="T24" fmla="*/ 242723 w 302531"/>
              <a:gd name="T25" fmla="*/ 100052 h 301266"/>
              <a:gd name="T26" fmla="*/ 238001 w 302531"/>
              <a:gd name="T27" fmla="*/ 130128 h 301266"/>
              <a:gd name="T28" fmla="*/ 202770 w 302531"/>
              <a:gd name="T29" fmla="*/ 125832 h 301266"/>
              <a:gd name="T30" fmla="*/ 176622 w 302531"/>
              <a:gd name="T31" fmla="*/ 100052 h 301266"/>
              <a:gd name="T32" fmla="*/ 171899 w 302531"/>
              <a:gd name="T33" fmla="*/ 64964 h 301266"/>
              <a:gd name="T34" fmla="*/ 202770 w 302531"/>
              <a:gd name="T35" fmla="*/ 60311 h 301266"/>
              <a:gd name="T36" fmla="*/ 207493 w 302531"/>
              <a:gd name="T37" fmla="*/ 30235 h 301266"/>
              <a:gd name="T38" fmla="*/ 150977 w 302531"/>
              <a:gd name="T39" fmla="*/ 23061 h 301266"/>
              <a:gd name="T40" fmla="*/ 164682 w 302531"/>
              <a:gd name="T41" fmla="*/ 152788 h 301266"/>
              <a:gd name="T42" fmla="*/ 240420 w 302531"/>
              <a:gd name="T43" fmla="*/ 153508 h 301266"/>
              <a:gd name="T44" fmla="*/ 294517 w 302531"/>
              <a:gd name="T45" fmla="*/ 23061 h 301266"/>
              <a:gd name="T46" fmla="*/ 164682 w 302531"/>
              <a:gd name="T47" fmla="*/ 9009 h 301266"/>
              <a:gd name="T48" fmla="*/ 13060 w 302531"/>
              <a:gd name="T49" fmla="*/ 13318 h 301266"/>
              <a:gd name="T50" fmla="*/ 280019 w 302531"/>
              <a:gd name="T51" fmla="*/ 292986 h 301266"/>
              <a:gd name="T52" fmla="*/ 294488 w 302531"/>
              <a:gd name="T53" fmla="*/ 278949 h 301266"/>
              <a:gd name="T54" fmla="*/ 226844 w 302531"/>
              <a:gd name="T55" fmla="*/ 245835 h 301266"/>
              <a:gd name="T56" fmla="*/ 230101 w 302531"/>
              <a:gd name="T57" fmla="*/ 237196 h 301266"/>
              <a:gd name="T58" fmla="*/ 294488 w 302531"/>
              <a:gd name="T59" fmla="*/ 245115 h 301266"/>
              <a:gd name="T60" fmla="*/ 229015 w 302531"/>
              <a:gd name="T61" fmla="*/ 211281 h 301266"/>
              <a:gd name="T62" fmla="*/ 217801 w 302531"/>
              <a:gd name="T63" fmla="*/ 218120 h 301266"/>
              <a:gd name="T64" fmla="*/ 196097 w 302531"/>
              <a:gd name="T65" fmla="*/ 231437 h 301266"/>
              <a:gd name="T66" fmla="*/ 71661 w 302531"/>
              <a:gd name="T67" fmla="*/ 92863 h 301266"/>
              <a:gd name="T68" fmla="*/ 90833 w 302531"/>
              <a:gd name="T69" fmla="*/ 82066 h 301266"/>
              <a:gd name="T70" fmla="*/ 70937 w 302531"/>
              <a:gd name="T71" fmla="*/ 19436 h 301266"/>
              <a:gd name="T72" fmla="*/ 48873 w 302531"/>
              <a:gd name="T73" fmla="*/ 8999 h 301266"/>
              <a:gd name="T74" fmla="*/ 62979 w 302531"/>
              <a:gd name="T75" fmla="*/ 79185 h 301266"/>
              <a:gd name="T76" fmla="*/ 56830 w 302531"/>
              <a:gd name="T77" fmla="*/ 76666 h 301266"/>
              <a:gd name="T78" fmla="*/ 23189 w 302531"/>
              <a:gd name="T79" fmla="*/ 8999 h 301266"/>
              <a:gd name="T80" fmla="*/ 280813 w 302531"/>
              <a:gd name="T81" fmla="*/ 0 h 301266"/>
              <a:gd name="T82" fmla="*/ 303895 w 302531"/>
              <a:gd name="T83" fmla="*/ 193866 h 301266"/>
              <a:gd name="T84" fmla="*/ 299206 w 302531"/>
              <a:gd name="T85" fmla="*/ 198551 h 301266"/>
              <a:gd name="T86" fmla="*/ 236814 w 302531"/>
              <a:gd name="T87" fmla="*/ 162156 h 301266"/>
              <a:gd name="T88" fmla="*/ 141600 w 302531"/>
              <a:gd name="T89" fmla="*/ 139094 h 301266"/>
              <a:gd name="T90" fmla="*/ 164682 w 302531"/>
              <a:gd name="T91" fmla="*/ 0 h 301266"/>
              <a:gd name="T92" fmla="*/ 57553 w 302531"/>
              <a:gd name="T93" fmla="*/ 0 h 301266"/>
              <a:gd name="T94" fmla="*/ 99876 w 302531"/>
              <a:gd name="T95" fmla="*/ 70547 h 301266"/>
              <a:gd name="T96" fmla="*/ 84683 w 302531"/>
              <a:gd name="T97" fmla="*/ 94663 h 301266"/>
              <a:gd name="T98" fmla="*/ 79258 w 302531"/>
              <a:gd name="T99" fmla="*/ 103301 h 301266"/>
              <a:gd name="T100" fmla="*/ 205864 w 302531"/>
              <a:gd name="T101" fmla="*/ 223159 h 301266"/>
              <a:gd name="T102" fmla="*/ 216717 w 302531"/>
              <a:gd name="T103" fmla="*/ 203722 h 301266"/>
              <a:gd name="T104" fmla="*/ 286531 w 302531"/>
              <a:gd name="T105" fmla="*/ 222799 h 301266"/>
              <a:gd name="T106" fmla="*/ 303894 w 302531"/>
              <a:gd name="T107" fmla="*/ 278949 h 301266"/>
              <a:gd name="T108" fmla="*/ 280743 w 302531"/>
              <a:gd name="T109" fmla="*/ 301984 h 301266"/>
              <a:gd name="T110" fmla="*/ 38 w 302531"/>
              <a:gd name="T111" fmla="*/ 23755 h 301266"/>
              <a:gd name="T112" fmla="*/ 23189 w 302531"/>
              <a:gd name="T113" fmla="*/ 0 h 30126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02531" h="301266">
                <a:moveTo>
                  <a:pt x="210900" y="39093"/>
                </a:moveTo>
                <a:lnTo>
                  <a:pt x="210900" y="64810"/>
                </a:lnTo>
                <a:cubicBezTo>
                  <a:pt x="210900" y="67310"/>
                  <a:pt x="209093" y="69454"/>
                  <a:pt x="206562" y="69454"/>
                </a:cubicBezTo>
                <a:lnTo>
                  <a:pt x="180167" y="69454"/>
                </a:lnTo>
                <a:lnTo>
                  <a:pt x="180167" y="90885"/>
                </a:lnTo>
                <a:lnTo>
                  <a:pt x="206562" y="90885"/>
                </a:lnTo>
                <a:cubicBezTo>
                  <a:pt x="209093" y="90885"/>
                  <a:pt x="210900" y="92671"/>
                  <a:pt x="210900" y="95171"/>
                </a:cubicBezTo>
                <a:lnTo>
                  <a:pt x="210900" y="120888"/>
                </a:lnTo>
                <a:lnTo>
                  <a:pt x="232594" y="120888"/>
                </a:lnTo>
                <a:lnTo>
                  <a:pt x="232594" y="95171"/>
                </a:lnTo>
                <a:cubicBezTo>
                  <a:pt x="232594" y="92671"/>
                  <a:pt x="234402" y="90885"/>
                  <a:pt x="236933" y="90885"/>
                </a:cubicBezTo>
                <a:lnTo>
                  <a:pt x="263328" y="90885"/>
                </a:lnTo>
                <a:lnTo>
                  <a:pt x="263328" y="69454"/>
                </a:lnTo>
                <a:lnTo>
                  <a:pt x="236933" y="69454"/>
                </a:lnTo>
                <a:cubicBezTo>
                  <a:pt x="234402" y="69454"/>
                  <a:pt x="232594" y="67310"/>
                  <a:pt x="232594" y="64810"/>
                </a:cubicBezTo>
                <a:lnTo>
                  <a:pt x="232594" y="39093"/>
                </a:lnTo>
                <a:lnTo>
                  <a:pt x="210900" y="39093"/>
                </a:lnTo>
                <a:close/>
                <a:moveTo>
                  <a:pt x="206562" y="30163"/>
                </a:moveTo>
                <a:lnTo>
                  <a:pt x="236933" y="30163"/>
                </a:lnTo>
                <a:cubicBezTo>
                  <a:pt x="239464" y="30163"/>
                  <a:pt x="241634" y="32306"/>
                  <a:pt x="241634" y="34449"/>
                </a:cubicBezTo>
                <a:lnTo>
                  <a:pt x="241634" y="60167"/>
                </a:lnTo>
                <a:lnTo>
                  <a:pt x="267666" y="60167"/>
                </a:lnTo>
                <a:cubicBezTo>
                  <a:pt x="270197" y="60167"/>
                  <a:pt x="272367" y="62310"/>
                  <a:pt x="272367" y="64810"/>
                </a:cubicBezTo>
                <a:lnTo>
                  <a:pt x="272367" y="95171"/>
                </a:lnTo>
                <a:cubicBezTo>
                  <a:pt x="272367" y="97671"/>
                  <a:pt x="270197" y="99814"/>
                  <a:pt x="267666" y="99814"/>
                </a:cubicBezTo>
                <a:lnTo>
                  <a:pt x="241634" y="99814"/>
                </a:lnTo>
                <a:lnTo>
                  <a:pt x="241634" y="125532"/>
                </a:lnTo>
                <a:cubicBezTo>
                  <a:pt x="241634" y="128032"/>
                  <a:pt x="239464" y="129818"/>
                  <a:pt x="236933" y="129818"/>
                </a:cubicBezTo>
                <a:lnTo>
                  <a:pt x="206562" y="129818"/>
                </a:lnTo>
                <a:cubicBezTo>
                  <a:pt x="204031" y="129818"/>
                  <a:pt x="201861" y="128032"/>
                  <a:pt x="201861" y="125532"/>
                </a:cubicBezTo>
                <a:lnTo>
                  <a:pt x="201861" y="99814"/>
                </a:lnTo>
                <a:lnTo>
                  <a:pt x="175829" y="99814"/>
                </a:lnTo>
                <a:cubicBezTo>
                  <a:pt x="172936" y="99814"/>
                  <a:pt x="171128" y="97671"/>
                  <a:pt x="171128" y="95171"/>
                </a:cubicBezTo>
                <a:lnTo>
                  <a:pt x="171128" y="64810"/>
                </a:lnTo>
                <a:cubicBezTo>
                  <a:pt x="171128" y="62310"/>
                  <a:pt x="172936" y="60167"/>
                  <a:pt x="175829" y="60167"/>
                </a:cubicBezTo>
                <a:lnTo>
                  <a:pt x="201861" y="60167"/>
                </a:lnTo>
                <a:lnTo>
                  <a:pt x="201861" y="34449"/>
                </a:lnTo>
                <a:cubicBezTo>
                  <a:pt x="201861" y="32306"/>
                  <a:pt x="204031" y="30163"/>
                  <a:pt x="206562" y="30163"/>
                </a:cubicBezTo>
                <a:close/>
                <a:moveTo>
                  <a:pt x="163943" y="8987"/>
                </a:moveTo>
                <a:cubicBezTo>
                  <a:pt x="156403" y="8987"/>
                  <a:pt x="150300" y="15458"/>
                  <a:pt x="150300" y="23007"/>
                </a:cubicBezTo>
                <a:lnTo>
                  <a:pt x="150300" y="138763"/>
                </a:lnTo>
                <a:cubicBezTo>
                  <a:pt x="150300" y="146312"/>
                  <a:pt x="156403" y="152424"/>
                  <a:pt x="163943" y="152424"/>
                </a:cubicBezTo>
                <a:lnTo>
                  <a:pt x="236828" y="152424"/>
                </a:lnTo>
                <a:cubicBezTo>
                  <a:pt x="237905" y="152424"/>
                  <a:pt x="238623" y="152424"/>
                  <a:pt x="239341" y="153143"/>
                </a:cubicBezTo>
                <a:lnTo>
                  <a:pt x="293196" y="185497"/>
                </a:lnTo>
                <a:lnTo>
                  <a:pt x="293196" y="23007"/>
                </a:lnTo>
                <a:cubicBezTo>
                  <a:pt x="293196" y="15458"/>
                  <a:pt x="287093" y="8987"/>
                  <a:pt x="279553" y="8987"/>
                </a:cubicBezTo>
                <a:lnTo>
                  <a:pt x="163943" y="8987"/>
                </a:lnTo>
                <a:close/>
                <a:moveTo>
                  <a:pt x="23085" y="8977"/>
                </a:moveTo>
                <a:cubicBezTo>
                  <a:pt x="19124" y="8977"/>
                  <a:pt x="15523" y="10772"/>
                  <a:pt x="13002" y="13286"/>
                </a:cubicBezTo>
                <a:cubicBezTo>
                  <a:pt x="10121" y="16158"/>
                  <a:pt x="9041" y="19749"/>
                  <a:pt x="9401" y="23340"/>
                </a:cubicBezTo>
                <a:cubicBezTo>
                  <a:pt x="18764" y="167330"/>
                  <a:pt x="134719" y="282953"/>
                  <a:pt x="278763" y="292289"/>
                </a:cubicBezTo>
                <a:cubicBezTo>
                  <a:pt x="282724" y="292648"/>
                  <a:pt x="286325" y="291212"/>
                  <a:pt x="288846" y="288698"/>
                </a:cubicBezTo>
                <a:cubicBezTo>
                  <a:pt x="291727" y="285826"/>
                  <a:pt x="293167" y="282235"/>
                  <a:pt x="293167" y="278285"/>
                </a:cubicBezTo>
                <a:lnTo>
                  <a:pt x="293167" y="262486"/>
                </a:lnTo>
                <a:cubicBezTo>
                  <a:pt x="270120" y="259254"/>
                  <a:pt x="247433" y="253509"/>
                  <a:pt x="225827" y="245250"/>
                </a:cubicBezTo>
                <a:cubicBezTo>
                  <a:pt x="223306" y="244173"/>
                  <a:pt x="222226" y="241659"/>
                  <a:pt x="223306" y="239146"/>
                </a:cubicBezTo>
                <a:cubicBezTo>
                  <a:pt x="224026" y="236632"/>
                  <a:pt x="226907" y="235555"/>
                  <a:pt x="229068" y="236632"/>
                </a:cubicBezTo>
                <a:cubicBezTo>
                  <a:pt x="249954" y="244532"/>
                  <a:pt x="271561" y="250277"/>
                  <a:pt x="293167" y="253150"/>
                </a:cubicBezTo>
                <a:lnTo>
                  <a:pt x="293167" y="244532"/>
                </a:lnTo>
                <a:cubicBezTo>
                  <a:pt x="293167" y="238068"/>
                  <a:pt x="289206" y="233041"/>
                  <a:pt x="283084" y="231246"/>
                </a:cubicBezTo>
                <a:cubicBezTo>
                  <a:pt x="264359" y="226219"/>
                  <a:pt x="245633" y="219396"/>
                  <a:pt x="227988" y="210779"/>
                </a:cubicBezTo>
                <a:cubicBezTo>
                  <a:pt x="225467" y="209701"/>
                  <a:pt x="222586" y="209701"/>
                  <a:pt x="220065" y="211138"/>
                </a:cubicBezTo>
                <a:cubicBezTo>
                  <a:pt x="217904" y="212574"/>
                  <a:pt x="216824" y="215087"/>
                  <a:pt x="216824" y="217601"/>
                </a:cubicBezTo>
                <a:cubicBezTo>
                  <a:pt x="216824" y="223346"/>
                  <a:pt x="213943" y="227655"/>
                  <a:pt x="209622" y="230528"/>
                </a:cubicBezTo>
                <a:cubicBezTo>
                  <a:pt x="204941" y="233400"/>
                  <a:pt x="199539" y="233400"/>
                  <a:pt x="195218" y="230887"/>
                </a:cubicBezTo>
                <a:cubicBezTo>
                  <a:pt x="141921" y="202879"/>
                  <a:pt x="99068" y="160149"/>
                  <a:pt x="70979" y="107364"/>
                </a:cubicBezTo>
                <a:cubicBezTo>
                  <a:pt x="68459" y="102696"/>
                  <a:pt x="68459" y="96951"/>
                  <a:pt x="71339" y="92642"/>
                </a:cubicBezTo>
                <a:cubicBezTo>
                  <a:pt x="74220" y="87974"/>
                  <a:pt x="78542" y="85461"/>
                  <a:pt x="84303" y="85461"/>
                </a:cubicBezTo>
                <a:cubicBezTo>
                  <a:pt x="86824" y="85461"/>
                  <a:pt x="88985" y="84024"/>
                  <a:pt x="90425" y="81870"/>
                </a:cubicBezTo>
                <a:cubicBezTo>
                  <a:pt x="92226" y="79715"/>
                  <a:pt x="92226" y="76843"/>
                  <a:pt x="91146" y="74329"/>
                </a:cubicBezTo>
                <a:cubicBezTo>
                  <a:pt x="82143" y="56734"/>
                  <a:pt x="75301" y="38062"/>
                  <a:pt x="70619" y="19390"/>
                </a:cubicBezTo>
                <a:cubicBezTo>
                  <a:pt x="68819" y="13286"/>
                  <a:pt x="63417" y="8977"/>
                  <a:pt x="57295" y="8977"/>
                </a:cubicBezTo>
                <a:lnTo>
                  <a:pt x="48653" y="8977"/>
                </a:lnTo>
                <a:cubicBezTo>
                  <a:pt x="51533" y="30881"/>
                  <a:pt x="57295" y="52425"/>
                  <a:pt x="65218" y="73252"/>
                </a:cubicBezTo>
                <a:cubicBezTo>
                  <a:pt x="65938" y="75406"/>
                  <a:pt x="64858" y="77920"/>
                  <a:pt x="62697" y="78997"/>
                </a:cubicBezTo>
                <a:cubicBezTo>
                  <a:pt x="61977" y="78997"/>
                  <a:pt x="61256" y="79356"/>
                  <a:pt x="60896" y="79356"/>
                </a:cubicBezTo>
                <a:cubicBezTo>
                  <a:pt x="59096" y="79356"/>
                  <a:pt x="57295" y="77920"/>
                  <a:pt x="56575" y="76484"/>
                </a:cubicBezTo>
                <a:cubicBezTo>
                  <a:pt x="47932" y="54580"/>
                  <a:pt x="42171" y="31958"/>
                  <a:pt x="39290" y="8977"/>
                </a:cubicBezTo>
                <a:lnTo>
                  <a:pt x="23085" y="8977"/>
                </a:lnTo>
                <a:close/>
                <a:moveTo>
                  <a:pt x="163943" y="0"/>
                </a:moveTo>
                <a:lnTo>
                  <a:pt x="279553" y="0"/>
                </a:lnTo>
                <a:cubicBezTo>
                  <a:pt x="292119" y="0"/>
                  <a:pt x="302531" y="10066"/>
                  <a:pt x="302531" y="23007"/>
                </a:cubicBezTo>
                <a:lnTo>
                  <a:pt x="302531" y="193405"/>
                </a:lnTo>
                <a:cubicBezTo>
                  <a:pt x="302531" y="195203"/>
                  <a:pt x="301454" y="196641"/>
                  <a:pt x="300377" y="197360"/>
                </a:cubicBezTo>
                <a:cubicBezTo>
                  <a:pt x="299300" y="198079"/>
                  <a:pt x="298582" y="198079"/>
                  <a:pt x="297864" y="198079"/>
                </a:cubicBezTo>
                <a:cubicBezTo>
                  <a:pt x="297146" y="198079"/>
                  <a:pt x="296069" y="198079"/>
                  <a:pt x="295710" y="197360"/>
                </a:cubicBezTo>
                <a:lnTo>
                  <a:pt x="235751" y="161770"/>
                </a:lnTo>
                <a:lnTo>
                  <a:pt x="163943" y="161770"/>
                </a:lnTo>
                <a:cubicBezTo>
                  <a:pt x="151377" y="161770"/>
                  <a:pt x="140965" y="151345"/>
                  <a:pt x="140965" y="138763"/>
                </a:cubicBezTo>
                <a:lnTo>
                  <a:pt x="140965" y="23007"/>
                </a:lnTo>
                <a:cubicBezTo>
                  <a:pt x="140965" y="10066"/>
                  <a:pt x="151377" y="0"/>
                  <a:pt x="163943" y="0"/>
                </a:cubicBezTo>
                <a:close/>
                <a:moveTo>
                  <a:pt x="23085" y="0"/>
                </a:moveTo>
                <a:lnTo>
                  <a:pt x="57295" y="0"/>
                </a:lnTo>
                <a:cubicBezTo>
                  <a:pt x="67378" y="0"/>
                  <a:pt x="76741" y="7181"/>
                  <a:pt x="79262" y="16877"/>
                </a:cubicBezTo>
                <a:cubicBezTo>
                  <a:pt x="84303" y="35190"/>
                  <a:pt x="90785" y="53144"/>
                  <a:pt x="99428" y="70379"/>
                </a:cubicBezTo>
                <a:cubicBezTo>
                  <a:pt x="101589" y="75406"/>
                  <a:pt x="101589" y="81511"/>
                  <a:pt x="98348" y="86897"/>
                </a:cubicBezTo>
                <a:cubicBezTo>
                  <a:pt x="95107" y="91565"/>
                  <a:pt x="90065" y="94437"/>
                  <a:pt x="84303" y="94437"/>
                </a:cubicBezTo>
                <a:cubicBezTo>
                  <a:pt x="82143" y="94437"/>
                  <a:pt x="80342" y="95515"/>
                  <a:pt x="79262" y="97310"/>
                </a:cubicBezTo>
                <a:cubicBezTo>
                  <a:pt x="78182" y="99105"/>
                  <a:pt x="78182" y="101260"/>
                  <a:pt x="78902" y="103055"/>
                </a:cubicBezTo>
                <a:cubicBezTo>
                  <a:pt x="106270" y="154403"/>
                  <a:pt x="148043" y="195697"/>
                  <a:pt x="199179" y="222987"/>
                </a:cubicBezTo>
                <a:cubicBezTo>
                  <a:pt x="201339" y="223705"/>
                  <a:pt x="203140" y="223705"/>
                  <a:pt x="204941" y="222628"/>
                </a:cubicBezTo>
                <a:cubicBezTo>
                  <a:pt x="206741" y="221910"/>
                  <a:pt x="207461" y="219755"/>
                  <a:pt x="207461" y="217960"/>
                </a:cubicBezTo>
                <a:cubicBezTo>
                  <a:pt x="207461" y="211856"/>
                  <a:pt x="210342" y="206470"/>
                  <a:pt x="215744" y="203238"/>
                </a:cubicBezTo>
                <a:cubicBezTo>
                  <a:pt x="220425" y="200365"/>
                  <a:pt x="226547" y="200006"/>
                  <a:pt x="231949" y="202879"/>
                </a:cubicBezTo>
                <a:cubicBezTo>
                  <a:pt x="248874" y="211138"/>
                  <a:pt x="266879" y="217601"/>
                  <a:pt x="285245" y="222269"/>
                </a:cubicBezTo>
                <a:cubicBezTo>
                  <a:pt x="295688" y="225142"/>
                  <a:pt x="302530" y="234119"/>
                  <a:pt x="302530" y="244532"/>
                </a:cubicBezTo>
                <a:lnTo>
                  <a:pt x="302530" y="278285"/>
                </a:lnTo>
                <a:cubicBezTo>
                  <a:pt x="302530" y="284749"/>
                  <a:pt x="299649" y="290853"/>
                  <a:pt x="294968" y="295521"/>
                </a:cubicBezTo>
                <a:cubicBezTo>
                  <a:pt x="290647" y="299471"/>
                  <a:pt x="285245" y="301266"/>
                  <a:pt x="279483" y="301266"/>
                </a:cubicBezTo>
                <a:cubicBezTo>
                  <a:pt x="279123" y="301266"/>
                  <a:pt x="278763" y="301266"/>
                  <a:pt x="278043" y="301266"/>
                </a:cubicBezTo>
                <a:cubicBezTo>
                  <a:pt x="129317" y="291930"/>
                  <a:pt x="9761" y="172716"/>
                  <a:pt x="38" y="23699"/>
                </a:cubicBezTo>
                <a:cubicBezTo>
                  <a:pt x="-322" y="17954"/>
                  <a:pt x="1838" y="11849"/>
                  <a:pt x="6160" y="7181"/>
                </a:cubicBezTo>
                <a:cubicBezTo>
                  <a:pt x="10481" y="2513"/>
                  <a:pt x="16603" y="0"/>
                  <a:pt x="230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6" name="Freeform 748">
            <a:extLst>
              <a:ext uri="{FF2B5EF4-FFF2-40B4-BE49-F238E27FC236}">
                <a16:creationId xmlns:a16="http://schemas.microsoft.com/office/drawing/2014/main" id="{C340074E-E8F5-BD44-8AFF-A22562CCA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542" y="5465541"/>
            <a:ext cx="1758686" cy="1749476"/>
          </a:xfrm>
          <a:custGeom>
            <a:avLst/>
            <a:gdLst>
              <a:gd name="T0" fmla="*/ 136333 w 302627"/>
              <a:gd name="T1" fmla="*/ 131808 h 301266"/>
              <a:gd name="T2" fmla="*/ 99972 w 302627"/>
              <a:gd name="T3" fmla="*/ 136135 h 301266"/>
              <a:gd name="T4" fmla="*/ 132014 w 302627"/>
              <a:gd name="T5" fmla="*/ 163898 h 301266"/>
              <a:gd name="T6" fmla="*/ 136333 w 302627"/>
              <a:gd name="T7" fmla="*/ 200314 h 301266"/>
              <a:gd name="T8" fmla="*/ 164054 w 302627"/>
              <a:gd name="T9" fmla="*/ 168585 h 301266"/>
              <a:gd name="T10" fmla="*/ 200415 w 302627"/>
              <a:gd name="T11" fmla="*/ 163898 h 301266"/>
              <a:gd name="T12" fmla="*/ 168734 w 302627"/>
              <a:gd name="T13" fmla="*/ 136135 h 301266"/>
              <a:gd name="T14" fmla="*/ 164054 w 302627"/>
              <a:gd name="T15" fmla="*/ 99719 h 301266"/>
              <a:gd name="T16" fmla="*/ 132014 w 302627"/>
              <a:gd name="T17" fmla="*/ 90704 h 301266"/>
              <a:gd name="T18" fmla="*/ 173054 w 302627"/>
              <a:gd name="T19" fmla="*/ 95031 h 301266"/>
              <a:gd name="T20" fmla="*/ 205096 w 302627"/>
              <a:gd name="T21" fmla="*/ 127120 h 301266"/>
              <a:gd name="T22" fmla="*/ 209776 w 302627"/>
              <a:gd name="T23" fmla="*/ 168585 h 301266"/>
              <a:gd name="T24" fmla="*/ 173054 w 302627"/>
              <a:gd name="T25" fmla="*/ 172913 h 301266"/>
              <a:gd name="T26" fmla="*/ 168734 w 302627"/>
              <a:gd name="T27" fmla="*/ 209689 h 301266"/>
              <a:gd name="T28" fmla="*/ 127334 w 302627"/>
              <a:gd name="T29" fmla="*/ 205002 h 301266"/>
              <a:gd name="T30" fmla="*/ 95292 w 302627"/>
              <a:gd name="T31" fmla="*/ 172913 h 301266"/>
              <a:gd name="T32" fmla="*/ 90612 w 302627"/>
              <a:gd name="T33" fmla="*/ 131808 h 301266"/>
              <a:gd name="T34" fmla="*/ 127334 w 302627"/>
              <a:gd name="T35" fmla="*/ 127120 h 301266"/>
              <a:gd name="T36" fmla="*/ 132014 w 302627"/>
              <a:gd name="T37" fmla="*/ 90704 h 301266"/>
              <a:gd name="T38" fmla="*/ 52201 w 302627"/>
              <a:gd name="T39" fmla="*/ 151787 h 301266"/>
              <a:gd name="T40" fmla="*/ 251373 w 302627"/>
              <a:gd name="T41" fmla="*/ 151787 h 301266"/>
              <a:gd name="T42" fmla="*/ 151968 w 302627"/>
              <a:gd name="T43" fmla="*/ 42965 h 301266"/>
              <a:gd name="T44" fmla="*/ 151968 w 302627"/>
              <a:gd name="T45" fmla="*/ 260609 h 301266"/>
              <a:gd name="T46" fmla="*/ 151968 w 302627"/>
              <a:gd name="T47" fmla="*/ 42965 h 301266"/>
              <a:gd name="T48" fmla="*/ 9184 w 302627"/>
              <a:gd name="T49" fmla="*/ 151173 h 301266"/>
              <a:gd name="T50" fmla="*/ 31986 w 302627"/>
              <a:gd name="T51" fmla="*/ 230718 h 301266"/>
              <a:gd name="T52" fmla="*/ 71798 w 302627"/>
              <a:gd name="T53" fmla="*/ 270310 h 301266"/>
              <a:gd name="T54" fmla="*/ 75779 w 302627"/>
              <a:gd name="T55" fmla="*/ 271030 h 301266"/>
              <a:gd name="T56" fmla="*/ 294752 w 302627"/>
              <a:gd name="T57" fmla="*/ 151173 h 301266"/>
              <a:gd name="T58" fmla="*/ 152148 w 302627"/>
              <a:gd name="T59" fmla="*/ 0 h 301266"/>
              <a:gd name="T60" fmla="*/ 152148 w 302627"/>
              <a:gd name="T61" fmla="*/ 301984 h 301266"/>
              <a:gd name="T62" fmla="*/ 6287 w 302627"/>
              <a:gd name="T63" fmla="*/ 301984 h 301266"/>
              <a:gd name="T64" fmla="*/ 1220 w 302627"/>
              <a:gd name="T65" fmla="*/ 300905 h 301266"/>
              <a:gd name="T66" fmla="*/ 22213 w 302627"/>
              <a:gd name="T67" fmla="*/ 229998 h 301266"/>
              <a:gd name="T68" fmla="*/ 152148 w 302627"/>
              <a:gd name="T69" fmla="*/ 0 h 3012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2627" h="301266">
                <a:moveTo>
                  <a:pt x="135807" y="99481"/>
                </a:moveTo>
                <a:lnTo>
                  <a:pt x="135807" y="131494"/>
                </a:lnTo>
                <a:cubicBezTo>
                  <a:pt x="135807" y="134012"/>
                  <a:pt x="133655" y="135811"/>
                  <a:pt x="131504" y="135811"/>
                </a:cubicBezTo>
                <a:lnTo>
                  <a:pt x="99586" y="135811"/>
                </a:lnTo>
                <a:lnTo>
                  <a:pt x="99586" y="163508"/>
                </a:lnTo>
                <a:lnTo>
                  <a:pt x="131504" y="163508"/>
                </a:lnTo>
                <a:cubicBezTo>
                  <a:pt x="133655" y="163508"/>
                  <a:pt x="135807" y="165666"/>
                  <a:pt x="135807" y="168184"/>
                </a:cubicBezTo>
                <a:lnTo>
                  <a:pt x="135807" y="199838"/>
                </a:lnTo>
                <a:lnTo>
                  <a:pt x="163421" y="199838"/>
                </a:lnTo>
                <a:lnTo>
                  <a:pt x="163421" y="168184"/>
                </a:lnTo>
                <a:cubicBezTo>
                  <a:pt x="163421" y="165666"/>
                  <a:pt x="165573" y="163508"/>
                  <a:pt x="168083" y="163508"/>
                </a:cubicBezTo>
                <a:lnTo>
                  <a:pt x="199641" y="163508"/>
                </a:lnTo>
                <a:lnTo>
                  <a:pt x="199641" y="135811"/>
                </a:lnTo>
                <a:lnTo>
                  <a:pt x="168083" y="135811"/>
                </a:lnTo>
                <a:cubicBezTo>
                  <a:pt x="165573" y="135811"/>
                  <a:pt x="163421" y="134012"/>
                  <a:pt x="163421" y="131494"/>
                </a:cubicBezTo>
                <a:lnTo>
                  <a:pt x="163421" y="99481"/>
                </a:lnTo>
                <a:lnTo>
                  <a:pt x="135807" y="99481"/>
                </a:lnTo>
                <a:close/>
                <a:moveTo>
                  <a:pt x="131504" y="90488"/>
                </a:moveTo>
                <a:lnTo>
                  <a:pt x="168083" y="90488"/>
                </a:lnTo>
                <a:cubicBezTo>
                  <a:pt x="170235" y="90488"/>
                  <a:pt x="172386" y="92287"/>
                  <a:pt x="172386" y="94805"/>
                </a:cubicBezTo>
                <a:lnTo>
                  <a:pt x="172386" y="126818"/>
                </a:lnTo>
                <a:lnTo>
                  <a:pt x="204304" y="126818"/>
                </a:lnTo>
                <a:cubicBezTo>
                  <a:pt x="206814" y="126818"/>
                  <a:pt x="208966" y="128976"/>
                  <a:pt x="208966" y="131494"/>
                </a:cubicBezTo>
                <a:lnTo>
                  <a:pt x="208966" y="168184"/>
                </a:lnTo>
                <a:cubicBezTo>
                  <a:pt x="208966" y="170702"/>
                  <a:pt x="206814" y="172501"/>
                  <a:pt x="204304" y="172501"/>
                </a:cubicBezTo>
                <a:lnTo>
                  <a:pt x="172386" y="172501"/>
                </a:lnTo>
                <a:lnTo>
                  <a:pt x="172386" y="204514"/>
                </a:lnTo>
                <a:cubicBezTo>
                  <a:pt x="172386" y="207032"/>
                  <a:pt x="170235" y="209190"/>
                  <a:pt x="168083" y="209190"/>
                </a:cubicBezTo>
                <a:lnTo>
                  <a:pt x="131504" y="209190"/>
                </a:lnTo>
                <a:cubicBezTo>
                  <a:pt x="128635" y="209190"/>
                  <a:pt x="126842" y="207032"/>
                  <a:pt x="126842" y="204514"/>
                </a:cubicBezTo>
                <a:lnTo>
                  <a:pt x="126842" y="172501"/>
                </a:lnTo>
                <a:lnTo>
                  <a:pt x="94924" y="172501"/>
                </a:lnTo>
                <a:cubicBezTo>
                  <a:pt x="92414" y="172501"/>
                  <a:pt x="90262" y="170702"/>
                  <a:pt x="90262" y="168184"/>
                </a:cubicBezTo>
                <a:lnTo>
                  <a:pt x="90262" y="131494"/>
                </a:lnTo>
                <a:cubicBezTo>
                  <a:pt x="90262" y="128976"/>
                  <a:pt x="92414" y="126818"/>
                  <a:pt x="94924" y="126818"/>
                </a:cubicBezTo>
                <a:lnTo>
                  <a:pt x="126842" y="126818"/>
                </a:lnTo>
                <a:lnTo>
                  <a:pt x="126842" y="94805"/>
                </a:lnTo>
                <a:cubicBezTo>
                  <a:pt x="126842" y="92287"/>
                  <a:pt x="128635" y="90488"/>
                  <a:pt x="131504" y="90488"/>
                </a:cubicBezTo>
                <a:close/>
                <a:moveTo>
                  <a:pt x="151381" y="51880"/>
                </a:moveTo>
                <a:cubicBezTo>
                  <a:pt x="96649" y="51880"/>
                  <a:pt x="51999" y="96243"/>
                  <a:pt x="51999" y="151426"/>
                </a:cubicBezTo>
                <a:cubicBezTo>
                  <a:pt x="51999" y="206249"/>
                  <a:pt x="96649" y="250612"/>
                  <a:pt x="151381" y="250612"/>
                </a:cubicBezTo>
                <a:cubicBezTo>
                  <a:pt x="206113" y="250612"/>
                  <a:pt x="250402" y="206249"/>
                  <a:pt x="250402" y="151426"/>
                </a:cubicBezTo>
                <a:cubicBezTo>
                  <a:pt x="250402" y="96243"/>
                  <a:pt x="206113" y="51880"/>
                  <a:pt x="151381" y="51880"/>
                </a:cubicBezTo>
                <a:close/>
                <a:moveTo>
                  <a:pt x="151381" y="42863"/>
                </a:moveTo>
                <a:cubicBezTo>
                  <a:pt x="211154" y="42863"/>
                  <a:pt x="259764" y="91554"/>
                  <a:pt x="259764" y="151426"/>
                </a:cubicBezTo>
                <a:cubicBezTo>
                  <a:pt x="259764" y="211298"/>
                  <a:pt x="211154" y="259989"/>
                  <a:pt x="151381" y="259989"/>
                </a:cubicBezTo>
                <a:cubicBezTo>
                  <a:pt x="91248" y="259989"/>
                  <a:pt x="42637" y="211298"/>
                  <a:pt x="42637" y="151426"/>
                </a:cubicBezTo>
                <a:cubicBezTo>
                  <a:pt x="42637" y="91554"/>
                  <a:pt x="91248" y="42863"/>
                  <a:pt x="151381" y="42863"/>
                </a:cubicBezTo>
                <a:close/>
                <a:moveTo>
                  <a:pt x="151561" y="8977"/>
                </a:moveTo>
                <a:cubicBezTo>
                  <a:pt x="72963" y="8977"/>
                  <a:pt x="9148" y="72534"/>
                  <a:pt x="9148" y="150813"/>
                </a:cubicBezTo>
                <a:cubicBezTo>
                  <a:pt x="9148" y="177384"/>
                  <a:pt x="16719" y="203597"/>
                  <a:pt x="31501" y="226219"/>
                </a:cubicBezTo>
                <a:cubicBezTo>
                  <a:pt x="31862" y="227296"/>
                  <a:pt x="32222" y="228732"/>
                  <a:pt x="31862" y="230169"/>
                </a:cubicBezTo>
                <a:lnTo>
                  <a:pt x="12032" y="289417"/>
                </a:lnTo>
                <a:lnTo>
                  <a:pt x="71521" y="269667"/>
                </a:lnTo>
                <a:cubicBezTo>
                  <a:pt x="72242" y="269667"/>
                  <a:pt x="72603" y="269667"/>
                  <a:pt x="72963" y="269667"/>
                </a:cubicBezTo>
                <a:cubicBezTo>
                  <a:pt x="74045" y="269667"/>
                  <a:pt x="74766" y="269667"/>
                  <a:pt x="75487" y="270385"/>
                </a:cubicBezTo>
                <a:cubicBezTo>
                  <a:pt x="98201" y="284749"/>
                  <a:pt x="124521" y="292289"/>
                  <a:pt x="151561" y="292289"/>
                </a:cubicBezTo>
                <a:cubicBezTo>
                  <a:pt x="229798" y="292289"/>
                  <a:pt x="293613" y="228732"/>
                  <a:pt x="293613" y="150813"/>
                </a:cubicBezTo>
                <a:cubicBezTo>
                  <a:pt x="293613" y="72534"/>
                  <a:pt x="229798" y="8977"/>
                  <a:pt x="151561" y="8977"/>
                </a:cubicBezTo>
                <a:close/>
                <a:moveTo>
                  <a:pt x="151561" y="0"/>
                </a:moveTo>
                <a:cubicBezTo>
                  <a:pt x="234845" y="0"/>
                  <a:pt x="302627" y="67506"/>
                  <a:pt x="302627" y="150813"/>
                </a:cubicBezTo>
                <a:cubicBezTo>
                  <a:pt x="302627" y="233760"/>
                  <a:pt x="234845" y="301266"/>
                  <a:pt x="151561" y="301266"/>
                </a:cubicBezTo>
                <a:cubicBezTo>
                  <a:pt x="123439" y="301266"/>
                  <a:pt x="96399" y="293725"/>
                  <a:pt x="72242" y="279362"/>
                </a:cubicBezTo>
                <a:lnTo>
                  <a:pt x="6263" y="301266"/>
                </a:lnTo>
                <a:cubicBezTo>
                  <a:pt x="5542" y="301266"/>
                  <a:pt x="5182" y="301266"/>
                  <a:pt x="4821" y="301266"/>
                </a:cubicBezTo>
                <a:cubicBezTo>
                  <a:pt x="3379" y="301266"/>
                  <a:pt x="2298" y="300907"/>
                  <a:pt x="1216" y="300189"/>
                </a:cubicBezTo>
                <a:cubicBezTo>
                  <a:pt x="134" y="299112"/>
                  <a:pt x="-226" y="296957"/>
                  <a:pt x="134" y="295521"/>
                </a:cubicBezTo>
                <a:lnTo>
                  <a:pt x="22127" y="229451"/>
                </a:lnTo>
                <a:cubicBezTo>
                  <a:pt x="7706" y="205392"/>
                  <a:pt x="134" y="178462"/>
                  <a:pt x="134" y="150813"/>
                </a:cubicBezTo>
                <a:cubicBezTo>
                  <a:pt x="134" y="67506"/>
                  <a:pt x="67916" y="0"/>
                  <a:pt x="1515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159CAB-1940-944E-8FA2-C18E9E07E50B}"/>
              </a:ext>
            </a:extLst>
          </p:cNvPr>
          <p:cNvSpPr txBox="1"/>
          <p:nvPr/>
        </p:nvSpPr>
        <p:spPr>
          <a:xfrm>
            <a:off x="3909280" y="7973109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4BE430A-99DE-0844-B38A-55EEAA5F871D}"/>
              </a:ext>
            </a:extLst>
          </p:cNvPr>
          <p:cNvSpPr txBox="1">
            <a:spLocks/>
          </p:cNvSpPr>
          <p:nvPr/>
        </p:nvSpPr>
        <p:spPr>
          <a:xfrm>
            <a:off x="2512294" y="8581634"/>
            <a:ext cx="5287219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96EDEE-D190-1A41-B519-E4E51677AC27}"/>
              </a:ext>
            </a:extLst>
          </p:cNvPr>
          <p:cNvSpPr txBox="1"/>
          <p:nvPr/>
        </p:nvSpPr>
        <p:spPr>
          <a:xfrm>
            <a:off x="10942201" y="7973109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189F8A6-AACD-7046-A16B-87477E51CE19}"/>
              </a:ext>
            </a:extLst>
          </p:cNvPr>
          <p:cNvSpPr txBox="1">
            <a:spLocks/>
          </p:cNvSpPr>
          <p:nvPr/>
        </p:nvSpPr>
        <p:spPr>
          <a:xfrm>
            <a:off x="9545215" y="8581634"/>
            <a:ext cx="5287219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2E6662-39ED-DE45-B426-62FE4CDAB130}"/>
              </a:ext>
            </a:extLst>
          </p:cNvPr>
          <p:cNvSpPr txBox="1"/>
          <p:nvPr/>
        </p:nvSpPr>
        <p:spPr>
          <a:xfrm>
            <a:off x="17975123" y="7973109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5FF24BF-E7E1-7C47-B106-91E11D17D2EC}"/>
              </a:ext>
            </a:extLst>
          </p:cNvPr>
          <p:cNvSpPr txBox="1">
            <a:spLocks/>
          </p:cNvSpPr>
          <p:nvPr/>
        </p:nvSpPr>
        <p:spPr>
          <a:xfrm>
            <a:off x="16578137" y="8581634"/>
            <a:ext cx="5287219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0B4B70-01AC-E24A-90A6-4DC29E2C55E5}"/>
              </a:ext>
            </a:extLst>
          </p:cNvPr>
          <p:cNvSpPr txBox="1"/>
          <p:nvPr/>
        </p:nvSpPr>
        <p:spPr>
          <a:xfrm>
            <a:off x="5375108" y="543057"/>
            <a:ext cx="136274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accent2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MEDICAL</a:t>
            </a:r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SERVICES INFOGRAPHIC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9D259B-5F3C-ED42-AC4E-D4226EA586C2}"/>
              </a:ext>
            </a:extLst>
          </p:cNvPr>
          <p:cNvSpPr txBox="1"/>
          <p:nvPr/>
        </p:nvSpPr>
        <p:spPr>
          <a:xfrm>
            <a:off x="10033428" y="1651053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278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EF73D01E-655E-F845-AE78-B9394AE41A24}"/>
              </a:ext>
            </a:extLst>
          </p:cNvPr>
          <p:cNvSpPr/>
          <p:nvPr/>
        </p:nvSpPr>
        <p:spPr>
          <a:xfrm>
            <a:off x="1737350" y="4210784"/>
            <a:ext cx="4572000" cy="4572000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" name="Rectangle: Rounded Corners 9">
            <a:extLst>
              <a:ext uri="{FF2B5EF4-FFF2-40B4-BE49-F238E27FC236}">
                <a16:creationId xmlns:a16="http://schemas.microsoft.com/office/drawing/2014/main" id="{B5C5DC35-EE54-1540-AE5A-70052651A533}"/>
              </a:ext>
            </a:extLst>
          </p:cNvPr>
          <p:cNvSpPr/>
          <p:nvPr/>
        </p:nvSpPr>
        <p:spPr>
          <a:xfrm>
            <a:off x="7175658" y="4210784"/>
            <a:ext cx="4572000" cy="4572000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EE082637-5883-DB48-BAA7-7ED14D262199}"/>
              </a:ext>
            </a:extLst>
          </p:cNvPr>
          <p:cNvSpPr/>
          <p:nvPr/>
        </p:nvSpPr>
        <p:spPr>
          <a:xfrm>
            <a:off x="12613966" y="4210784"/>
            <a:ext cx="4572000" cy="4572000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B4FC0ACC-BEEE-604F-B290-F4C317616F40}"/>
              </a:ext>
            </a:extLst>
          </p:cNvPr>
          <p:cNvSpPr/>
          <p:nvPr/>
        </p:nvSpPr>
        <p:spPr>
          <a:xfrm>
            <a:off x="18052274" y="4210784"/>
            <a:ext cx="4572000" cy="4572000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F56E1-F569-A14F-A0C9-EF031BF02855}"/>
              </a:ext>
            </a:extLst>
          </p:cNvPr>
          <p:cNvSpPr txBox="1"/>
          <p:nvPr/>
        </p:nvSpPr>
        <p:spPr>
          <a:xfrm>
            <a:off x="6683953" y="543057"/>
            <a:ext cx="110097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accent2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BODY</a:t>
            </a:r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PARTS 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00070-BC0C-3440-BD0F-67B969C3F0AE}"/>
              </a:ext>
            </a:extLst>
          </p:cNvPr>
          <p:cNvSpPr txBox="1"/>
          <p:nvPr/>
        </p:nvSpPr>
        <p:spPr>
          <a:xfrm>
            <a:off x="10033428" y="1651053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3AC1E4-C8D9-4E45-9AEF-65ECA68C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981" y="5375057"/>
            <a:ext cx="2390738" cy="2243452"/>
          </a:xfrm>
          <a:custGeom>
            <a:avLst/>
            <a:gdLst>
              <a:gd name="connsiteX0" fmla="*/ 231157 w 309202"/>
              <a:gd name="connsiteY0" fmla="*/ 49606 h 290153"/>
              <a:gd name="connsiteX1" fmla="*/ 211646 w 309202"/>
              <a:gd name="connsiteY1" fmla="*/ 55359 h 290153"/>
              <a:gd name="connsiteX2" fmla="*/ 213452 w 309202"/>
              <a:gd name="connsiteY2" fmla="*/ 151721 h 290153"/>
              <a:gd name="connsiteX3" fmla="*/ 228628 w 309202"/>
              <a:gd name="connsiteY3" fmla="*/ 149924 h 290153"/>
              <a:gd name="connsiteX4" fmla="*/ 252475 w 309202"/>
              <a:gd name="connsiteY4" fmla="*/ 126193 h 290153"/>
              <a:gd name="connsiteX5" fmla="*/ 257172 w 309202"/>
              <a:gd name="connsiteY5" fmla="*/ 121518 h 290153"/>
              <a:gd name="connsiteX6" fmla="*/ 261869 w 309202"/>
              <a:gd name="connsiteY6" fmla="*/ 126193 h 290153"/>
              <a:gd name="connsiteX7" fmla="*/ 251752 w 309202"/>
              <a:gd name="connsiteY7" fmla="*/ 149924 h 290153"/>
              <a:gd name="connsiteX8" fmla="*/ 283548 w 309202"/>
              <a:gd name="connsiteY8" fmla="*/ 149924 h 290153"/>
              <a:gd name="connsiteX9" fmla="*/ 288245 w 309202"/>
              <a:gd name="connsiteY9" fmla="*/ 154598 h 290153"/>
              <a:gd name="connsiteX10" fmla="*/ 283548 w 309202"/>
              <a:gd name="connsiteY10" fmla="*/ 159272 h 290153"/>
              <a:gd name="connsiteX11" fmla="*/ 267289 w 309202"/>
              <a:gd name="connsiteY11" fmla="*/ 159272 h 290153"/>
              <a:gd name="connsiteX12" fmla="*/ 277406 w 309202"/>
              <a:gd name="connsiteY12" fmla="*/ 183003 h 290153"/>
              <a:gd name="connsiteX13" fmla="*/ 272709 w 309202"/>
              <a:gd name="connsiteY13" fmla="*/ 187678 h 290153"/>
              <a:gd name="connsiteX14" fmla="*/ 268011 w 309202"/>
              <a:gd name="connsiteY14" fmla="*/ 183003 h 290153"/>
              <a:gd name="connsiteX15" fmla="*/ 244164 w 309202"/>
              <a:gd name="connsiteY15" fmla="*/ 159272 h 290153"/>
              <a:gd name="connsiteX16" fmla="*/ 228628 w 309202"/>
              <a:gd name="connsiteY16" fmla="*/ 159272 h 290153"/>
              <a:gd name="connsiteX17" fmla="*/ 215981 w 309202"/>
              <a:gd name="connsiteY17" fmla="*/ 160710 h 290153"/>
              <a:gd name="connsiteX18" fmla="*/ 215981 w 309202"/>
              <a:gd name="connsiteY18" fmla="*/ 161070 h 290153"/>
              <a:gd name="connsiteX19" fmla="*/ 212368 w 309202"/>
              <a:gd name="connsiteY19" fmla="*/ 263185 h 290153"/>
              <a:gd name="connsiteX20" fmla="*/ 245971 w 309202"/>
              <a:gd name="connsiteY20" fmla="*/ 267500 h 290153"/>
              <a:gd name="connsiteX21" fmla="*/ 299808 w 309202"/>
              <a:gd name="connsiteY21" fmla="*/ 158913 h 290153"/>
              <a:gd name="connsiteX22" fmla="*/ 252475 w 309202"/>
              <a:gd name="connsiteY22" fmla="*/ 55719 h 290153"/>
              <a:gd name="connsiteX23" fmla="*/ 231157 w 309202"/>
              <a:gd name="connsiteY23" fmla="*/ 49606 h 290153"/>
              <a:gd name="connsiteX24" fmla="*/ 231518 w 309202"/>
              <a:gd name="connsiteY24" fmla="*/ 40482 h 290153"/>
              <a:gd name="connsiteX25" fmla="*/ 257172 w 309202"/>
              <a:gd name="connsiteY25" fmla="*/ 47808 h 290153"/>
              <a:gd name="connsiteX26" fmla="*/ 309202 w 309202"/>
              <a:gd name="connsiteY26" fmla="*/ 158913 h 290153"/>
              <a:gd name="connsiteX27" fmla="*/ 249584 w 309202"/>
              <a:gd name="connsiteY27" fmla="*/ 276130 h 290153"/>
              <a:gd name="connsiteX28" fmla="*/ 231518 w 309202"/>
              <a:gd name="connsiteY28" fmla="*/ 280085 h 290153"/>
              <a:gd name="connsiteX29" fmla="*/ 206226 w 309202"/>
              <a:gd name="connsiteY29" fmla="*/ 270377 h 290153"/>
              <a:gd name="connsiteX30" fmla="*/ 204419 w 309202"/>
              <a:gd name="connsiteY30" fmla="*/ 164666 h 290153"/>
              <a:gd name="connsiteX31" fmla="*/ 169732 w 309202"/>
              <a:gd name="connsiteY31" fmla="*/ 217881 h 290153"/>
              <a:gd name="connsiteX32" fmla="*/ 169732 w 309202"/>
              <a:gd name="connsiteY32" fmla="*/ 285838 h 290153"/>
              <a:gd name="connsiteX33" fmla="*/ 165035 w 309202"/>
              <a:gd name="connsiteY33" fmla="*/ 290153 h 290153"/>
              <a:gd name="connsiteX34" fmla="*/ 160338 w 309202"/>
              <a:gd name="connsiteY34" fmla="*/ 285838 h 290153"/>
              <a:gd name="connsiteX35" fmla="*/ 160338 w 309202"/>
              <a:gd name="connsiteY35" fmla="*/ 217881 h 290153"/>
              <a:gd name="connsiteX36" fmla="*/ 204419 w 309202"/>
              <a:gd name="connsiteY36" fmla="*/ 154598 h 290153"/>
              <a:gd name="connsiteX37" fmla="*/ 206948 w 309202"/>
              <a:gd name="connsiteY37" fmla="*/ 47449 h 290153"/>
              <a:gd name="connsiteX38" fmla="*/ 231518 w 309202"/>
              <a:gd name="connsiteY38" fmla="*/ 40482 h 290153"/>
              <a:gd name="connsiteX39" fmla="*/ 78045 w 309202"/>
              <a:gd name="connsiteY39" fmla="*/ 30899 h 290153"/>
              <a:gd name="connsiteX40" fmla="*/ 56727 w 309202"/>
              <a:gd name="connsiteY40" fmla="*/ 37003 h 290153"/>
              <a:gd name="connsiteX41" fmla="*/ 9394 w 309202"/>
              <a:gd name="connsiteY41" fmla="*/ 140050 h 290153"/>
              <a:gd name="connsiteX42" fmla="*/ 63231 w 309202"/>
              <a:gd name="connsiteY42" fmla="*/ 248483 h 290153"/>
              <a:gd name="connsiteX43" fmla="*/ 96834 w 309202"/>
              <a:gd name="connsiteY43" fmla="*/ 244174 h 290153"/>
              <a:gd name="connsiteX44" fmla="*/ 93220 w 309202"/>
              <a:gd name="connsiteY44" fmla="*/ 141845 h 290153"/>
              <a:gd name="connsiteX45" fmla="*/ 92859 w 309202"/>
              <a:gd name="connsiteY45" fmla="*/ 141486 h 290153"/>
              <a:gd name="connsiteX46" fmla="*/ 80574 w 309202"/>
              <a:gd name="connsiteY46" fmla="*/ 140409 h 290153"/>
              <a:gd name="connsiteX47" fmla="*/ 59256 w 309202"/>
              <a:gd name="connsiteY47" fmla="*/ 161234 h 290153"/>
              <a:gd name="connsiteX48" fmla="*/ 54559 w 309202"/>
              <a:gd name="connsiteY48" fmla="*/ 165901 h 290153"/>
              <a:gd name="connsiteX49" fmla="*/ 49862 w 309202"/>
              <a:gd name="connsiteY49" fmla="*/ 161234 h 290153"/>
              <a:gd name="connsiteX50" fmla="*/ 58534 w 309202"/>
              <a:gd name="connsiteY50" fmla="*/ 140409 h 290153"/>
              <a:gd name="connsiteX51" fmla="*/ 28544 w 309202"/>
              <a:gd name="connsiteY51" fmla="*/ 140409 h 290153"/>
              <a:gd name="connsiteX52" fmla="*/ 23847 w 309202"/>
              <a:gd name="connsiteY52" fmla="*/ 135741 h 290153"/>
              <a:gd name="connsiteX53" fmla="*/ 28544 w 309202"/>
              <a:gd name="connsiteY53" fmla="*/ 131074 h 290153"/>
              <a:gd name="connsiteX54" fmla="*/ 42274 w 309202"/>
              <a:gd name="connsiteY54" fmla="*/ 131074 h 290153"/>
              <a:gd name="connsiteX55" fmla="*/ 33241 w 309202"/>
              <a:gd name="connsiteY55" fmla="*/ 109172 h 290153"/>
              <a:gd name="connsiteX56" fmla="*/ 37938 w 309202"/>
              <a:gd name="connsiteY56" fmla="*/ 104504 h 290153"/>
              <a:gd name="connsiteX57" fmla="*/ 42636 w 309202"/>
              <a:gd name="connsiteY57" fmla="*/ 109172 h 290153"/>
              <a:gd name="connsiteX58" fmla="*/ 64676 w 309202"/>
              <a:gd name="connsiteY58" fmla="*/ 131074 h 290153"/>
              <a:gd name="connsiteX59" fmla="*/ 80574 w 309202"/>
              <a:gd name="connsiteY59" fmla="*/ 131074 h 290153"/>
              <a:gd name="connsiteX60" fmla="*/ 95750 w 309202"/>
              <a:gd name="connsiteY60" fmla="*/ 132510 h 290153"/>
              <a:gd name="connsiteX61" fmla="*/ 97556 w 309202"/>
              <a:gd name="connsiteY61" fmla="*/ 36284 h 290153"/>
              <a:gd name="connsiteX62" fmla="*/ 78045 w 309202"/>
              <a:gd name="connsiteY62" fmla="*/ 30899 h 290153"/>
              <a:gd name="connsiteX63" fmla="*/ 164924 w 309202"/>
              <a:gd name="connsiteY63" fmla="*/ 28575 h 290153"/>
              <a:gd name="connsiteX64" fmla="*/ 169510 w 309202"/>
              <a:gd name="connsiteY64" fmla="*/ 33255 h 290153"/>
              <a:gd name="connsiteX65" fmla="*/ 169510 w 309202"/>
              <a:gd name="connsiteY65" fmla="*/ 155297 h 290153"/>
              <a:gd name="connsiteX66" fmla="*/ 164924 w 309202"/>
              <a:gd name="connsiteY66" fmla="*/ 159977 h 290153"/>
              <a:gd name="connsiteX67" fmla="*/ 160338 w 309202"/>
              <a:gd name="connsiteY67" fmla="*/ 155297 h 290153"/>
              <a:gd name="connsiteX68" fmla="*/ 160338 w 309202"/>
              <a:gd name="connsiteY68" fmla="*/ 33255 h 290153"/>
              <a:gd name="connsiteX69" fmla="*/ 164924 w 309202"/>
              <a:gd name="connsiteY69" fmla="*/ 28575 h 290153"/>
              <a:gd name="connsiteX70" fmla="*/ 77684 w 309202"/>
              <a:gd name="connsiteY70" fmla="*/ 21563 h 290153"/>
              <a:gd name="connsiteX71" fmla="*/ 102253 w 309202"/>
              <a:gd name="connsiteY71" fmla="*/ 28385 h 290153"/>
              <a:gd name="connsiteX72" fmla="*/ 105144 w 309202"/>
              <a:gd name="connsiteY72" fmla="*/ 135382 h 290153"/>
              <a:gd name="connsiteX73" fmla="*/ 148864 w 309202"/>
              <a:gd name="connsiteY73" fmla="*/ 198575 h 290153"/>
              <a:gd name="connsiteX74" fmla="*/ 148864 w 309202"/>
              <a:gd name="connsiteY74" fmla="*/ 266435 h 290153"/>
              <a:gd name="connsiteX75" fmla="*/ 144166 w 309202"/>
              <a:gd name="connsiteY75" fmla="*/ 271103 h 290153"/>
              <a:gd name="connsiteX76" fmla="*/ 139469 w 309202"/>
              <a:gd name="connsiteY76" fmla="*/ 266435 h 290153"/>
              <a:gd name="connsiteX77" fmla="*/ 139469 w 309202"/>
              <a:gd name="connsiteY77" fmla="*/ 198575 h 290153"/>
              <a:gd name="connsiteX78" fmla="*/ 104421 w 309202"/>
              <a:gd name="connsiteY78" fmla="*/ 145436 h 290153"/>
              <a:gd name="connsiteX79" fmla="*/ 102976 w 309202"/>
              <a:gd name="connsiteY79" fmla="*/ 251355 h 290153"/>
              <a:gd name="connsiteX80" fmla="*/ 77684 w 309202"/>
              <a:gd name="connsiteY80" fmla="*/ 261050 h 290153"/>
              <a:gd name="connsiteX81" fmla="*/ 59256 w 309202"/>
              <a:gd name="connsiteY81" fmla="*/ 257100 h 290153"/>
              <a:gd name="connsiteX82" fmla="*/ 0 w 309202"/>
              <a:gd name="connsiteY82" fmla="*/ 140050 h 290153"/>
              <a:gd name="connsiteX83" fmla="*/ 52030 w 309202"/>
              <a:gd name="connsiteY83" fmla="*/ 28744 h 290153"/>
              <a:gd name="connsiteX84" fmla="*/ 77684 w 309202"/>
              <a:gd name="connsiteY84" fmla="*/ 21563 h 290153"/>
              <a:gd name="connsiteX85" fmla="*/ 142699 w 309202"/>
              <a:gd name="connsiteY85" fmla="*/ 0 h 290153"/>
              <a:gd name="connsiteX86" fmla="*/ 147285 w 309202"/>
              <a:gd name="connsiteY86" fmla="*/ 4672 h 290153"/>
              <a:gd name="connsiteX87" fmla="*/ 147285 w 309202"/>
              <a:gd name="connsiteY87" fmla="*/ 139790 h 290153"/>
              <a:gd name="connsiteX88" fmla="*/ 142699 w 309202"/>
              <a:gd name="connsiteY88" fmla="*/ 144103 h 290153"/>
              <a:gd name="connsiteX89" fmla="*/ 138113 w 309202"/>
              <a:gd name="connsiteY89" fmla="*/ 139790 h 290153"/>
              <a:gd name="connsiteX90" fmla="*/ 138113 w 309202"/>
              <a:gd name="connsiteY90" fmla="*/ 4672 h 290153"/>
              <a:gd name="connsiteX91" fmla="*/ 142699 w 309202"/>
              <a:gd name="connsiteY91" fmla="*/ 0 h 29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09202" h="290153">
                <a:moveTo>
                  <a:pt x="231157" y="49606"/>
                </a:moveTo>
                <a:cubicBezTo>
                  <a:pt x="225014" y="49606"/>
                  <a:pt x="218149" y="51404"/>
                  <a:pt x="211646" y="55359"/>
                </a:cubicBezTo>
                <a:cubicBezTo>
                  <a:pt x="179127" y="74416"/>
                  <a:pt x="204780" y="133743"/>
                  <a:pt x="213452" y="151721"/>
                </a:cubicBezTo>
                <a:cubicBezTo>
                  <a:pt x="218149" y="150643"/>
                  <a:pt x="223208" y="149924"/>
                  <a:pt x="228628" y="149924"/>
                </a:cubicBezTo>
                <a:cubicBezTo>
                  <a:pt x="241996" y="149924"/>
                  <a:pt x="252475" y="139496"/>
                  <a:pt x="252475" y="126193"/>
                </a:cubicBezTo>
                <a:cubicBezTo>
                  <a:pt x="252475" y="123676"/>
                  <a:pt x="254643" y="121518"/>
                  <a:pt x="257172" y="121518"/>
                </a:cubicBezTo>
                <a:cubicBezTo>
                  <a:pt x="259701" y="121518"/>
                  <a:pt x="261869" y="123676"/>
                  <a:pt x="261869" y="126193"/>
                </a:cubicBezTo>
                <a:cubicBezTo>
                  <a:pt x="261869" y="135541"/>
                  <a:pt x="257894" y="143811"/>
                  <a:pt x="251752" y="149924"/>
                </a:cubicBezTo>
                <a:lnTo>
                  <a:pt x="283548" y="149924"/>
                </a:lnTo>
                <a:cubicBezTo>
                  <a:pt x="286077" y="149924"/>
                  <a:pt x="288245" y="152081"/>
                  <a:pt x="288245" y="154598"/>
                </a:cubicBezTo>
                <a:cubicBezTo>
                  <a:pt x="288245" y="157115"/>
                  <a:pt x="286077" y="159272"/>
                  <a:pt x="283548" y="159272"/>
                </a:cubicBezTo>
                <a:lnTo>
                  <a:pt x="267289" y="159272"/>
                </a:lnTo>
                <a:cubicBezTo>
                  <a:pt x="273431" y="165385"/>
                  <a:pt x="277406" y="173655"/>
                  <a:pt x="277406" y="183003"/>
                </a:cubicBezTo>
                <a:cubicBezTo>
                  <a:pt x="277406" y="185520"/>
                  <a:pt x="275238" y="187678"/>
                  <a:pt x="272709" y="187678"/>
                </a:cubicBezTo>
                <a:cubicBezTo>
                  <a:pt x="270179" y="187678"/>
                  <a:pt x="268011" y="185520"/>
                  <a:pt x="268011" y="183003"/>
                </a:cubicBezTo>
                <a:cubicBezTo>
                  <a:pt x="268011" y="170059"/>
                  <a:pt x="257533" y="159272"/>
                  <a:pt x="244164" y="159272"/>
                </a:cubicBezTo>
                <a:lnTo>
                  <a:pt x="228628" y="159272"/>
                </a:lnTo>
                <a:cubicBezTo>
                  <a:pt x="224653" y="159272"/>
                  <a:pt x="220317" y="159991"/>
                  <a:pt x="215981" y="160710"/>
                </a:cubicBezTo>
                <a:cubicBezTo>
                  <a:pt x="215981" y="160710"/>
                  <a:pt x="215981" y="160710"/>
                  <a:pt x="215981" y="161070"/>
                </a:cubicBezTo>
                <a:cubicBezTo>
                  <a:pt x="215620" y="161430"/>
                  <a:pt x="183463" y="237657"/>
                  <a:pt x="212368" y="263185"/>
                </a:cubicBezTo>
                <a:cubicBezTo>
                  <a:pt x="224292" y="273972"/>
                  <a:pt x="237299" y="271455"/>
                  <a:pt x="245971" y="267500"/>
                </a:cubicBezTo>
                <a:cubicBezTo>
                  <a:pt x="272347" y="255635"/>
                  <a:pt x="299808" y="212128"/>
                  <a:pt x="299808" y="158913"/>
                </a:cubicBezTo>
                <a:cubicBezTo>
                  <a:pt x="299808" y="106417"/>
                  <a:pt x="275960" y="69022"/>
                  <a:pt x="252475" y="55719"/>
                </a:cubicBezTo>
                <a:cubicBezTo>
                  <a:pt x="246694" y="52483"/>
                  <a:pt x="239467" y="49606"/>
                  <a:pt x="231157" y="49606"/>
                </a:cubicBezTo>
                <a:close/>
                <a:moveTo>
                  <a:pt x="231518" y="40482"/>
                </a:moveTo>
                <a:cubicBezTo>
                  <a:pt x="240009" y="40527"/>
                  <a:pt x="248681" y="42954"/>
                  <a:pt x="257172" y="47808"/>
                </a:cubicBezTo>
                <a:cubicBezTo>
                  <a:pt x="288245" y="65067"/>
                  <a:pt x="309202" y="110012"/>
                  <a:pt x="309202" y="158913"/>
                </a:cubicBezTo>
                <a:cubicBezTo>
                  <a:pt x="309202" y="217881"/>
                  <a:pt x="278490" y="263185"/>
                  <a:pt x="249584" y="276130"/>
                </a:cubicBezTo>
                <a:cubicBezTo>
                  <a:pt x="243442" y="279006"/>
                  <a:pt x="237299" y="280085"/>
                  <a:pt x="231518" y="280085"/>
                </a:cubicBezTo>
                <a:cubicBezTo>
                  <a:pt x="222485" y="280085"/>
                  <a:pt x="213813" y="277208"/>
                  <a:pt x="206226" y="270377"/>
                </a:cubicBezTo>
                <a:cubicBezTo>
                  <a:pt x="177681" y="245207"/>
                  <a:pt x="196470" y="185520"/>
                  <a:pt x="204419" y="164666"/>
                </a:cubicBezTo>
                <a:cubicBezTo>
                  <a:pt x="184185" y="173655"/>
                  <a:pt x="169732" y="194150"/>
                  <a:pt x="169732" y="217881"/>
                </a:cubicBezTo>
                <a:lnTo>
                  <a:pt x="169732" y="285838"/>
                </a:lnTo>
                <a:cubicBezTo>
                  <a:pt x="169732" y="288355"/>
                  <a:pt x="167565" y="290153"/>
                  <a:pt x="165035" y="290153"/>
                </a:cubicBezTo>
                <a:cubicBezTo>
                  <a:pt x="162506" y="290153"/>
                  <a:pt x="160338" y="288355"/>
                  <a:pt x="160338" y="285838"/>
                </a:cubicBezTo>
                <a:lnTo>
                  <a:pt x="160338" y="217881"/>
                </a:lnTo>
                <a:cubicBezTo>
                  <a:pt x="160338" y="189116"/>
                  <a:pt x="178404" y="164306"/>
                  <a:pt x="204419" y="154598"/>
                </a:cubicBezTo>
                <a:cubicBezTo>
                  <a:pt x="193941" y="133384"/>
                  <a:pt x="167926" y="70461"/>
                  <a:pt x="206948" y="47449"/>
                </a:cubicBezTo>
                <a:cubicBezTo>
                  <a:pt x="214717" y="42774"/>
                  <a:pt x="223027" y="40437"/>
                  <a:pt x="231518" y="40482"/>
                </a:cubicBezTo>
                <a:close/>
                <a:moveTo>
                  <a:pt x="78045" y="30899"/>
                </a:moveTo>
                <a:cubicBezTo>
                  <a:pt x="69735" y="30899"/>
                  <a:pt x="62508" y="33771"/>
                  <a:pt x="56727" y="37003"/>
                </a:cubicBezTo>
                <a:cubicBezTo>
                  <a:pt x="33241" y="50287"/>
                  <a:pt x="9394" y="87270"/>
                  <a:pt x="9394" y="140050"/>
                </a:cubicBezTo>
                <a:cubicBezTo>
                  <a:pt x="9394" y="192830"/>
                  <a:pt x="36854" y="236634"/>
                  <a:pt x="63231" y="248483"/>
                </a:cubicBezTo>
                <a:cubicBezTo>
                  <a:pt x="71902" y="252432"/>
                  <a:pt x="84910" y="254946"/>
                  <a:pt x="96834" y="244174"/>
                </a:cubicBezTo>
                <a:cubicBezTo>
                  <a:pt x="125739" y="218682"/>
                  <a:pt x="93220" y="142563"/>
                  <a:pt x="93220" y="141845"/>
                </a:cubicBezTo>
                <a:cubicBezTo>
                  <a:pt x="92859" y="141845"/>
                  <a:pt x="93220" y="141845"/>
                  <a:pt x="92859" y="141486"/>
                </a:cubicBezTo>
                <a:cubicBezTo>
                  <a:pt x="88884" y="140768"/>
                  <a:pt x="84910" y="140409"/>
                  <a:pt x="80574" y="140409"/>
                </a:cubicBezTo>
                <a:cubicBezTo>
                  <a:pt x="68651" y="140409"/>
                  <a:pt x="59256" y="149744"/>
                  <a:pt x="59256" y="161234"/>
                </a:cubicBezTo>
                <a:cubicBezTo>
                  <a:pt x="59256" y="164106"/>
                  <a:pt x="57450" y="165901"/>
                  <a:pt x="54559" y="165901"/>
                </a:cubicBezTo>
                <a:cubicBezTo>
                  <a:pt x="52030" y="165901"/>
                  <a:pt x="49862" y="164106"/>
                  <a:pt x="49862" y="161234"/>
                </a:cubicBezTo>
                <a:cubicBezTo>
                  <a:pt x="49862" y="153335"/>
                  <a:pt x="53114" y="145795"/>
                  <a:pt x="58534" y="140409"/>
                </a:cubicBezTo>
                <a:lnTo>
                  <a:pt x="28544" y="140409"/>
                </a:lnTo>
                <a:cubicBezTo>
                  <a:pt x="26015" y="140409"/>
                  <a:pt x="23847" y="138255"/>
                  <a:pt x="23847" y="135741"/>
                </a:cubicBezTo>
                <a:cubicBezTo>
                  <a:pt x="23847" y="133228"/>
                  <a:pt x="26015" y="131074"/>
                  <a:pt x="28544" y="131074"/>
                </a:cubicBezTo>
                <a:lnTo>
                  <a:pt x="42274" y="131074"/>
                </a:lnTo>
                <a:cubicBezTo>
                  <a:pt x="36854" y="125329"/>
                  <a:pt x="33241" y="117430"/>
                  <a:pt x="33241" y="109172"/>
                </a:cubicBezTo>
                <a:cubicBezTo>
                  <a:pt x="33241" y="106658"/>
                  <a:pt x="35409" y="104504"/>
                  <a:pt x="37938" y="104504"/>
                </a:cubicBezTo>
                <a:cubicBezTo>
                  <a:pt x="40468" y="104504"/>
                  <a:pt x="42636" y="106658"/>
                  <a:pt x="42636" y="109172"/>
                </a:cubicBezTo>
                <a:cubicBezTo>
                  <a:pt x="42636" y="121020"/>
                  <a:pt x="52391" y="131074"/>
                  <a:pt x="64676" y="131074"/>
                </a:cubicBezTo>
                <a:lnTo>
                  <a:pt x="80574" y="131074"/>
                </a:lnTo>
                <a:cubicBezTo>
                  <a:pt x="85633" y="131074"/>
                  <a:pt x="90691" y="131792"/>
                  <a:pt x="95750" y="132510"/>
                </a:cubicBezTo>
                <a:cubicBezTo>
                  <a:pt x="104421" y="114916"/>
                  <a:pt x="129714" y="55673"/>
                  <a:pt x="97556" y="36284"/>
                </a:cubicBezTo>
                <a:cubicBezTo>
                  <a:pt x="90691" y="32335"/>
                  <a:pt x="84187" y="30899"/>
                  <a:pt x="78045" y="30899"/>
                </a:cubicBezTo>
                <a:close/>
                <a:moveTo>
                  <a:pt x="164924" y="28575"/>
                </a:moveTo>
                <a:cubicBezTo>
                  <a:pt x="167394" y="28575"/>
                  <a:pt x="169510" y="30735"/>
                  <a:pt x="169510" y="33255"/>
                </a:cubicBezTo>
                <a:lnTo>
                  <a:pt x="169510" y="155297"/>
                </a:lnTo>
                <a:cubicBezTo>
                  <a:pt x="169510" y="157817"/>
                  <a:pt x="167394" y="159977"/>
                  <a:pt x="164924" y="159977"/>
                </a:cubicBezTo>
                <a:cubicBezTo>
                  <a:pt x="162455" y="159977"/>
                  <a:pt x="160338" y="157817"/>
                  <a:pt x="160338" y="155297"/>
                </a:cubicBezTo>
                <a:lnTo>
                  <a:pt x="160338" y="33255"/>
                </a:lnTo>
                <a:cubicBezTo>
                  <a:pt x="160338" y="30735"/>
                  <a:pt x="162455" y="28575"/>
                  <a:pt x="164924" y="28575"/>
                </a:cubicBezTo>
                <a:close/>
                <a:moveTo>
                  <a:pt x="77684" y="21563"/>
                </a:moveTo>
                <a:cubicBezTo>
                  <a:pt x="86175" y="21474"/>
                  <a:pt x="94485" y="23718"/>
                  <a:pt x="102253" y="28385"/>
                </a:cubicBezTo>
                <a:cubicBezTo>
                  <a:pt x="140915" y="51724"/>
                  <a:pt x="114900" y="114557"/>
                  <a:pt x="105144" y="135382"/>
                </a:cubicBezTo>
                <a:cubicBezTo>
                  <a:pt x="130436" y="145436"/>
                  <a:pt x="148864" y="169851"/>
                  <a:pt x="148864" y="198575"/>
                </a:cubicBezTo>
                <a:lnTo>
                  <a:pt x="148864" y="266435"/>
                </a:lnTo>
                <a:cubicBezTo>
                  <a:pt x="148864" y="269308"/>
                  <a:pt x="146696" y="271103"/>
                  <a:pt x="144166" y="271103"/>
                </a:cubicBezTo>
                <a:cubicBezTo>
                  <a:pt x="141637" y="271103"/>
                  <a:pt x="139469" y="269308"/>
                  <a:pt x="139469" y="266435"/>
                </a:cubicBezTo>
                <a:lnTo>
                  <a:pt x="139469" y="198575"/>
                </a:lnTo>
                <a:cubicBezTo>
                  <a:pt x="139469" y="175237"/>
                  <a:pt x="125016" y="154771"/>
                  <a:pt x="104421" y="145436"/>
                </a:cubicBezTo>
                <a:cubicBezTo>
                  <a:pt x="112370" y="166620"/>
                  <a:pt x="131520" y="226222"/>
                  <a:pt x="102976" y="251355"/>
                </a:cubicBezTo>
                <a:cubicBezTo>
                  <a:pt x="95388" y="257818"/>
                  <a:pt x="86717" y="261050"/>
                  <a:pt x="77684" y="261050"/>
                </a:cubicBezTo>
                <a:cubicBezTo>
                  <a:pt x="71541" y="261050"/>
                  <a:pt x="65760" y="259972"/>
                  <a:pt x="59256" y="257100"/>
                </a:cubicBezTo>
                <a:cubicBezTo>
                  <a:pt x="30351" y="244174"/>
                  <a:pt x="0" y="198575"/>
                  <a:pt x="0" y="140050"/>
                </a:cubicBezTo>
                <a:cubicBezTo>
                  <a:pt x="0" y="90860"/>
                  <a:pt x="20956" y="46338"/>
                  <a:pt x="52030" y="28744"/>
                </a:cubicBezTo>
                <a:cubicBezTo>
                  <a:pt x="60521" y="24077"/>
                  <a:pt x="69193" y="21653"/>
                  <a:pt x="77684" y="21563"/>
                </a:cubicBezTo>
                <a:close/>
                <a:moveTo>
                  <a:pt x="142699" y="0"/>
                </a:moveTo>
                <a:cubicBezTo>
                  <a:pt x="145168" y="0"/>
                  <a:pt x="147285" y="1797"/>
                  <a:pt x="147285" y="4672"/>
                </a:cubicBezTo>
                <a:lnTo>
                  <a:pt x="147285" y="139790"/>
                </a:lnTo>
                <a:cubicBezTo>
                  <a:pt x="147285" y="142306"/>
                  <a:pt x="145168" y="144103"/>
                  <a:pt x="142699" y="144103"/>
                </a:cubicBezTo>
                <a:cubicBezTo>
                  <a:pt x="140230" y="144103"/>
                  <a:pt x="138113" y="142306"/>
                  <a:pt x="138113" y="139790"/>
                </a:cubicBezTo>
                <a:lnTo>
                  <a:pt x="138113" y="4672"/>
                </a:lnTo>
                <a:cubicBezTo>
                  <a:pt x="138113" y="1797"/>
                  <a:pt x="140230" y="0"/>
                  <a:pt x="142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CA5CFC8-5AF0-8F4B-96C2-B6260280A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617" y="5344369"/>
            <a:ext cx="2400697" cy="2304829"/>
          </a:xfrm>
          <a:custGeom>
            <a:avLst/>
            <a:gdLst>
              <a:gd name="connsiteX0" fmla="*/ 37435 w 310490"/>
              <a:gd name="connsiteY0" fmla="*/ 266700 h 298091"/>
              <a:gd name="connsiteX1" fmla="*/ 42198 w 310490"/>
              <a:gd name="connsiteY1" fmla="*/ 271096 h 298091"/>
              <a:gd name="connsiteX2" fmla="*/ 37435 w 310490"/>
              <a:gd name="connsiteY2" fmla="*/ 275859 h 298091"/>
              <a:gd name="connsiteX3" fmla="*/ 33039 w 310490"/>
              <a:gd name="connsiteY3" fmla="*/ 271096 h 298091"/>
              <a:gd name="connsiteX4" fmla="*/ 37435 w 310490"/>
              <a:gd name="connsiteY4" fmla="*/ 266700 h 298091"/>
              <a:gd name="connsiteX5" fmla="*/ 258287 w 310490"/>
              <a:gd name="connsiteY5" fmla="*/ 261938 h 298091"/>
              <a:gd name="connsiteX6" fmla="*/ 262873 w 310490"/>
              <a:gd name="connsiteY6" fmla="*/ 266877 h 298091"/>
              <a:gd name="connsiteX7" fmla="*/ 258287 w 310490"/>
              <a:gd name="connsiteY7" fmla="*/ 271110 h 298091"/>
              <a:gd name="connsiteX8" fmla="*/ 253701 w 310490"/>
              <a:gd name="connsiteY8" fmla="*/ 266877 h 298091"/>
              <a:gd name="connsiteX9" fmla="*/ 258287 w 310490"/>
              <a:gd name="connsiteY9" fmla="*/ 261938 h 298091"/>
              <a:gd name="connsiteX10" fmla="*/ 239237 w 310490"/>
              <a:gd name="connsiteY10" fmla="*/ 247650 h 298091"/>
              <a:gd name="connsiteX11" fmla="*/ 243823 w 310490"/>
              <a:gd name="connsiteY11" fmla="*/ 252072 h 298091"/>
              <a:gd name="connsiteX12" fmla="*/ 239237 w 310490"/>
              <a:gd name="connsiteY12" fmla="*/ 256835 h 298091"/>
              <a:gd name="connsiteX13" fmla="*/ 234651 w 310490"/>
              <a:gd name="connsiteY13" fmla="*/ 252072 h 298091"/>
              <a:gd name="connsiteX14" fmla="*/ 239237 w 310490"/>
              <a:gd name="connsiteY14" fmla="*/ 247650 h 298091"/>
              <a:gd name="connsiteX15" fmla="*/ 56675 w 310490"/>
              <a:gd name="connsiteY15" fmla="*/ 238125 h 298091"/>
              <a:gd name="connsiteX16" fmla="*/ 61261 w 310490"/>
              <a:gd name="connsiteY16" fmla="*/ 242711 h 298091"/>
              <a:gd name="connsiteX17" fmla="*/ 56675 w 310490"/>
              <a:gd name="connsiteY17" fmla="*/ 247297 h 298091"/>
              <a:gd name="connsiteX18" fmla="*/ 52089 w 310490"/>
              <a:gd name="connsiteY18" fmla="*/ 242711 h 298091"/>
              <a:gd name="connsiteX19" fmla="*/ 56675 w 310490"/>
              <a:gd name="connsiteY19" fmla="*/ 238125 h 298091"/>
              <a:gd name="connsiteX20" fmla="*/ 282100 w 310490"/>
              <a:gd name="connsiteY20" fmla="*/ 234950 h 298091"/>
              <a:gd name="connsiteX21" fmla="*/ 286686 w 310490"/>
              <a:gd name="connsiteY21" fmla="*/ 239346 h 298091"/>
              <a:gd name="connsiteX22" fmla="*/ 282100 w 310490"/>
              <a:gd name="connsiteY22" fmla="*/ 244109 h 298091"/>
              <a:gd name="connsiteX23" fmla="*/ 277514 w 310490"/>
              <a:gd name="connsiteY23" fmla="*/ 239346 h 298091"/>
              <a:gd name="connsiteX24" fmla="*/ 282100 w 310490"/>
              <a:gd name="connsiteY24" fmla="*/ 234950 h 298091"/>
              <a:gd name="connsiteX25" fmla="*/ 83662 w 310490"/>
              <a:gd name="connsiteY25" fmla="*/ 228600 h 298091"/>
              <a:gd name="connsiteX26" fmla="*/ 88248 w 310490"/>
              <a:gd name="connsiteY26" fmla="*/ 233539 h 298091"/>
              <a:gd name="connsiteX27" fmla="*/ 83662 w 310490"/>
              <a:gd name="connsiteY27" fmla="*/ 237772 h 298091"/>
              <a:gd name="connsiteX28" fmla="*/ 79076 w 310490"/>
              <a:gd name="connsiteY28" fmla="*/ 233539 h 298091"/>
              <a:gd name="connsiteX29" fmla="*/ 83662 w 310490"/>
              <a:gd name="connsiteY29" fmla="*/ 228600 h 298091"/>
              <a:gd name="connsiteX30" fmla="*/ 33038 w 310490"/>
              <a:gd name="connsiteY30" fmla="*/ 220663 h 298091"/>
              <a:gd name="connsiteX31" fmla="*/ 37435 w 310490"/>
              <a:gd name="connsiteY31" fmla="*/ 225249 h 298091"/>
              <a:gd name="connsiteX32" fmla="*/ 33038 w 310490"/>
              <a:gd name="connsiteY32" fmla="*/ 229835 h 298091"/>
              <a:gd name="connsiteX33" fmla="*/ 28276 w 310490"/>
              <a:gd name="connsiteY33" fmla="*/ 225249 h 298091"/>
              <a:gd name="connsiteX34" fmla="*/ 33038 w 310490"/>
              <a:gd name="connsiteY34" fmla="*/ 220663 h 298091"/>
              <a:gd name="connsiteX35" fmla="*/ 253525 w 310490"/>
              <a:gd name="connsiteY35" fmla="*/ 215900 h 298091"/>
              <a:gd name="connsiteX36" fmla="*/ 258111 w 310490"/>
              <a:gd name="connsiteY36" fmla="*/ 220486 h 298091"/>
              <a:gd name="connsiteX37" fmla="*/ 253525 w 310490"/>
              <a:gd name="connsiteY37" fmla="*/ 225072 h 298091"/>
              <a:gd name="connsiteX38" fmla="*/ 248939 w 310490"/>
              <a:gd name="connsiteY38" fmla="*/ 220486 h 298091"/>
              <a:gd name="connsiteX39" fmla="*/ 253525 w 310490"/>
              <a:gd name="connsiteY39" fmla="*/ 215900 h 298091"/>
              <a:gd name="connsiteX40" fmla="*/ 56675 w 310490"/>
              <a:gd name="connsiteY40" fmla="*/ 201613 h 298091"/>
              <a:gd name="connsiteX41" fmla="*/ 61261 w 310490"/>
              <a:gd name="connsiteY41" fmla="*/ 206199 h 298091"/>
              <a:gd name="connsiteX42" fmla="*/ 56675 w 310490"/>
              <a:gd name="connsiteY42" fmla="*/ 210785 h 298091"/>
              <a:gd name="connsiteX43" fmla="*/ 52089 w 310490"/>
              <a:gd name="connsiteY43" fmla="*/ 206199 h 298091"/>
              <a:gd name="connsiteX44" fmla="*/ 56675 w 310490"/>
              <a:gd name="connsiteY44" fmla="*/ 201613 h 298091"/>
              <a:gd name="connsiteX45" fmla="*/ 267812 w 310490"/>
              <a:gd name="connsiteY45" fmla="*/ 192088 h 298091"/>
              <a:gd name="connsiteX46" fmla="*/ 272398 w 310490"/>
              <a:gd name="connsiteY46" fmla="*/ 196674 h 298091"/>
              <a:gd name="connsiteX47" fmla="*/ 267812 w 310490"/>
              <a:gd name="connsiteY47" fmla="*/ 201260 h 298091"/>
              <a:gd name="connsiteX48" fmla="*/ 263226 w 310490"/>
              <a:gd name="connsiteY48" fmla="*/ 196674 h 298091"/>
              <a:gd name="connsiteX49" fmla="*/ 267812 w 310490"/>
              <a:gd name="connsiteY49" fmla="*/ 192088 h 298091"/>
              <a:gd name="connsiteX50" fmla="*/ 225127 w 310490"/>
              <a:gd name="connsiteY50" fmla="*/ 187325 h 298091"/>
              <a:gd name="connsiteX51" fmla="*/ 229549 w 310490"/>
              <a:gd name="connsiteY51" fmla="*/ 191911 h 298091"/>
              <a:gd name="connsiteX52" fmla="*/ 225127 w 310490"/>
              <a:gd name="connsiteY52" fmla="*/ 196497 h 298091"/>
              <a:gd name="connsiteX53" fmla="*/ 220364 w 310490"/>
              <a:gd name="connsiteY53" fmla="*/ 191911 h 298091"/>
              <a:gd name="connsiteX54" fmla="*/ 225127 w 310490"/>
              <a:gd name="connsiteY54" fmla="*/ 187325 h 298091"/>
              <a:gd name="connsiteX55" fmla="*/ 33038 w 310490"/>
              <a:gd name="connsiteY55" fmla="*/ 177800 h 298091"/>
              <a:gd name="connsiteX56" fmla="*/ 37435 w 310490"/>
              <a:gd name="connsiteY56" fmla="*/ 182386 h 298091"/>
              <a:gd name="connsiteX57" fmla="*/ 33038 w 310490"/>
              <a:gd name="connsiteY57" fmla="*/ 186972 h 298091"/>
              <a:gd name="connsiteX58" fmla="*/ 28276 w 310490"/>
              <a:gd name="connsiteY58" fmla="*/ 182386 h 298091"/>
              <a:gd name="connsiteX59" fmla="*/ 33038 w 310490"/>
              <a:gd name="connsiteY59" fmla="*/ 177800 h 298091"/>
              <a:gd name="connsiteX60" fmla="*/ 70609 w 310490"/>
              <a:gd name="connsiteY60" fmla="*/ 168275 h 298091"/>
              <a:gd name="connsiteX61" fmla="*/ 75548 w 310490"/>
              <a:gd name="connsiteY61" fmla="*/ 172861 h 298091"/>
              <a:gd name="connsiteX62" fmla="*/ 70609 w 310490"/>
              <a:gd name="connsiteY62" fmla="*/ 177447 h 298091"/>
              <a:gd name="connsiteX63" fmla="*/ 66376 w 310490"/>
              <a:gd name="connsiteY63" fmla="*/ 172861 h 298091"/>
              <a:gd name="connsiteX64" fmla="*/ 70609 w 310490"/>
              <a:gd name="connsiteY64" fmla="*/ 168275 h 298091"/>
              <a:gd name="connsiteX65" fmla="*/ 244000 w 310490"/>
              <a:gd name="connsiteY65" fmla="*/ 158750 h 298091"/>
              <a:gd name="connsiteX66" fmla="*/ 248586 w 310490"/>
              <a:gd name="connsiteY66" fmla="*/ 163336 h 298091"/>
              <a:gd name="connsiteX67" fmla="*/ 244000 w 310490"/>
              <a:gd name="connsiteY67" fmla="*/ 167922 h 298091"/>
              <a:gd name="connsiteX68" fmla="*/ 239414 w 310490"/>
              <a:gd name="connsiteY68" fmla="*/ 163336 h 298091"/>
              <a:gd name="connsiteX69" fmla="*/ 244000 w 310490"/>
              <a:gd name="connsiteY69" fmla="*/ 158750 h 298091"/>
              <a:gd name="connsiteX70" fmla="*/ 277337 w 310490"/>
              <a:gd name="connsiteY70" fmla="*/ 149225 h 298091"/>
              <a:gd name="connsiteX71" fmla="*/ 281923 w 310490"/>
              <a:gd name="connsiteY71" fmla="*/ 153811 h 298091"/>
              <a:gd name="connsiteX72" fmla="*/ 277337 w 310490"/>
              <a:gd name="connsiteY72" fmla="*/ 158397 h 298091"/>
              <a:gd name="connsiteX73" fmla="*/ 272751 w 310490"/>
              <a:gd name="connsiteY73" fmla="*/ 153811 h 298091"/>
              <a:gd name="connsiteX74" fmla="*/ 277337 w 310490"/>
              <a:gd name="connsiteY74" fmla="*/ 149225 h 298091"/>
              <a:gd name="connsiteX75" fmla="*/ 47327 w 310490"/>
              <a:gd name="connsiteY75" fmla="*/ 149225 h 298091"/>
              <a:gd name="connsiteX76" fmla="*/ 51749 w 310490"/>
              <a:gd name="connsiteY76" fmla="*/ 153811 h 298091"/>
              <a:gd name="connsiteX77" fmla="*/ 47327 w 310490"/>
              <a:gd name="connsiteY77" fmla="*/ 158397 h 298091"/>
              <a:gd name="connsiteX78" fmla="*/ 42564 w 310490"/>
              <a:gd name="connsiteY78" fmla="*/ 153811 h 298091"/>
              <a:gd name="connsiteX79" fmla="*/ 47327 w 310490"/>
              <a:gd name="connsiteY79" fmla="*/ 149225 h 298091"/>
              <a:gd name="connsiteX80" fmla="*/ 155276 w 310490"/>
              <a:gd name="connsiteY80" fmla="*/ 130175 h 298091"/>
              <a:gd name="connsiteX81" fmla="*/ 204350 w 310490"/>
              <a:gd name="connsiteY81" fmla="*/ 148681 h 298091"/>
              <a:gd name="connsiteX82" fmla="*/ 221186 w 310490"/>
              <a:gd name="connsiteY82" fmla="*/ 158115 h 298091"/>
              <a:gd name="connsiteX83" fmla="*/ 223693 w 310490"/>
              <a:gd name="connsiteY83" fmla="*/ 164646 h 298091"/>
              <a:gd name="connsiteX84" fmla="*/ 219037 w 310490"/>
              <a:gd name="connsiteY84" fmla="*/ 167186 h 298091"/>
              <a:gd name="connsiteX85" fmla="*/ 217604 w 310490"/>
              <a:gd name="connsiteY85" fmla="*/ 166823 h 298091"/>
              <a:gd name="connsiteX86" fmla="*/ 199335 w 310490"/>
              <a:gd name="connsiteY86" fmla="*/ 157026 h 298091"/>
              <a:gd name="connsiteX87" fmla="*/ 155276 w 310490"/>
              <a:gd name="connsiteY87" fmla="*/ 139609 h 298091"/>
              <a:gd name="connsiteX88" fmla="*/ 110859 w 310490"/>
              <a:gd name="connsiteY88" fmla="*/ 157026 h 298091"/>
              <a:gd name="connsiteX89" fmla="*/ 92948 w 310490"/>
              <a:gd name="connsiteY89" fmla="*/ 166823 h 298091"/>
              <a:gd name="connsiteX90" fmla="*/ 86501 w 310490"/>
              <a:gd name="connsiteY90" fmla="*/ 164646 h 298091"/>
              <a:gd name="connsiteX91" fmla="*/ 89008 w 310490"/>
              <a:gd name="connsiteY91" fmla="*/ 158115 h 298091"/>
              <a:gd name="connsiteX92" fmla="*/ 106202 w 310490"/>
              <a:gd name="connsiteY92" fmla="*/ 148681 h 298091"/>
              <a:gd name="connsiteX93" fmla="*/ 155276 w 310490"/>
              <a:gd name="connsiteY93" fmla="*/ 130175 h 298091"/>
              <a:gd name="connsiteX94" fmla="*/ 253525 w 310490"/>
              <a:gd name="connsiteY94" fmla="*/ 122238 h 298091"/>
              <a:gd name="connsiteX95" fmla="*/ 258111 w 310490"/>
              <a:gd name="connsiteY95" fmla="*/ 126471 h 298091"/>
              <a:gd name="connsiteX96" fmla="*/ 253525 w 310490"/>
              <a:gd name="connsiteY96" fmla="*/ 131410 h 298091"/>
              <a:gd name="connsiteX97" fmla="*/ 248939 w 310490"/>
              <a:gd name="connsiteY97" fmla="*/ 126471 h 298091"/>
              <a:gd name="connsiteX98" fmla="*/ 253525 w 310490"/>
              <a:gd name="connsiteY98" fmla="*/ 122238 h 298091"/>
              <a:gd name="connsiteX99" fmla="*/ 61437 w 310490"/>
              <a:gd name="connsiteY99" fmla="*/ 107950 h 298091"/>
              <a:gd name="connsiteX100" fmla="*/ 66023 w 310490"/>
              <a:gd name="connsiteY100" fmla="*/ 112712 h 298091"/>
              <a:gd name="connsiteX101" fmla="*/ 61437 w 310490"/>
              <a:gd name="connsiteY101" fmla="*/ 117109 h 298091"/>
              <a:gd name="connsiteX102" fmla="*/ 56851 w 310490"/>
              <a:gd name="connsiteY102" fmla="*/ 112712 h 298091"/>
              <a:gd name="connsiteX103" fmla="*/ 61437 w 310490"/>
              <a:gd name="connsiteY103" fmla="*/ 107950 h 298091"/>
              <a:gd name="connsiteX104" fmla="*/ 225127 w 310490"/>
              <a:gd name="connsiteY104" fmla="*/ 103188 h 298091"/>
              <a:gd name="connsiteX105" fmla="*/ 229549 w 310490"/>
              <a:gd name="connsiteY105" fmla="*/ 107774 h 298091"/>
              <a:gd name="connsiteX106" fmla="*/ 225127 w 310490"/>
              <a:gd name="connsiteY106" fmla="*/ 112360 h 298091"/>
              <a:gd name="connsiteX107" fmla="*/ 220364 w 310490"/>
              <a:gd name="connsiteY107" fmla="*/ 107774 h 298091"/>
              <a:gd name="connsiteX108" fmla="*/ 225127 w 310490"/>
              <a:gd name="connsiteY108" fmla="*/ 103188 h 298091"/>
              <a:gd name="connsiteX109" fmla="*/ 97950 w 310490"/>
              <a:gd name="connsiteY109" fmla="*/ 93663 h 298091"/>
              <a:gd name="connsiteX110" fmla="*/ 102536 w 310490"/>
              <a:gd name="connsiteY110" fmla="*/ 98085 h 298091"/>
              <a:gd name="connsiteX111" fmla="*/ 97950 w 310490"/>
              <a:gd name="connsiteY111" fmla="*/ 102848 h 298091"/>
              <a:gd name="connsiteX112" fmla="*/ 93364 w 310490"/>
              <a:gd name="connsiteY112" fmla="*/ 98085 h 298091"/>
              <a:gd name="connsiteX113" fmla="*/ 97950 w 310490"/>
              <a:gd name="connsiteY113" fmla="*/ 93663 h 298091"/>
              <a:gd name="connsiteX114" fmla="*/ 239237 w 310490"/>
              <a:gd name="connsiteY114" fmla="*/ 79375 h 298091"/>
              <a:gd name="connsiteX115" fmla="*/ 243823 w 310490"/>
              <a:gd name="connsiteY115" fmla="*/ 83797 h 298091"/>
              <a:gd name="connsiteX116" fmla="*/ 239237 w 310490"/>
              <a:gd name="connsiteY116" fmla="*/ 88560 h 298091"/>
              <a:gd name="connsiteX117" fmla="*/ 234651 w 310490"/>
              <a:gd name="connsiteY117" fmla="*/ 83797 h 298091"/>
              <a:gd name="connsiteX118" fmla="*/ 239237 w 310490"/>
              <a:gd name="connsiteY118" fmla="*/ 79375 h 298091"/>
              <a:gd name="connsiteX119" fmla="*/ 83662 w 310490"/>
              <a:gd name="connsiteY119" fmla="*/ 74613 h 298091"/>
              <a:gd name="connsiteX120" fmla="*/ 88248 w 310490"/>
              <a:gd name="connsiteY120" fmla="*/ 79199 h 298091"/>
              <a:gd name="connsiteX121" fmla="*/ 83662 w 310490"/>
              <a:gd name="connsiteY121" fmla="*/ 83785 h 298091"/>
              <a:gd name="connsiteX122" fmla="*/ 79076 w 310490"/>
              <a:gd name="connsiteY122" fmla="*/ 79199 h 298091"/>
              <a:gd name="connsiteX123" fmla="*/ 83662 w 310490"/>
              <a:gd name="connsiteY123" fmla="*/ 74613 h 298091"/>
              <a:gd name="connsiteX124" fmla="*/ 143798 w 310490"/>
              <a:gd name="connsiteY124" fmla="*/ 53037 h 298091"/>
              <a:gd name="connsiteX125" fmla="*/ 143081 w 310490"/>
              <a:gd name="connsiteY125" fmla="*/ 72159 h 298091"/>
              <a:gd name="connsiteX126" fmla="*/ 166754 w 310490"/>
              <a:gd name="connsiteY126" fmla="*/ 72159 h 298091"/>
              <a:gd name="connsiteX127" fmla="*/ 166395 w 310490"/>
              <a:gd name="connsiteY127" fmla="*/ 53037 h 298091"/>
              <a:gd name="connsiteX128" fmla="*/ 210874 w 310490"/>
              <a:gd name="connsiteY128" fmla="*/ 36406 h 298091"/>
              <a:gd name="connsiteX129" fmla="*/ 219774 w 310490"/>
              <a:gd name="connsiteY129" fmla="*/ 38156 h 298091"/>
              <a:gd name="connsiteX130" fmla="*/ 310490 w 310490"/>
              <a:gd name="connsiteY130" fmla="*/ 233825 h 298091"/>
              <a:gd name="connsiteX131" fmla="*/ 294949 w 310490"/>
              <a:gd name="connsiteY131" fmla="*/ 295937 h 298091"/>
              <a:gd name="connsiteX132" fmla="*/ 283022 w 310490"/>
              <a:gd name="connsiteY132" fmla="*/ 298091 h 298091"/>
              <a:gd name="connsiteX133" fmla="*/ 243628 w 310490"/>
              <a:gd name="connsiteY133" fmla="*/ 284089 h 298091"/>
              <a:gd name="connsiteX134" fmla="*/ 185439 w 310490"/>
              <a:gd name="connsiteY134" fmla="*/ 190383 h 298091"/>
              <a:gd name="connsiteX135" fmla="*/ 185439 w 310490"/>
              <a:gd name="connsiteY135" fmla="*/ 181407 h 298091"/>
              <a:gd name="connsiteX136" fmla="*/ 185439 w 310490"/>
              <a:gd name="connsiteY136" fmla="*/ 172791 h 298091"/>
              <a:gd name="connsiteX137" fmla="*/ 189776 w 310490"/>
              <a:gd name="connsiteY137" fmla="*/ 168123 h 298091"/>
              <a:gd name="connsiteX138" fmla="*/ 194475 w 310490"/>
              <a:gd name="connsiteY138" fmla="*/ 172791 h 298091"/>
              <a:gd name="connsiteX139" fmla="*/ 194836 w 310490"/>
              <a:gd name="connsiteY139" fmla="*/ 181407 h 298091"/>
              <a:gd name="connsiteX140" fmla="*/ 194836 w 310490"/>
              <a:gd name="connsiteY140" fmla="*/ 190383 h 298091"/>
              <a:gd name="connsiteX141" fmla="*/ 248687 w 310490"/>
              <a:gd name="connsiteY141" fmla="*/ 276191 h 298091"/>
              <a:gd name="connsiteX142" fmla="*/ 290973 w 310490"/>
              <a:gd name="connsiteY142" fmla="*/ 287320 h 298091"/>
              <a:gd name="connsiteX143" fmla="*/ 300732 w 310490"/>
              <a:gd name="connsiteY143" fmla="*/ 233825 h 298091"/>
              <a:gd name="connsiteX144" fmla="*/ 216160 w 310490"/>
              <a:gd name="connsiteY144" fmla="*/ 46773 h 298091"/>
              <a:gd name="connsiteX145" fmla="*/ 209293 w 310490"/>
              <a:gd name="connsiteY145" fmla="*/ 46414 h 298091"/>
              <a:gd name="connsiteX146" fmla="*/ 198089 w 310490"/>
              <a:gd name="connsiteY146" fmla="*/ 76931 h 298091"/>
              <a:gd name="connsiteX147" fmla="*/ 192667 w 310490"/>
              <a:gd name="connsiteY147" fmla="*/ 80880 h 298091"/>
              <a:gd name="connsiteX148" fmla="*/ 188692 w 310490"/>
              <a:gd name="connsiteY148" fmla="*/ 75495 h 298091"/>
              <a:gd name="connsiteX149" fmla="*/ 204956 w 310490"/>
              <a:gd name="connsiteY149" fmla="*/ 38156 h 298091"/>
              <a:gd name="connsiteX150" fmla="*/ 210874 w 310490"/>
              <a:gd name="connsiteY150" fmla="*/ 36406 h 298091"/>
              <a:gd name="connsiteX151" fmla="*/ 99318 w 310490"/>
              <a:gd name="connsiteY151" fmla="*/ 36406 h 298091"/>
              <a:gd name="connsiteX152" fmla="*/ 105597 w 310490"/>
              <a:gd name="connsiteY152" fmla="*/ 38156 h 298091"/>
              <a:gd name="connsiteX153" fmla="*/ 121500 w 310490"/>
              <a:gd name="connsiteY153" fmla="*/ 75495 h 298091"/>
              <a:gd name="connsiteX154" fmla="*/ 117524 w 310490"/>
              <a:gd name="connsiteY154" fmla="*/ 80880 h 298091"/>
              <a:gd name="connsiteX155" fmla="*/ 112103 w 310490"/>
              <a:gd name="connsiteY155" fmla="*/ 76931 h 298091"/>
              <a:gd name="connsiteX156" fmla="*/ 100899 w 310490"/>
              <a:gd name="connsiteY156" fmla="*/ 46414 h 298091"/>
              <a:gd name="connsiteX157" fmla="*/ 94032 w 310490"/>
              <a:gd name="connsiteY157" fmla="*/ 46773 h 298091"/>
              <a:gd name="connsiteX158" fmla="*/ 9459 w 310490"/>
              <a:gd name="connsiteY158" fmla="*/ 233825 h 298091"/>
              <a:gd name="connsiteX159" fmla="*/ 19218 w 310490"/>
              <a:gd name="connsiteY159" fmla="*/ 287320 h 298091"/>
              <a:gd name="connsiteX160" fmla="*/ 61504 w 310490"/>
              <a:gd name="connsiteY160" fmla="*/ 276191 h 298091"/>
              <a:gd name="connsiteX161" fmla="*/ 115356 w 310490"/>
              <a:gd name="connsiteY161" fmla="*/ 190383 h 298091"/>
              <a:gd name="connsiteX162" fmla="*/ 115356 w 310490"/>
              <a:gd name="connsiteY162" fmla="*/ 181407 h 298091"/>
              <a:gd name="connsiteX163" fmla="*/ 115356 w 310490"/>
              <a:gd name="connsiteY163" fmla="*/ 172791 h 298091"/>
              <a:gd name="connsiteX164" fmla="*/ 120416 w 310490"/>
              <a:gd name="connsiteY164" fmla="*/ 168123 h 298091"/>
              <a:gd name="connsiteX165" fmla="*/ 124753 w 310490"/>
              <a:gd name="connsiteY165" fmla="*/ 172791 h 298091"/>
              <a:gd name="connsiteX166" fmla="*/ 124753 w 310490"/>
              <a:gd name="connsiteY166" fmla="*/ 181407 h 298091"/>
              <a:gd name="connsiteX167" fmla="*/ 124753 w 310490"/>
              <a:gd name="connsiteY167" fmla="*/ 190383 h 298091"/>
              <a:gd name="connsiteX168" fmla="*/ 66564 w 310490"/>
              <a:gd name="connsiteY168" fmla="*/ 284089 h 298091"/>
              <a:gd name="connsiteX169" fmla="*/ 27169 w 310490"/>
              <a:gd name="connsiteY169" fmla="*/ 298091 h 298091"/>
              <a:gd name="connsiteX170" fmla="*/ 15242 w 310490"/>
              <a:gd name="connsiteY170" fmla="*/ 295937 h 298091"/>
              <a:gd name="connsiteX171" fmla="*/ 62 w 310490"/>
              <a:gd name="connsiteY171" fmla="*/ 233825 h 298091"/>
              <a:gd name="connsiteX172" fmla="*/ 90056 w 310490"/>
              <a:gd name="connsiteY172" fmla="*/ 38156 h 298091"/>
              <a:gd name="connsiteX173" fmla="*/ 99318 w 310490"/>
              <a:gd name="connsiteY173" fmla="*/ 36406 h 298091"/>
              <a:gd name="connsiteX174" fmla="*/ 142722 w 310490"/>
              <a:gd name="connsiteY174" fmla="*/ 24895 h 298091"/>
              <a:gd name="connsiteX175" fmla="*/ 143440 w 310490"/>
              <a:gd name="connsiteY175" fmla="*/ 44017 h 298091"/>
              <a:gd name="connsiteX176" fmla="*/ 166754 w 310490"/>
              <a:gd name="connsiteY176" fmla="*/ 44017 h 298091"/>
              <a:gd name="connsiteX177" fmla="*/ 167113 w 310490"/>
              <a:gd name="connsiteY177" fmla="*/ 24895 h 298091"/>
              <a:gd name="connsiteX178" fmla="*/ 135549 w 310490"/>
              <a:gd name="connsiteY178" fmla="*/ 0 h 298091"/>
              <a:gd name="connsiteX179" fmla="*/ 140929 w 310490"/>
              <a:gd name="connsiteY179" fmla="*/ 3969 h 298091"/>
              <a:gd name="connsiteX180" fmla="*/ 142005 w 310490"/>
              <a:gd name="connsiteY180" fmla="*/ 15875 h 298091"/>
              <a:gd name="connsiteX181" fmla="*/ 167830 w 310490"/>
              <a:gd name="connsiteY181" fmla="*/ 15875 h 298091"/>
              <a:gd name="connsiteX182" fmla="*/ 169265 w 310490"/>
              <a:gd name="connsiteY182" fmla="*/ 3969 h 298091"/>
              <a:gd name="connsiteX183" fmla="*/ 174286 w 310490"/>
              <a:gd name="connsiteY183" fmla="*/ 0 h 298091"/>
              <a:gd name="connsiteX184" fmla="*/ 178232 w 310490"/>
              <a:gd name="connsiteY184" fmla="*/ 5412 h 298091"/>
              <a:gd name="connsiteX185" fmla="*/ 176080 w 310490"/>
              <a:gd name="connsiteY185" fmla="*/ 74324 h 298091"/>
              <a:gd name="connsiteX186" fmla="*/ 237056 w 310490"/>
              <a:gd name="connsiteY186" fmla="*/ 133133 h 298091"/>
              <a:gd name="connsiteX187" fmla="*/ 239567 w 310490"/>
              <a:gd name="connsiteY187" fmla="*/ 139628 h 298091"/>
              <a:gd name="connsiteX188" fmla="*/ 235262 w 310490"/>
              <a:gd name="connsiteY188" fmla="*/ 142514 h 298091"/>
              <a:gd name="connsiteX189" fmla="*/ 233469 w 310490"/>
              <a:gd name="connsiteY189" fmla="*/ 142153 h 298091"/>
              <a:gd name="connsiteX190" fmla="*/ 167830 w 310490"/>
              <a:gd name="connsiteY190" fmla="*/ 81540 h 298091"/>
              <a:gd name="connsiteX191" fmla="*/ 142364 w 310490"/>
              <a:gd name="connsiteY191" fmla="*/ 81540 h 298091"/>
              <a:gd name="connsiteX192" fmla="*/ 76366 w 310490"/>
              <a:gd name="connsiteY192" fmla="*/ 142153 h 298091"/>
              <a:gd name="connsiteX193" fmla="*/ 74931 w 310490"/>
              <a:gd name="connsiteY193" fmla="*/ 142514 h 298091"/>
              <a:gd name="connsiteX194" fmla="*/ 70268 w 310490"/>
              <a:gd name="connsiteY194" fmla="*/ 139628 h 298091"/>
              <a:gd name="connsiteX195" fmla="*/ 72779 w 310490"/>
              <a:gd name="connsiteY195" fmla="*/ 133133 h 298091"/>
              <a:gd name="connsiteX196" fmla="*/ 133755 w 310490"/>
              <a:gd name="connsiteY196" fmla="*/ 74324 h 298091"/>
              <a:gd name="connsiteX197" fmla="*/ 131603 w 310490"/>
              <a:gd name="connsiteY197" fmla="*/ 5412 h 298091"/>
              <a:gd name="connsiteX198" fmla="*/ 135549 w 310490"/>
              <a:gd name="connsiteY198" fmla="*/ 0 h 2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310490" h="298091">
                <a:moveTo>
                  <a:pt x="37435" y="266700"/>
                </a:moveTo>
                <a:cubicBezTo>
                  <a:pt x="40366" y="266700"/>
                  <a:pt x="42198" y="268532"/>
                  <a:pt x="42198" y="271096"/>
                </a:cubicBezTo>
                <a:cubicBezTo>
                  <a:pt x="42198" y="274027"/>
                  <a:pt x="40366" y="275859"/>
                  <a:pt x="37435" y="275859"/>
                </a:cubicBezTo>
                <a:cubicBezTo>
                  <a:pt x="34871" y="275859"/>
                  <a:pt x="33039" y="274027"/>
                  <a:pt x="33039" y="271096"/>
                </a:cubicBezTo>
                <a:cubicBezTo>
                  <a:pt x="33039" y="268532"/>
                  <a:pt x="34871" y="266700"/>
                  <a:pt x="37435" y="266700"/>
                </a:cubicBezTo>
                <a:close/>
                <a:moveTo>
                  <a:pt x="258287" y="261938"/>
                </a:moveTo>
                <a:cubicBezTo>
                  <a:pt x="260757" y="261938"/>
                  <a:pt x="262873" y="264407"/>
                  <a:pt x="262873" y="266877"/>
                </a:cubicBezTo>
                <a:cubicBezTo>
                  <a:pt x="262873" y="268994"/>
                  <a:pt x="260757" y="271110"/>
                  <a:pt x="258287" y="271110"/>
                </a:cubicBezTo>
                <a:cubicBezTo>
                  <a:pt x="255818" y="271110"/>
                  <a:pt x="253701" y="268994"/>
                  <a:pt x="253701" y="266877"/>
                </a:cubicBezTo>
                <a:cubicBezTo>
                  <a:pt x="253701" y="264407"/>
                  <a:pt x="255818" y="261938"/>
                  <a:pt x="258287" y="261938"/>
                </a:cubicBezTo>
                <a:close/>
                <a:moveTo>
                  <a:pt x="239237" y="247650"/>
                </a:moveTo>
                <a:cubicBezTo>
                  <a:pt x="241707" y="247650"/>
                  <a:pt x="243823" y="249691"/>
                  <a:pt x="243823" y="252072"/>
                </a:cubicBezTo>
                <a:cubicBezTo>
                  <a:pt x="243823" y="254794"/>
                  <a:pt x="241707" y="256835"/>
                  <a:pt x="239237" y="256835"/>
                </a:cubicBezTo>
                <a:cubicBezTo>
                  <a:pt x="236768" y="256835"/>
                  <a:pt x="234651" y="254794"/>
                  <a:pt x="234651" y="252072"/>
                </a:cubicBezTo>
                <a:cubicBezTo>
                  <a:pt x="234651" y="249691"/>
                  <a:pt x="236768" y="247650"/>
                  <a:pt x="239237" y="247650"/>
                </a:cubicBezTo>
                <a:close/>
                <a:moveTo>
                  <a:pt x="56675" y="238125"/>
                </a:moveTo>
                <a:cubicBezTo>
                  <a:pt x="59145" y="238125"/>
                  <a:pt x="61261" y="240242"/>
                  <a:pt x="61261" y="242711"/>
                </a:cubicBezTo>
                <a:cubicBezTo>
                  <a:pt x="61261" y="245180"/>
                  <a:pt x="59145" y="247297"/>
                  <a:pt x="56675" y="247297"/>
                </a:cubicBezTo>
                <a:cubicBezTo>
                  <a:pt x="54206" y="247297"/>
                  <a:pt x="52089" y="245180"/>
                  <a:pt x="52089" y="242711"/>
                </a:cubicBezTo>
                <a:cubicBezTo>
                  <a:pt x="52089" y="240242"/>
                  <a:pt x="54206" y="238125"/>
                  <a:pt x="56675" y="238125"/>
                </a:cubicBezTo>
                <a:close/>
                <a:moveTo>
                  <a:pt x="282100" y="234950"/>
                </a:moveTo>
                <a:cubicBezTo>
                  <a:pt x="284570" y="234950"/>
                  <a:pt x="286686" y="236782"/>
                  <a:pt x="286686" y="239346"/>
                </a:cubicBezTo>
                <a:cubicBezTo>
                  <a:pt x="286686" y="242277"/>
                  <a:pt x="284570" y="244109"/>
                  <a:pt x="282100" y="244109"/>
                </a:cubicBezTo>
                <a:cubicBezTo>
                  <a:pt x="279631" y="244109"/>
                  <a:pt x="277514" y="242277"/>
                  <a:pt x="277514" y="239346"/>
                </a:cubicBezTo>
                <a:cubicBezTo>
                  <a:pt x="277514" y="236782"/>
                  <a:pt x="279631" y="234950"/>
                  <a:pt x="282100" y="234950"/>
                </a:cubicBezTo>
                <a:close/>
                <a:moveTo>
                  <a:pt x="83662" y="228600"/>
                </a:moveTo>
                <a:cubicBezTo>
                  <a:pt x="86132" y="228600"/>
                  <a:pt x="88248" y="230717"/>
                  <a:pt x="88248" y="233539"/>
                </a:cubicBezTo>
                <a:cubicBezTo>
                  <a:pt x="88248" y="235655"/>
                  <a:pt x="86132" y="237772"/>
                  <a:pt x="83662" y="237772"/>
                </a:cubicBezTo>
                <a:cubicBezTo>
                  <a:pt x="81193" y="237772"/>
                  <a:pt x="79076" y="235655"/>
                  <a:pt x="79076" y="233539"/>
                </a:cubicBezTo>
                <a:cubicBezTo>
                  <a:pt x="79076" y="230717"/>
                  <a:pt x="81193" y="228600"/>
                  <a:pt x="83662" y="228600"/>
                </a:cubicBezTo>
                <a:close/>
                <a:moveTo>
                  <a:pt x="33038" y="220663"/>
                </a:moveTo>
                <a:cubicBezTo>
                  <a:pt x="35603" y="220663"/>
                  <a:pt x="37435" y="222780"/>
                  <a:pt x="37435" y="225249"/>
                </a:cubicBezTo>
                <a:cubicBezTo>
                  <a:pt x="37435" y="228071"/>
                  <a:pt x="35603" y="229835"/>
                  <a:pt x="33038" y="229835"/>
                </a:cubicBezTo>
                <a:cubicBezTo>
                  <a:pt x="30108" y="229835"/>
                  <a:pt x="28276" y="228071"/>
                  <a:pt x="28276" y="225249"/>
                </a:cubicBezTo>
                <a:cubicBezTo>
                  <a:pt x="28276" y="222780"/>
                  <a:pt x="30108" y="220663"/>
                  <a:pt x="33038" y="220663"/>
                </a:cubicBezTo>
                <a:close/>
                <a:moveTo>
                  <a:pt x="253525" y="215900"/>
                </a:moveTo>
                <a:cubicBezTo>
                  <a:pt x="255995" y="215900"/>
                  <a:pt x="258111" y="218017"/>
                  <a:pt x="258111" y="220486"/>
                </a:cubicBezTo>
                <a:cubicBezTo>
                  <a:pt x="258111" y="222955"/>
                  <a:pt x="255995" y="225072"/>
                  <a:pt x="253525" y="225072"/>
                </a:cubicBezTo>
                <a:cubicBezTo>
                  <a:pt x="251056" y="225072"/>
                  <a:pt x="248939" y="222955"/>
                  <a:pt x="248939" y="220486"/>
                </a:cubicBezTo>
                <a:cubicBezTo>
                  <a:pt x="248939" y="218017"/>
                  <a:pt x="251056" y="215900"/>
                  <a:pt x="253525" y="215900"/>
                </a:cubicBezTo>
                <a:close/>
                <a:moveTo>
                  <a:pt x="56675" y="201613"/>
                </a:moveTo>
                <a:cubicBezTo>
                  <a:pt x="59145" y="201613"/>
                  <a:pt x="61261" y="203730"/>
                  <a:pt x="61261" y="206199"/>
                </a:cubicBezTo>
                <a:cubicBezTo>
                  <a:pt x="61261" y="208668"/>
                  <a:pt x="59145" y="210785"/>
                  <a:pt x="56675" y="210785"/>
                </a:cubicBezTo>
                <a:cubicBezTo>
                  <a:pt x="54206" y="210785"/>
                  <a:pt x="52089" y="208668"/>
                  <a:pt x="52089" y="206199"/>
                </a:cubicBezTo>
                <a:cubicBezTo>
                  <a:pt x="52089" y="203730"/>
                  <a:pt x="54206" y="201613"/>
                  <a:pt x="56675" y="201613"/>
                </a:cubicBezTo>
                <a:close/>
                <a:moveTo>
                  <a:pt x="267812" y="192088"/>
                </a:moveTo>
                <a:cubicBezTo>
                  <a:pt x="270282" y="192088"/>
                  <a:pt x="272398" y="194205"/>
                  <a:pt x="272398" y="196674"/>
                </a:cubicBezTo>
                <a:cubicBezTo>
                  <a:pt x="272398" y="199143"/>
                  <a:pt x="270282" y="201260"/>
                  <a:pt x="267812" y="201260"/>
                </a:cubicBezTo>
                <a:cubicBezTo>
                  <a:pt x="265343" y="201260"/>
                  <a:pt x="263226" y="199143"/>
                  <a:pt x="263226" y="196674"/>
                </a:cubicBezTo>
                <a:cubicBezTo>
                  <a:pt x="263226" y="194205"/>
                  <a:pt x="265343" y="192088"/>
                  <a:pt x="267812" y="192088"/>
                </a:cubicBezTo>
                <a:close/>
                <a:moveTo>
                  <a:pt x="225127" y="187325"/>
                </a:moveTo>
                <a:cubicBezTo>
                  <a:pt x="227508" y="187325"/>
                  <a:pt x="229549" y="189442"/>
                  <a:pt x="229549" y="191911"/>
                </a:cubicBezTo>
                <a:cubicBezTo>
                  <a:pt x="229549" y="194380"/>
                  <a:pt x="227508" y="196497"/>
                  <a:pt x="225127" y="196497"/>
                </a:cubicBezTo>
                <a:cubicBezTo>
                  <a:pt x="222405" y="196497"/>
                  <a:pt x="220364" y="194380"/>
                  <a:pt x="220364" y="191911"/>
                </a:cubicBezTo>
                <a:cubicBezTo>
                  <a:pt x="220364" y="189442"/>
                  <a:pt x="222405" y="187325"/>
                  <a:pt x="225127" y="187325"/>
                </a:cubicBezTo>
                <a:close/>
                <a:moveTo>
                  <a:pt x="33038" y="177800"/>
                </a:moveTo>
                <a:cubicBezTo>
                  <a:pt x="35603" y="177800"/>
                  <a:pt x="37435" y="179917"/>
                  <a:pt x="37435" y="182386"/>
                </a:cubicBezTo>
                <a:cubicBezTo>
                  <a:pt x="37435" y="184855"/>
                  <a:pt x="35603" y="186972"/>
                  <a:pt x="33038" y="186972"/>
                </a:cubicBezTo>
                <a:cubicBezTo>
                  <a:pt x="30108" y="186972"/>
                  <a:pt x="28276" y="184855"/>
                  <a:pt x="28276" y="182386"/>
                </a:cubicBezTo>
                <a:cubicBezTo>
                  <a:pt x="28276" y="179917"/>
                  <a:pt x="30108" y="177800"/>
                  <a:pt x="33038" y="177800"/>
                </a:cubicBezTo>
                <a:close/>
                <a:moveTo>
                  <a:pt x="70609" y="168275"/>
                </a:moveTo>
                <a:cubicBezTo>
                  <a:pt x="73432" y="168275"/>
                  <a:pt x="75548" y="170392"/>
                  <a:pt x="75548" y="172861"/>
                </a:cubicBezTo>
                <a:cubicBezTo>
                  <a:pt x="75548" y="175330"/>
                  <a:pt x="73432" y="177447"/>
                  <a:pt x="70609" y="177447"/>
                </a:cubicBezTo>
                <a:cubicBezTo>
                  <a:pt x="68140" y="177447"/>
                  <a:pt x="66376" y="175330"/>
                  <a:pt x="66376" y="172861"/>
                </a:cubicBezTo>
                <a:cubicBezTo>
                  <a:pt x="66376" y="170392"/>
                  <a:pt x="68140" y="168275"/>
                  <a:pt x="70609" y="168275"/>
                </a:cubicBezTo>
                <a:close/>
                <a:moveTo>
                  <a:pt x="244000" y="158750"/>
                </a:moveTo>
                <a:cubicBezTo>
                  <a:pt x="246470" y="158750"/>
                  <a:pt x="248586" y="160867"/>
                  <a:pt x="248586" y="163336"/>
                </a:cubicBezTo>
                <a:cubicBezTo>
                  <a:pt x="248586" y="165805"/>
                  <a:pt x="246470" y="167922"/>
                  <a:pt x="244000" y="167922"/>
                </a:cubicBezTo>
                <a:cubicBezTo>
                  <a:pt x="241531" y="167922"/>
                  <a:pt x="239414" y="165805"/>
                  <a:pt x="239414" y="163336"/>
                </a:cubicBezTo>
                <a:cubicBezTo>
                  <a:pt x="239414" y="160867"/>
                  <a:pt x="241531" y="158750"/>
                  <a:pt x="244000" y="158750"/>
                </a:cubicBezTo>
                <a:close/>
                <a:moveTo>
                  <a:pt x="277337" y="149225"/>
                </a:moveTo>
                <a:cubicBezTo>
                  <a:pt x="279807" y="149225"/>
                  <a:pt x="281923" y="150989"/>
                  <a:pt x="281923" y="153811"/>
                </a:cubicBezTo>
                <a:cubicBezTo>
                  <a:pt x="281923" y="156280"/>
                  <a:pt x="279807" y="158397"/>
                  <a:pt x="277337" y="158397"/>
                </a:cubicBezTo>
                <a:cubicBezTo>
                  <a:pt x="274868" y="158397"/>
                  <a:pt x="272751" y="156280"/>
                  <a:pt x="272751" y="153811"/>
                </a:cubicBezTo>
                <a:cubicBezTo>
                  <a:pt x="272751" y="150989"/>
                  <a:pt x="274868" y="149225"/>
                  <a:pt x="277337" y="149225"/>
                </a:cubicBezTo>
                <a:close/>
                <a:moveTo>
                  <a:pt x="47327" y="149225"/>
                </a:moveTo>
                <a:cubicBezTo>
                  <a:pt x="49708" y="149225"/>
                  <a:pt x="51749" y="150989"/>
                  <a:pt x="51749" y="153811"/>
                </a:cubicBezTo>
                <a:cubicBezTo>
                  <a:pt x="51749" y="156280"/>
                  <a:pt x="49708" y="158397"/>
                  <a:pt x="47327" y="158397"/>
                </a:cubicBezTo>
                <a:cubicBezTo>
                  <a:pt x="44605" y="158397"/>
                  <a:pt x="42564" y="156280"/>
                  <a:pt x="42564" y="153811"/>
                </a:cubicBezTo>
                <a:cubicBezTo>
                  <a:pt x="42564" y="150989"/>
                  <a:pt x="44605" y="149225"/>
                  <a:pt x="47327" y="149225"/>
                </a:cubicBezTo>
                <a:close/>
                <a:moveTo>
                  <a:pt x="155276" y="130175"/>
                </a:moveTo>
                <a:cubicBezTo>
                  <a:pt x="172470" y="130175"/>
                  <a:pt x="189306" y="139972"/>
                  <a:pt x="204350" y="148681"/>
                </a:cubicBezTo>
                <a:cubicBezTo>
                  <a:pt x="210440" y="152309"/>
                  <a:pt x="215813" y="155938"/>
                  <a:pt x="221186" y="158115"/>
                </a:cubicBezTo>
                <a:cubicBezTo>
                  <a:pt x="223693" y="159203"/>
                  <a:pt x="224768" y="162106"/>
                  <a:pt x="223693" y="164646"/>
                </a:cubicBezTo>
                <a:cubicBezTo>
                  <a:pt x="222619" y="166098"/>
                  <a:pt x="221186" y="167186"/>
                  <a:pt x="219037" y="167186"/>
                </a:cubicBezTo>
                <a:cubicBezTo>
                  <a:pt x="218679" y="167186"/>
                  <a:pt x="217962" y="167186"/>
                  <a:pt x="217604" y="166823"/>
                </a:cubicBezTo>
                <a:cubicBezTo>
                  <a:pt x="211873" y="164283"/>
                  <a:pt x="205783" y="160655"/>
                  <a:pt x="199335" y="157026"/>
                </a:cubicBezTo>
                <a:cubicBezTo>
                  <a:pt x="185724" y="148681"/>
                  <a:pt x="169963" y="139609"/>
                  <a:pt x="155276" y="139609"/>
                </a:cubicBezTo>
                <a:cubicBezTo>
                  <a:pt x="140232" y="139609"/>
                  <a:pt x="124470" y="148681"/>
                  <a:pt x="110859" y="157026"/>
                </a:cubicBezTo>
                <a:cubicBezTo>
                  <a:pt x="104411" y="160655"/>
                  <a:pt x="98322" y="164283"/>
                  <a:pt x="92948" y="166823"/>
                </a:cubicBezTo>
                <a:cubicBezTo>
                  <a:pt x="90441" y="167912"/>
                  <a:pt x="87575" y="166823"/>
                  <a:pt x="86501" y="164646"/>
                </a:cubicBezTo>
                <a:cubicBezTo>
                  <a:pt x="85426" y="162106"/>
                  <a:pt x="86501" y="159203"/>
                  <a:pt x="89008" y="158115"/>
                </a:cubicBezTo>
                <a:cubicBezTo>
                  <a:pt x="94381" y="155938"/>
                  <a:pt x="99754" y="152309"/>
                  <a:pt x="106202" y="148681"/>
                </a:cubicBezTo>
                <a:cubicBezTo>
                  <a:pt x="120888" y="139972"/>
                  <a:pt x="137724" y="130175"/>
                  <a:pt x="155276" y="130175"/>
                </a:cubicBezTo>
                <a:close/>
                <a:moveTo>
                  <a:pt x="253525" y="122238"/>
                </a:moveTo>
                <a:cubicBezTo>
                  <a:pt x="255995" y="122238"/>
                  <a:pt x="258111" y="124002"/>
                  <a:pt x="258111" y="126471"/>
                </a:cubicBezTo>
                <a:cubicBezTo>
                  <a:pt x="258111" y="129293"/>
                  <a:pt x="255995" y="131410"/>
                  <a:pt x="253525" y="131410"/>
                </a:cubicBezTo>
                <a:cubicBezTo>
                  <a:pt x="251056" y="131410"/>
                  <a:pt x="248939" y="129293"/>
                  <a:pt x="248939" y="126471"/>
                </a:cubicBezTo>
                <a:cubicBezTo>
                  <a:pt x="248939" y="124002"/>
                  <a:pt x="251056" y="122238"/>
                  <a:pt x="253525" y="122238"/>
                </a:cubicBezTo>
                <a:close/>
                <a:moveTo>
                  <a:pt x="61437" y="107950"/>
                </a:moveTo>
                <a:cubicBezTo>
                  <a:pt x="63907" y="107950"/>
                  <a:pt x="66023" y="110148"/>
                  <a:pt x="66023" y="112712"/>
                </a:cubicBezTo>
                <a:cubicBezTo>
                  <a:pt x="66023" y="115277"/>
                  <a:pt x="63907" y="117109"/>
                  <a:pt x="61437" y="117109"/>
                </a:cubicBezTo>
                <a:cubicBezTo>
                  <a:pt x="58968" y="117109"/>
                  <a:pt x="56851" y="115277"/>
                  <a:pt x="56851" y="112712"/>
                </a:cubicBezTo>
                <a:cubicBezTo>
                  <a:pt x="56851" y="110148"/>
                  <a:pt x="58968" y="107950"/>
                  <a:pt x="61437" y="107950"/>
                </a:cubicBezTo>
                <a:close/>
                <a:moveTo>
                  <a:pt x="225127" y="103188"/>
                </a:moveTo>
                <a:cubicBezTo>
                  <a:pt x="227508" y="103188"/>
                  <a:pt x="229549" y="104952"/>
                  <a:pt x="229549" y="107774"/>
                </a:cubicBezTo>
                <a:cubicBezTo>
                  <a:pt x="229549" y="110243"/>
                  <a:pt x="227508" y="112360"/>
                  <a:pt x="225127" y="112360"/>
                </a:cubicBezTo>
                <a:cubicBezTo>
                  <a:pt x="222405" y="112360"/>
                  <a:pt x="220364" y="110243"/>
                  <a:pt x="220364" y="107774"/>
                </a:cubicBezTo>
                <a:cubicBezTo>
                  <a:pt x="220364" y="104952"/>
                  <a:pt x="222405" y="103188"/>
                  <a:pt x="225127" y="103188"/>
                </a:cubicBezTo>
                <a:close/>
                <a:moveTo>
                  <a:pt x="97950" y="93663"/>
                </a:moveTo>
                <a:cubicBezTo>
                  <a:pt x="100420" y="93663"/>
                  <a:pt x="102536" y="95704"/>
                  <a:pt x="102536" y="98085"/>
                </a:cubicBezTo>
                <a:cubicBezTo>
                  <a:pt x="102536" y="100807"/>
                  <a:pt x="100420" y="102848"/>
                  <a:pt x="97950" y="102848"/>
                </a:cubicBezTo>
                <a:cubicBezTo>
                  <a:pt x="95128" y="102848"/>
                  <a:pt x="93364" y="100807"/>
                  <a:pt x="93364" y="98085"/>
                </a:cubicBezTo>
                <a:cubicBezTo>
                  <a:pt x="93364" y="95704"/>
                  <a:pt x="95128" y="93663"/>
                  <a:pt x="97950" y="93663"/>
                </a:cubicBezTo>
                <a:close/>
                <a:moveTo>
                  <a:pt x="239237" y="79375"/>
                </a:moveTo>
                <a:cubicBezTo>
                  <a:pt x="241707" y="79375"/>
                  <a:pt x="243823" y="81756"/>
                  <a:pt x="243823" y="83797"/>
                </a:cubicBezTo>
                <a:cubicBezTo>
                  <a:pt x="243823" y="86178"/>
                  <a:pt x="241707" y="88560"/>
                  <a:pt x="239237" y="88560"/>
                </a:cubicBezTo>
                <a:cubicBezTo>
                  <a:pt x="236768" y="88560"/>
                  <a:pt x="234651" y="86178"/>
                  <a:pt x="234651" y="83797"/>
                </a:cubicBezTo>
                <a:cubicBezTo>
                  <a:pt x="234651" y="81756"/>
                  <a:pt x="236768" y="79375"/>
                  <a:pt x="239237" y="79375"/>
                </a:cubicBezTo>
                <a:close/>
                <a:moveTo>
                  <a:pt x="83662" y="74613"/>
                </a:moveTo>
                <a:cubicBezTo>
                  <a:pt x="86132" y="74613"/>
                  <a:pt x="88248" y="76730"/>
                  <a:pt x="88248" y="79199"/>
                </a:cubicBezTo>
                <a:cubicBezTo>
                  <a:pt x="88248" y="82021"/>
                  <a:pt x="86132" y="83785"/>
                  <a:pt x="83662" y="83785"/>
                </a:cubicBezTo>
                <a:cubicBezTo>
                  <a:pt x="81193" y="83785"/>
                  <a:pt x="79076" y="82021"/>
                  <a:pt x="79076" y="79199"/>
                </a:cubicBezTo>
                <a:cubicBezTo>
                  <a:pt x="79076" y="76730"/>
                  <a:pt x="81193" y="74613"/>
                  <a:pt x="83662" y="74613"/>
                </a:cubicBezTo>
                <a:close/>
                <a:moveTo>
                  <a:pt x="143798" y="53037"/>
                </a:moveTo>
                <a:cubicBezTo>
                  <a:pt x="143798" y="59170"/>
                  <a:pt x="143440" y="65665"/>
                  <a:pt x="143081" y="72159"/>
                </a:cubicBezTo>
                <a:lnTo>
                  <a:pt x="166754" y="72159"/>
                </a:lnTo>
                <a:cubicBezTo>
                  <a:pt x="166395" y="65665"/>
                  <a:pt x="166395" y="59170"/>
                  <a:pt x="166395" y="53037"/>
                </a:cubicBezTo>
                <a:close/>
                <a:moveTo>
                  <a:pt x="210874" y="36406"/>
                </a:moveTo>
                <a:cubicBezTo>
                  <a:pt x="213359" y="36182"/>
                  <a:pt x="216341" y="36541"/>
                  <a:pt x="219774" y="38156"/>
                </a:cubicBezTo>
                <a:cubicBezTo>
                  <a:pt x="289166" y="67237"/>
                  <a:pt x="309406" y="178894"/>
                  <a:pt x="310490" y="233825"/>
                </a:cubicBezTo>
                <a:cubicBezTo>
                  <a:pt x="310490" y="250340"/>
                  <a:pt x="309406" y="289115"/>
                  <a:pt x="294949" y="295937"/>
                </a:cubicBezTo>
                <a:cubicBezTo>
                  <a:pt x="291335" y="297014"/>
                  <a:pt x="287721" y="298091"/>
                  <a:pt x="283022" y="298091"/>
                </a:cubicBezTo>
                <a:cubicBezTo>
                  <a:pt x="272180" y="298091"/>
                  <a:pt x="258084" y="293065"/>
                  <a:pt x="243628" y="284089"/>
                </a:cubicBezTo>
                <a:cubicBezTo>
                  <a:pt x="216521" y="266856"/>
                  <a:pt x="185439" y="232030"/>
                  <a:pt x="185439" y="190383"/>
                </a:cubicBezTo>
                <a:cubicBezTo>
                  <a:pt x="185439" y="184998"/>
                  <a:pt x="185439" y="183203"/>
                  <a:pt x="185439" y="181407"/>
                </a:cubicBezTo>
                <a:cubicBezTo>
                  <a:pt x="185439" y="179612"/>
                  <a:pt x="185439" y="177817"/>
                  <a:pt x="185439" y="172791"/>
                </a:cubicBezTo>
                <a:cubicBezTo>
                  <a:pt x="185439" y="170278"/>
                  <a:pt x="187246" y="168123"/>
                  <a:pt x="189776" y="168123"/>
                </a:cubicBezTo>
                <a:cubicBezTo>
                  <a:pt x="192667" y="168123"/>
                  <a:pt x="194475" y="170278"/>
                  <a:pt x="194475" y="172791"/>
                </a:cubicBezTo>
                <a:cubicBezTo>
                  <a:pt x="194475" y="177817"/>
                  <a:pt x="194475" y="179612"/>
                  <a:pt x="194836" y="181407"/>
                </a:cubicBezTo>
                <a:cubicBezTo>
                  <a:pt x="194836" y="183203"/>
                  <a:pt x="194836" y="184998"/>
                  <a:pt x="194836" y="190383"/>
                </a:cubicBezTo>
                <a:cubicBezTo>
                  <a:pt x="194836" y="228081"/>
                  <a:pt x="223750" y="260393"/>
                  <a:pt x="248687" y="276191"/>
                </a:cubicBezTo>
                <a:cubicBezTo>
                  <a:pt x="265674" y="286961"/>
                  <a:pt x="281938" y="291270"/>
                  <a:pt x="290973" y="287320"/>
                </a:cubicBezTo>
                <a:cubicBezTo>
                  <a:pt x="294949" y="285525"/>
                  <a:pt x="301454" y="269369"/>
                  <a:pt x="300732" y="233825"/>
                </a:cubicBezTo>
                <a:cubicBezTo>
                  <a:pt x="300009" y="172432"/>
                  <a:pt x="276517" y="71905"/>
                  <a:pt x="216160" y="46773"/>
                </a:cubicBezTo>
                <a:cubicBezTo>
                  <a:pt x="212546" y="44978"/>
                  <a:pt x="210738" y="45696"/>
                  <a:pt x="209293" y="46414"/>
                </a:cubicBezTo>
                <a:cubicBezTo>
                  <a:pt x="205679" y="48568"/>
                  <a:pt x="201342" y="55389"/>
                  <a:pt x="198089" y="76931"/>
                </a:cubicBezTo>
                <a:cubicBezTo>
                  <a:pt x="197727" y="79444"/>
                  <a:pt x="195197" y="81239"/>
                  <a:pt x="192667" y="80880"/>
                </a:cubicBezTo>
                <a:cubicBezTo>
                  <a:pt x="190138" y="80521"/>
                  <a:pt x="188330" y="78008"/>
                  <a:pt x="188692" y="75495"/>
                </a:cubicBezTo>
                <a:cubicBezTo>
                  <a:pt x="191583" y="54671"/>
                  <a:pt x="196643" y="42823"/>
                  <a:pt x="204956" y="38156"/>
                </a:cubicBezTo>
                <a:cubicBezTo>
                  <a:pt x="206401" y="37438"/>
                  <a:pt x="208389" y="36630"/>
                  <a:pt x="210874" y="36406"/>
                </a:cubicBezTo>
                <a:close/>
                <a:moveTo>
                  <a:pt x="99318" y="36406"/>
                </a:moveTo>
                <a:cubicBezTo>
                  <a:pt x="101893" y="36630"/>
                  <a:pt x="103971" y="37438"/>
                  <a:pt x="105597" y="38156"/>
                </a:cubicBezTo>
                <a:cubicBezTo>
                  <a:pt x="113187" y="42823"/>
                  <a:pt x="118609" y="54671"/>
                  <a:pt x="121500" y="75495"/>
                </a:cubicBezTo>
                <a:cubicBezTo>
                  <a:pt x="121861" y="78008"/>
                  <a:pt x="120054" y="80521"/>
                  <a:pt x="117524" y="80880"/>
                </a:cubicBezTo>
                <a:cubicBezTo>
                  <a:pt x="114994" y="81239"/>
                  <a:pt x="112464" y="79444"/>
                  <a:pt x="112103" y="76931"/>
                </a:cubicBezTo>
                <a:cubicBezTo>
                  <a:pt x="109212" y="55389"/>
                  <a:pt x="104152" y="48568"/>
                  <a:pt x="100899" y="46414"/>
                </a:cubicBezTo>
                <a:cubicBezTo>
                  <a:pt x="99453" y="45696"/>
                  <a:pt x="97646" y="44978"/>
                  <a:pt x="94032" y="46773"/>
                </a:cubicBezTo>
                <a:cubicBezTo>
                  <a:pt x="33675" y="71905"/>
                  <a:pt x="10543" y="172432"/>
                  <a:pt x="9459" y="233825"/>
                </a:cubicBezTo>
                <a:cubicBezTo>
                  <a:pt x="8736" y="269369"/>
                  <a:pt x="15242" y="285525"/>
                  <a:pt x="19218" y="287320"/>
                </a:cubicBezTo>
                <a:cubicBezTo>
                  <a:pt x="27892" y="291270"/>
                  <a:pt x="44517" y="286961"/>
                  <a:pt x="61504" y="276191"/>
                </a:cubicBezTo>
                <a:cubicBezTo>
                  <a:pt x="86442" y="260393"/>
                  <a:pt x="115356" y="228081"/>
                  <a:pt x="115356" y="190383"/>
                </a:cubicBezTo>
                <a:cubicBezTo>
                  <a:pt x="115356" y="184998"/>
                  <a:pt x="115356" y="183203"/>
                  <a:pt x="115356" y="181407"/>
                </a:cubicBezTo>
                <a:cubicBezTo>
                  <a:pt x="115356" y="179612"/>
                  <a:pt x="115356" y="177817"/>
                  <a:pt x="115356" y="172791"/>
                </a:cubicBezTo>
                <a:cubicBezTo>
                  <a:pt x="115356" y="170278"/>
                  <a:pt x="117524" y="168123"/>
                  <a:pt x="120416" y="168123"/>
                </a:cubicBezTo>
                <a:cubicBezTo>
                  <a:pt x="122946" y="168123"/>
                  <a:pt x="124753" y="170278"/>
                  <a:pt x="124753" y="172791"/>
                </a:cubicBezTo>
                <a:cubicBezTo>
                  <a:pt x="124753" y="177817"/>
                  <a:pt x="124753" y="179612"/>
                  <a:pt x="124753" y="181407"/>
                </a:cubicBezTo>
                <a:cubicBezTo>
                  <a:pt x="124753" y="183203"/>
                  <a:pt x="124753" y="184998"/>
                  <a:pt x="124753" y="190383"/>
                </a:cubicBezTo>
                <a:cubicBezTo>
                  <a:pt x="124753" y="232030"/>
                  <a:pt x="93671" y="266856"/>
                  <a:pt x="66564" y="284089"/>
                </a:cubicBezTo>
                <a:cubicBezTo>
                  <a:pt x="52107" y="293065"/>
                  <a:pt x="38012" y="298091"/>
                  <a:pt x="27169" y="298091"/>
                </a:cubicBezTo>
                <a:cubicBezTo>
                  <a:pt x="22470" y="298091"/>
                  <a:pt x="18495" y="297014"/>
                  <a:pt x="15242" y="295937"/>
                </a:cubicBezTo>
                <a:cubicBezTo>
                  <a:pt x="424" y="289115"/>
                  <a:pt x="-299" y="250340"/>
                  <a:pt x="62" y="233825"/>
                </a:cubicBezTo>
                <a:cubicBezTo>
                  <a:pt x="785" y="178894"/>
                  <a:pt x="20663" y="67237"/>
                  <a:pt x="90056" y="38156"/>
                </a:cubicBezTo>
                <a:cubicBezTo>
                  <a:pt x="93671" y="36541"/>
                  <a:pt x="96743" y="36182"/>
                  <a:pt x="99318" y="36406"/>
                </a:cubicBezTo>
                <a:close/>
                <a:moveTo>
                  <a:pt x="142722" y="24895"/>
                </a:moveTo>
                <a:cubicBezTo>
                  <a:pt x="143081" y="30667"/>
                  <a:pt x="143440" y="36801"/>
                  <a:pt x="143440" y="44017"/>
                </a:cubicBezTo>
                <a:lnTo>
                  <a:pt x="166754" y="44017"/>
                </a:lnTo>
                <a:cubicBezTo>
                  <a:pt x="166754" y="36801"/>
                  <a:pt x="167113" y="30667"/>
                  <a:pt x="167113" y="24895"/>
                </a:cubicBezTo>
                <a:close/>
                <a:moveTo>
                  <a:pt x="135549" y="0"/>
                </a:moveTo>
                <a:cubicBezTo>
                  <a:pt x="138059" y="0"/>
                  <a:pt x="140929" y="1443"/>
                  <a:pt x="140929" y="3969"/>
                </a:cubicBezTo>
                <a:cubicBezTo>
                  <a:pt x="140929" y="4690"/>
                  <a:pt x="141646" y="8659"/>
                  <a:pt x="142005" y="15875"/>
                </a:cubicBezTo>
                <a:lnTo>
                  <a:pt x="167830" y="15875"/>
                </a:lnTo>
                <a:cubicBezTo>
                  <a:pt x="168547" y="8659"/>
                  <a:pt x="168906" y="4690"/>
                  <a:pt x="169265" y="3969"/>
                </a:cubicBezTo>
                <a:cubicBezTo>
                  <a:pt x="169265" y="1443"/>
                  <a:pt x="171776" y="0"/>
                  <a:pt x="174286" y="0"/>
                </a:cubicBezTo>
                <a:cubicBezTo>
                  <a:pt x="177156" y="361"/>
                  <a:pt x="178590" y="2886"/>
                  <a:pt x="178232" y="5412"/>
                </a:cubicBezTo>
                <a:cubicBezTo>
                  <a:pt x="178232" y="5773"/>
                  <a:pt x="174645" y="36079"/>
                  <a:pt x="176080" y="74324"/>
                </a:cubicBezTo>
                <a:cubicBezTo>
                  <a:pt x="177514" y="104631"/>
                  <a:pt x="211589" y="122310"/>
                  <a:pt x="237056" y="133133"/>
                </a:cubicBezTo>
                <a:cubicBezTo>
                  <a:pt x="239567" y="134216"/>
                  <a:pt x="240643" y="137102"/>
                  <a:pt x="239567" y="139628"/>
                </a:cubicBezTo>
                <a:cubicBezTo>
                  <a:pt x="238849" y="141432"/>
                  <a:pt x="237056" y="142514"/>
                  <a:pt x="235262" y="142514"/>
                </a:cubicBezTo>
                <a:cubicBezTo>
                  <a:pt x="234545" y="142514"/>
                  <a:pt x="233828" y="142153"/>
                  <a:pt x="233469" y="142153"/>
                </a:cubicBezTo>
                <a:cubicBezTo>
                  <a:pt x="216611" y="134937"/>
                  <a:pt x="173928" y="116176"/>
                  <a:pt x="167830" y="81540"/>
                </a:cubicBezTo>
                <a:lnTo>
                  <a:pt x="142364" y="81540"/>
                </a:lnTo>
                <a:cubicBezTo>
                  <a:pt x="136266" y="116537"/>
                  <a:pt x="93224" y="134937"/>
                  <a:pt x="76366" y="142153"/>
                </a:cubicBezTo>
                <a:cubicBezTo>
                  <a:pt x="76007" y="142153"/>
                  <a:pt x="75290" y="142514"/>
                  <a:pt x="74931" y="142514"/>
                </a:cubicBezTo>
                <a:cubicBezTo>
                  <a:pt x="72779" y="142514"/>
                  <a:pt x="71345" y="141432"/>
                  <a:pt x="70268" y="139628"/>
                </a:cubicBezTo>
                <a:cubicBezTo>
                  <a:pt x="69551" y="137102"/>
                  <a:pt x="70627" y="134216"/>
                  <a:pt x="72779" y="133133"/>
                </a:cubicBezTo>
                <a:cubicBezTo>
                  <a:pt x="98246" y="122310"/>
                  <a:pt x="132320" y="104631"/>
                  <a:pt x="133755" y="74324"/>
                </a:cubicBezTo>
                <a:cubicBezTo>
                  <a:pt x="135549" y="36079"/>
                  <a:pt x="131603" y="5773"/>
                  <a:pt x="131603" y="5412"/>
                </a:cubicBezTo>
                <a:cubicBezTo>
                  <a:pt x="131244" y="2886"/>
                  <a:pt x="133038" y="361"/>
                  <a:pt x="1355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484E7B6-73EE-5944-A24C-DFF391AAB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795" y="5479388"/>
            <a:ext cx="2389725" cy="2034790"/>
          </a:xfrm>
          <a:custGeom>
            <a:avLst/>
            <a:gdLst>
              <a:gd name="connsiteX0" fmla="*/ 199737 w 309071"/>
              <a:gd name="connsiteY0" fmla="*/ 360 h 263166"/>
              <a:gd name="connsiteX1" fmla="*/ 237657 w 309071"/>
              <a:gd name="connsiteY1" fmla="*/ 37390 h 263166"/>
              <a:gd name="connsiteX2" fmla="*/ 269076 w 309071"/>
              <a:gd name="connsiteY2" fmla="*/ 39187 h 263166"/>
              <a:gd name="connsiteX3" fmla="*/ 286049 w 309071"/>
              <a:gd name="connsiteY3" fmla="*/ 91677 h 263166"/>
              <a:gd name="connsiteX4" fmla="*/ 283160 w 309071"/>
              <a:gd name="connsiteY4" fmla="*/ 96350 h 263166"/>
              <a:gd name="connsiteX5" fmla="*/ 291827 w 309071"/>
              <a:gd name="connsiteY5" fmla="*/ 100665 h 263166"/>
              <a:gd name="connsiteX6" fmla="*/ 303023 w 309071"/>
              <a:gd name="connsiteY6" fmla="*/ 153154 h 263166"/>
              <a:gd name="connsiteX7" fmla="*/ 281354 w 309071"/>
              <a:gd name="connsiteY7" fmla="*/ 168973 h 263166"/>
              <a:gd name="connsiteX8" fmla="*/ 287855 w 309071"/>
              <a:gd name="connsiteY8" fmla="*/ 199891 h 263166"/>
              <a:gd name="connsiteX9" fmla="*/ 241629 w 309071"/>
              <a:gd name="connsiteY9" fmla="*/ 228652 h 263166"/>
              <a:gd name="connsiteX10" fmla="*/ 237657 w 309071"/>
              <a:gd name="connsiteY10" fmla="*/ 227574 h 263166"/>
              <a:gd name="connsiteX11" fmla="*/ 200099 w 309071"/>
              <a:gd name="connsiteY11" fmla="*/ 263166 h 263166"/>
              <a:gd name="connsiteX12" fmla="*/ 162179 w 309071"/>
              <a:gd name="connsiteY12" fmla="*/ 225416 h 263166"/>
              <a:gd name="connsiteX13" fmla="*/ 162179 w 309071"/>
              <a:gd name="connsiteY13" fmla="*/ 157108 h 263166"/>
              <a:gd name="connsiteX14" fmla="*/ 166874 w 309071"/>
              <a:gd name="connsiteY14" fmla="*/ 152435 h 263166"/>
              <a:gd name="connsiteX15" fmla="*/ 171569 w 309071"/>
              <a:gd name="connsiteY15" fmla="*/ 157108 h 263166"/>
              <a:gd name="connsiteX16" fmla="*/ 188181 w 309071"/>
              <a:gd name="connsiteY16" fmla="*/ 173287 h 263166"/>
              <a:gd name="connsiteX17" fmla="*/ 204432 w 309071"/>
              <a:gd name="connsiteY17" fmla="*/ 159625 h 263166"/>
              <a:gd name="connsiteX18" fmla="*/ 192154 w 309071"/>
              <a:gd name="connsiteY18" fmla="*/ 147042 h 263166"/>
              <a:gd name="connsiteX19" fmla="*/ 194320 w 309071"/>
              <a:gd name="connsiteY19" fmla="*/ 140571 h 263166"/>
              <a:gd name="connsiteX20" fmla="*/ 200821 w 309071"/>
              <a:gd name="connsiteY20" fmla="*/ 143087 h 263166"/>
              <a:gd name="connsiteX21" fmla="*/ 224656 w 309071"/>
              <a:gd name="connsiteY21" fmla="*/ 151716 h 263166"/>
              <a:gd name="connsiteX22" fmla="*/ 230795 w 309071"/>
              <a:gd name="connsiteY22" fmla="*/ 153873 h 263166"/>
              <a:gd name="connsiteX23" fmla="*/ 228628 w 309071"/>
              <a:gd name="connsiteY23" fmla="*/ 160344 h 263166"/>
              <a:gd name="connsiteX24" fmla="*/ 217072 w 309071"/>
              <a:gd name="connsiteY24" fmla="*/ 162861 h 263166"/>
              <a:gd name="connsiteX25" fmla="*/ 213461 w 309071"/>
              <a:gd name="connsiteY25" fmla="*/ 162501 h 263166"/>
              <a:gd name="connsiteX26" fmla="*/ 188181 w 309071"/>
              <a:gd name="connsiteY26" fmla="*/ 182994 h 263166"/>
              <a:gd name="connsiteX27" fmla="*/ 171569 w 309071"/>
              <a:gd name="connsiteY27" fmla="*/ 176882 h 263166"/>
              <a:gd name="connsiteX28" fmla="*/ 171569 w 309071"/>
              <a:gd name="connsiteY28" fmla="*/ 225416 h 263166"/>
              <a:gd name="connsiteX29" fmla="*/ 200099 w 309071"/>
              <a:gd name="connsiteY29" fmla="*/ 253818 h 263166"/>
              <a:gd name="connsiteX30" fmla="*/ 228628 w 309071"/>
              <a:gd name="connsiteY30" fmla="*/ 225416 h 263166"/>
              <a:gd name="connsiteX31" fmla="*/ 228267 w 309071"/>
              <a:gd name="connsiteY31" fmla="*/ 221462 h 263166"/>
              <a:gd name="connsiteX32" fmla="*/ 228267 w 309071"/>
              <a:gd name="connsiteY32" fmla="*/ 221102 h 263166"/>
              <a:gd name="connsiteX33" fmla="*/ 220322 w 309071"/>
              <a:gd name="connsiteY33" fmla="*/ 206003 h 263166"/>
              <a:gd name="connsiteX34" fmla="*/ 210210 w 309071"/>
              <a:gd name="connsiteY34" fmla="*/ 209957 h 263166"/>
              <a:gd name="connsiteX35" fmla="*/ 205516 w 309071"/>
              <a:gd name="connsiteY35" fmla="*/ 218586 h 263166"/>
              <a:gd name="connsiteX36" fmla="*/ 202265 w 309071"/>
              <a:gd name="connsiteY36" fmla="*/ 220383 h 263166"/>
              <a:gd name="connsiteX37" fmla="*/ 199015 w 309071"/>
              <a:gd name="connsiteY37" fmla="*/ 218945 h 263166"/>
              <a:gd name="connsiteX38" fmla="*/ 198654 w 309071"/>
              <a:gd name="connsiteY38" fmla="*/ 212474 h 263166"/>
              <a:gd name="connsiteX39" fmla="*/ 200821 w 309071"/>
              <a:gd name="connsiteY39" fmla="*/ 206362 h 263166"/>
              <a:gd name="connsiteX40" fmla="*/ 197932 w 309071"/>
              <a:gd name="connsiteY40" fmla="*/ 200250 h 263166"/>
              <a:gd name="connsiteX41" fmla="*/ 197571 w 309071"/>
              <a:gd name="connsiteY41" fmla="*/ 193779 h 263166"/>
              <a:gd name="connsiteX42" fmla="*/ 204432 w 309071"/>
              <a:gd name="connsiteY42" fmla="*/ 193420 h 263166"/>
              <a:gd name="connsiteX43" fmla="*/ 209127 w 309071"/>
              <a:gd name="connsiteY43" fmla="*/ 200610 h 263166"/>
              <a:gd name="connsiteX44" fmla="*/ 223934 w 309071"/>
              <a:gd name="connsiteY44" fmla="*/ 182994 h 263166"/>
              <a:gd name="connsiteX45" fmla="*/ 228628 w 309071"/>
              <a:gd name="connsiteY45" fmla="*/ 177960 h 263166"/>
              <a:gd name="connsiteX46" fmla="*/ 232962 w 309071"/>
              <a:gd name="connsiteY46" fmla="*/ 182994 h 263166"/>
              <a:gd name="connsiteX47" fmla="*/ 227545 w 309071"/>
              <a:gd name="connsiteY47" fmla="*/ 199531 h 263166"/>
              <a:gd name="connsiteX48" fmla="*/ 236573 w 309071"/>
              <a:gd name="connsiteY48" fmla="*/ 216788 h 263166"/>
              <a:gd name="connsiteX49" fmla="*/ 243796 w 309071"/>
              <a:gd name="connsiteY49" fmla="*/ 219664 h 263166"/>
              <a:gd name="connsiteX50" fmla="*/ 278465 w 309071"/>
              <a:gd name="connsiteY50" fmla="*/ 197734 h 263166"/>
              <a:gd name="connsiteX51" fmla="*/ 269076 w 309071"/>
              <a:gd name="connsiteY51" fmla="*/ 169332 h 263166"/>
              <a:gd name="connsiteX52" fmla="*/ 256797 w 309071"/>
              <a:gd name="connsiteY52" fmla="*/ 163220 h 263166"/>
              <a:gd name="connsiteX53" fmla="*/ 250297 w 309071"/>
              <a:gd name="connsiteY53" fmla="*/ 162142 h 263166"/>
              <a:gd name="connsiteX54" fmla="*/ 245602 w 309071"/>
              <a:gd name="connsiteY54" fmla="*/ 157468 h 263166"/>
              <a:gd name="connsiteX55" fmla="*/ 250297 w 309071"/>
              <a:gd name="connsiteY55" fmla="*/ 152794 h 263166"/>
              <a:gd name="connsiteX56" fmla="*/ 258603 w 309071"/>
              <a:gd name="connsiteY56" fmla="*/ 153873 h 263166"/>
              <a:gd name="connsiteX57" fmla="*/ 273409 w 309071"/>
              <a:gd name="connsiteY57" fmla="*/ 160704 h 263166"/>
              <a:gd name="connsiteX58" fmla="*/ 295078 w 309071"/>
              <a:gd name="connsiteY58" fmla="*/ 148121 h 263166"/>
              <a:gd name="connsiteX59" fmla="*/ 286772 w 309071"/>
              <a:gd name="connsiteY59" fmla="*/ 108574 h 263166"/>
              <a:gd name="connsiteX60" fmla="*/ 273771 w 309071"/>
              <a:gd name="connsiteY60" fmla="*/ 103900 h 263166"/>
              <a:gd name="connsiteX61" fmla="*/ 259686 w 309071"/>
              <a:gd name="connsiteY61" fmla="*/ 106057 h 263166"/>
              <a:gd name="connsiteX62" fmla="*/ 265103 w 309071"/>
              <a:gd name="connsiteY62" fmla="*/ 124393 h 263166"/>
              <a:gd name="connsiteX63" fmla="*/ 260409 w 309071"/>
              <a:gd name="connsiteY63" fmla="*/ 129066 h 263166"/>
              <a:gd name="connsiteX64" fmla="*/ 255714 w 309071"/>
              <a:gd name="connsiteY64" fmla="*/ 124393 h 263166"/>
              <a:gd name="connsiteX65" fmla="*/ 231156 w 309071"/>
              <a:gd name="connsiteY65" fmla="*/ 99586 h 263166"/>
              <a:gd name="connsiteX66" fmla="*/ 226100 w 309071"/>
              <a:gd name="connsiteY66" fmla="*/ 94912 h 263166"/>
              <a:gd name="connsiteX67" fmla="*/ 231156 w 309071"/>
              <a:gd name="connsiteY67" fmla="*/ 90239 h 263166"/>
              <a:gd name="connsiteX68" fmla="*/ 253547 w 309071"/>
              <a:gd name="connsiteY68" fmla="*/ 98507 h 263166"/>
              <a:gd name="connsiteX69" fmla="*/ 272326 w 309071"/>
              <a:gd name="connsiteY69" fmla="*/ 94553 h 263166"/>
              <a:gd name="connsiteX70" fmla="*/ 277382 w 309071"/>
              <a:gd name="connsiteY70" fmla="*/ 87362 h 263166"/>
              <a:gd name="connsiteX71" fmla="*/ 264742 w 309071"/>
              <a:gd name="connsiteY71" fmla="*/ 47456 h 263166"/>
              <a:gd name="connsiteX72" fmla="*/ 234768 w 309071"/>
              <a:gd name="connsiteY72" fmla="*/ 49254 h 263166"/>
              <a:gd name="connsiteX73" fmla="*/ 224656 w 309071"/>
              <a:gd name="connsiteY73" fmla="*/ 60399 h 263166"/>
              <a:gd name="connsiteX74" fmla="*/ 223211 w 309071"/>
              <a:gd name="connsiteY74" fmla="*/ 63634 h 263166"/>
              <a:gd name="connsiteX75" fmla="*/ 218878 w 309071"/>
              <a:gd name="connsiteY75" fmla="*/ 66511 h 263166"/>
              <a:gd name="connsiteX76" fmla="*/ 217433 w 309071"/>
              <a:gd name="connsiteY76" fmla="*/ 66151 h 263166"/>
              <a:gd name="connsiteX77" fmla="*/ 214544 w 309071"/>
              <a:gd name="connsiteY77" fmla="*/ 60399 h 263166"/>
              <a:gd name="connsiteX78" fmla="*/ 216350 w 309071"/>
              <a:gd name="connsiteY78" fmla="*/ 56085 h 263166"/>
              <a:gd name="connsiteX79" fmla="*/ 227906 w 309071"/>
              <a:gd name="connsiteY79" fmla="*/ 42782 h 263166"/>
              <a:gd name="connsiteX80" fmla="*/ 228628 w 309071"/>
              <a:gd name="connsiteY80" fmla="*/ 37749 h 263166"/>
              <a:gd name="connsiteX81" fmla="*/ 200099 w 309071"/>
              <a:gd name="connsiteY81" fmla="*/ 9707 h 263166"/>
              <a:gd name="connsiteX82" fmla="*/ 199737 w 309071"/>
              <a:gd name="connsiteY82" fmla="*/ 9707 h 263166"/>
              <a:gd name="connsiteX83" fmla="*/ 171569 w 309071"/>
              <a:gd name="connsiteY83" fmla="*/ 38109 h 263166"/>
              <a:gd name="connsiteX84" fmla="*/ 188181 w 309071"/>
              <a:gd name="connsiteY84" fmla="*/ 63634 h 263166"/>
              <a:gd name="connsiteX85" fmla="*/ 196848 w 309071"/>
              <a:gd name="connsiteY85" fmla="*/ 55725 h 263166"/>
              <a:gd name="connsiteX86" fmla="*/ 202988 w 309071"/>
              <a:gd name="connsiteY86" fmla="*/ 58242 h 263166"/>
              <a:gd name="connsiteX87" fmla="*/ 200821 w 309071"/>
              <a:gd name="connsiteY87" fmla="*/ 64353 h 263166"/>
              <a:gd name="connsiteX88" fmla="*/ 195043 w 309071"/>
              <a:gd name="connsiteY88" fmla="*/ 70825 h 263166"/>
              <a:gd name="connsiteX89" fmla="*/ 195043 w 309071"/>
              <a:gd name="connsiteY89" fmla="*/ 79094 h 263166"/>
              <a:gd name="connsiteX90" fmla="*/ 192876 w 309071"/>
              <a:gd name="connsiteY90" fmla="*/ 85565 h 263166"/>
              <a:gd name="connsiteX91" fmla="*/ 191070 w 309071"/>
              <a:gd name="connsiteY91" fmla="*/ 85924 h 263166"/>
              <a:gd name="connsiteX92" fmla="*/ 186736 w 309071"/>
              <a:gd name="connsiteY92" fmla="*/ 83048 h 263166"/>
              <a:gd name="connsiteX93" fmla="*/ 184931 w 309071"/>
              <a:gd name="connsiteY93" fmla="*/ 72263 h 263166"/>
              <a:gd name="connsiteX94" fmla="*/ 171569 w 309071"/>
              <a:gd name="connsiteY94" fmla="*/ 62556 h 263166"/>
              <a:gd name="connsiteX95" fmla="*/ 171569 w 309071"/>
              <a:gd name="connsiteY95" fmla="*/ 108933 h 263166"/>
              <a:gd name="connsiteX96" fmla="*/ 196487 w 309071"/>
              <a:gd name="connsiteY96" fmla="*/ 98148 h 263166"/>
              <a:gd name="connsiteX97" fmla="*/ 201182 w 309071"/>
              <a:gd name="connsiteY97" fmla="*/ 102822 h 263166"/>
              <a:gd name="connsiteX98" fmla="*/ 196487 w 309071"/>
              <a:gd name="connsiteY98" fmla="*/ 107495 h 263166"/>
              <a:gd name="connsiteX99" fmla="*/ 171569 w 309071"/>
              <a:gd name="connsiteY99" fmla="*/ 131942 h 263166"/>
              <a:gd name="connsiteX100" fmla="*/ 166874 w 309071"/>
              <a:gd name="connsiteY100" fmla="*/ 136616 h 263166"/>
              <a:gd name="connsiteX101" fmla="*/ 162179 w 309071"/>
              <a:gd name="connsiteY101" fmla="*/ 131942 h 263166"/>
              <a:gd name="connsiteX102" fmla="*/ 162179 w 309071"/>
              <a:gd name="connsiteY102" fmla="*/ 38109 h 263166"/>
              <a:gd name="connsiteX103" fmla="*/ 199737 w 309071"/>
              <a:gd name="connsiteY103" fmla="*/ 360 h 263166"/>
              <a:gd name="connsiteX104" fmla="*/ 108678 w 309071"/>
              <a:gd name="connsiteY104" fmla="*/ 0 h 263166"/>
              <a:gd name="connsiteX105" fmla="*/ 145946 w 309071"/>
              <a:gd name="connsiteY105" fmla="*/ 37801 h 263166"/>
              <a:gd name="connsiteX106" fmla="*/ 145946 w 309071"/>
              <a:gd name="connsiteY106" fmla="*/ 106202 h 263166"/>
              <a:gd name="connsiteX107" fmla="*/ 141287 w 309071"/>
              <a:gd name="connsiteY107" fmla="*/ 110882 h 263166"/>
              <a:gd name="connsiteX108" fmla="*/ 136629 w 309071"/>
              <a:gd name="connsiteY108" fmla="*/ 106202 h 263166"/>
              <a:gd name="connsiteX109" fmla="*/ 120145 w 309071"/>
              <a:gd name="connsiteY109" fmla="*/ 89642 h 263166"/>
              <a:gd name="connsiteX110" fmla="*/ 104019 w 309071"/>
              <a:gd name="connsiteY110" fmla="*/ 103682 h 263166"/>
              <a:gd name="connsiteX111" fmla="*/ 116203 w 309071"/>
              <a:gd name="connsiteY111" fmla="*/ 116282 h 263166"/>
              <a:gd name="connsiteX112" fmla="*/ 114053 w 309071"/>
              <a:gd name="connsiteY112" fmla="*/ 122402 h 263166"/>
              <a:gd name="connsiteX113" fmla="*/ 112261 w 309071"/>
              <a:gd name="connsiteY113" fmla="*/ 123122 h 263166"/>
              <a:gd name="connsiteX114" fmla="*/ 107961 w 309071"/>
              <a:gd name="connsiteY114" fmla="*/ 120242 h 263166"/>
              <a:gd name="connsiteX115" fmla="*/ 83952 w 309071"/>
              <a:gd name="connsiteY115" fmla="*/ 111242 h 263166"/>
              <a:gd name="connsiteX116" fmla="*/ 77861 w 309071"/>
              <a:gd name="connsiteY116" fmla="*/ 109082 h 263166"/>
              <a:gd name="connsiteX117" fmla="*/ 80011 w 309071"/>
              <a:gd name="connsiteY117" fmla="*/ 102962 h 263166"/>
              <a:gd name="connsiteX118" fmla="*/ 95061 w 309071"/>
              <a:gd name="connsiteY118" fmla="*/ 100442 h 263166"/>
              <a:gd name="connsiteX119" fmla="*/ 120145 w 309071"/>
              <a:gd name="connsiteY119" fmla="*/ 80282 h 263166"/>
              <a:gd name="connsiteX120" fmla="*/ 136629 w 309071"/>
              <a:gd name="connsiteY120" fmla="*/ 86042 h 263166"/>
              <a:gd name="connsiteX121" fmla="*/ 136629 w 309071"/>
              <a:gd name="connsiteY121" fmla="*/ 37801 h 263166"/>
              <a:gd name="connsiteX122" fmla="*/ 108678 w 309071"/>
              <a:gd name="connsiteY122" fmla="*/ 9360 h 263166"/>
              <a:gd name="connsiteX123" fmla="*/ 80369 w 309071"/>
              <a:gd name="connsiteY123" fmla="*/ 37801 h 263166"/>
              <a:gd name="connsiteX124" fmla="*/ 80369 w 309071"/>
              <a:gd name="connsiteY124" fmla="*/ 41761 h 263166"/>
              <a:gd name="connsiteX125" fmla="*/ 80727 w 309071"/>
              <a:gd name="connsiteY125" fmla="*/ 42121 h 263166"/>
              <a:gd name="connsiteX126" fmla="*/ 88252 w 309071"/>
              <a:gd name="connsiteY126" fmla="*/ 56881 h 263166"/>
              <a:gd name="connsiteX127" fmla="*/ 98644 w 309071"/>
              <a:gd name="connsiteY127" fmla="*/ 53281 h 263166"/>
              <a:gd name="connsiteX128" fmla="*/ 102586 w 309071"/>
              <a:gd name="connsiteY128" fmla="*/ 44281 h 263166"/>
              <a:gd name="connsiteX129" fmla="*/ 109395 w 309071"/>
              <a:gd name="connsiteY129" fmla="*/ 44281 h 263166"/>
              <a:gd name="connsiteX130" fmla="*/ 109753 w 309071"/>
              <a:gd name="connsiteY130" fmla="*/ 50761 h 263166"/>
              <a:gd name="connsiteX131" fmla="*/ 110470 w 309071"/>
              <a:gd name="connsiteY131" fmla="*/ 62641 h 263166"/>
              <a:gd name="connsiteX132" fmla="*/ 110828 w 309071"/>
              <a:gd name="connsiteY132" fmla="*/ 69481 h 263166"/>
              <a:gd name="connsiteX133" fmla="*/ 107245 w 309071"/>
              <a:gd name="connsiteY133" fmla="*/ 70921 h 263166"/>
              <a:gd name="connsiteX134" fmla="*/ 104019 w 309071"/>
              <a:gd name="connsiteY134" fmla="*/ 69841 h 263166"/>
              <a:gd name="connsiteX135" fmla="*/ 99361 w 309071"/>
              <a:gd name="connsiteY135" fmla="*/ 62641 h 263166"/>
              <a:gd name="connsiteX136" fmla="*/ 84669 w 309071"/>
              <a:gd name="connsiteY136" fmla="*/ 80282 h 263166"/>
              <a:gd name="connsiteX137" fmla="*/ 80011 w 309071"/>
              <a:gd name="connsiteY137" fmla="*/ 84962 h 263166"/>
              <a:gd name="connsiteX138" fmla="*/ 75352 w 309071"/>
              <a:gd name="connsiteY138" fmla="*/ 80282 h 263166"/>
              <a:gd name="connsiteX139" fmla="*/ 81444 w 309071"/>
              <a:gd name="connsiteY139" fmla="*/ 63361 h 263166"/>
              <a:gd name="connsiteX140" fmla="*/ 71769 w 309071"/>
              <a:gd name="connsiteY140" fmla="*/ 46081 h 263166"/>
              <a:gd name="connsiteX141" fmla="*/ 64960 w 309071"/>
              <a:gd name="connsiteY141" fmla="*/ 43561 h 263166"/>
              <a:gd name="connsiteX142" fmla="*/ 43101 w 309071"/>
              <a:gd name="connsiteY142" fmla="*/ 47161 h 263166"/>
              <a:gd name="connsiteX143" fmla="*/ 30201 w 309071"/>
              <a:gd name="connsiteY143" fmla="*/ 65521 h 263166"/>
              <a:gd name="connsiteX144" fmla="*/ 40235 w 309071"/>
              <a:gd name="connsiteY144" fmla="*/ 93962 h 263166"/>
              <a:gd name="connsiteX145" fmla="*/ 52060 w 309071"/>
              <a:gd name="connsiteY145" fmla="*/ 100082 h 263166"/>
              <a:gd name="connsiteX146" fmla="*/ 58868 w 309071"/>
              <a:gd name="connsiteY146" fmla="*/ 101162 h 263166"/>
              <a:gd name="connsiteX147" fmla="*/ 63527 w 309071"/>
              <a:gd name="connsiteY147" fmla="*/ 105482 h 263166"/>
              <a:gd name="connsiteX148" fmla="*/ 58868 w 309071"/>
              <a:gd name="connsiteY148" fmla="*/ 110522 h 263166"/>
              <a:gd name="connsiteX149" fmla="*/ 50268 w 309071"/>
              <a:gd name="connsiteY149" fmla="*/ 109082 h 263166"/>
              <a:gd name="connsiteX150" fmla="*/ 35576 w 309071"/>
              <a:gd name="connsiteY150" fmla="*/ 102602 h 263166"/>
              <a:gd name="connsiteX151" fmla="*/ 14076 w 309071"/>
              <a:gd name="connsiteY151" fmla="*/ 115202 h 263166"/>
              <a:gd name="connsiteX152" fmla="*/ 10134 w 309071"/>
              <a:gd name="connsiteY152" fmla="*/ 136803 h 263166"/>
              <a:gd name="connsiteX153" fmla="*/ 22317 w 309071"/>
              <a:gd name="connsiteY153" fmla="*/ 154803 h 263166"/>
              <a:gd name="connsiteX154" fmla="*/ 35218 w 309071"/>
              <a:gd name="connsiteY154" fmla="*/ 159483 h 263166"/>
              <a:gd name="connsiteX155" fmla="*/ 49193 w 309071"/>
              <a:gd name="connsiteY155" fmla="*/ 157323 h 263166"/>
              <a:gd name="connsiteX156" fmla="*/ 43818 w 309071"/>
              <a:gd name="connsiteY156" fmla="*/ 138963 h 263166"/>
              <a:gd name="connsiteX157" fmla="*/ 48476 w 309071"/>
              <a:gd name="connsiteY157" fmla="*/ 134283 h 263166"/>
              <a:gd name="connsiteX158" fmla="*/ 53135 w 309071"/>
              <a:gd name="connsiteY158" fmla="*/ 138963 h 263166"/>
              <a:gd name="connsiteX159" fmla="*/ 77861 w 309071"/>
              <a:gd name="connsiteY159" fmla="*/ 163803 h 263166"/>
              <a:gd name="connsiteX160" fmla="*/ 82519 w 309071"/>
              <a:gd name="connsiteY160" fmla="*/ 168483 h 263166"/>
              <a:gd name="connsiteX161" fmla="*/ 77861 w 309071"/>
              <a:gd name="connsiteY161" fmla="*/ 173163 h 263166"/>
              <a:gd name="connsiteX162" fmla="*/ 55285 w 309071"/>
              <a:gd name="connsiteY162" fmla="*/ 164523 h 263166"/>
              <a:gd name="connsiteX163" fmla="*/ 38085 w 309071"/>
              <a:gd name="connsiteY163" fmla="*/ 168843 h 263166"/>
              <a:gd name="connsiteX164" fmla="*/ 36651 w 309071"/>
              <a:gd name="connsiteY164" fmla="*/ 168843 h 263166"/>
              <a:gd name="connsiteX165" fmla="*/ 31276 w 309071"/>
              <a:gd name="connsiteY165" fmla="*/ 176043 h 263166"/>
              <a:gd name="connsiteX166" fmla="*/ 44176 w 309071"/>
              <a:gd name="connsiteY166" fmla="*/ 216004 h 263166"/>
              <a:gd name="connsiteX167" fmla="*/ 73919 w 309071"/>
              <a:gd name="connsiteY167" fmla="*/ 214204 h 263166"/>
              <a:gd name="connsiteX168" fmla="*/ 83952 w 309071"/>
              <a:gd name="connsiteY168" fmla="*/ 203044 h 263166"/>
              <a:gd name="connsiteX169" fmla="*/ 85386 w 309071"/>
              <a:gd name="connsiteY169" fmla="*/ 199804 h 263166"/>
              <a:gd name="connsiteX170" fmla="*/ 91119 w 309071"/>
              <a:gd name="connsiteY170" fmla="*/ 196924 h 263166"/>
              <a:gd name="connsiteX171" fmla="*/ 93986 w 309071"/>
              <a:gd name="connsiteY171" fmla="*/ 203044 h 263166"/>
              <a:gd name="connsiteX172" fmla="*/ 91836 w 309071"/>
              <a:gd name="connsiteY172" fmla="*/ 207004 h 263166"/>
              <a:gd name="connsiteX173" fmla="*/ 80727 w 309071"/>
              <a:gd name="connsiteY173" fmla="*/ 220684 h 263166"/>
              <a:gd name="connsiteX174" fmla="*/ 80369 w 309071"/>
              <a:gd name="connsiteY174" fmla="*/ 225724 h 263166"/>
              <a:gd name="connsiteX175" fmla="*/ 108678 w 309071"/>
              <a:gd name="connsiteY175" fmla="*/ 253805 h 263166"/>
              <a:gd name="connsiteX176" fmla="*/ 136629 w 309071"/>
              <a:gd name="connsiteY176" fmla="*/ 225364 h 263166"/>
              <a:gd name="connsiteX177" fmla="*/ 120145 w 309071"/>
              <a:gd name="connsiteY177" fmla="*/ 199804 h 263166"/>
              <a:gd name="connsiteX178" fmla="*/ 111545 w 309071"/>
              <a:gd name="connsiteY178" fmla="*/ 207364 h 263166"/>
              <a:gd name="connsiteX179" fmla="*/ 109395 w 309071"/>
              <a:gd name="connsiteY179" fmla="*/ 208084 h 263166"/>
              <a:gd name="connsiteX180" fmla="*/ 105453 w 309071"/>
              <a:gd name="connsiteY180" fmla="*/ 205204 h 263166"/>
              <a:gd name="connsiteX181" fmla="*/ 107603 w 309071"/>
              <a:gd name="connsiteY181" fmla="*/ 199084 h 263166"/>
              <a:gd name="connsiteX182" fmla="*/ 113336 w 309071"/>
              <a:gd name="connsiteY182" fmla="*/ 192604 h 263166"/>
              <a:gd name="connsiteX183" fmla="*/ 112978 w 309071"/>
              <a:gd name="connsiteY183" fmla="*/ 183964 h 263166"/>
              <a:gd name="connsiteX184" fmla="*/ 115486 w 309071"/>
              <a:gd name="connsiteY184" fmla="*/ 177844 h 263166"/>
              <a:gd name="connsiteX185" fmla="*/ 121578 w 309071"/>
              <a:gd name="connsiteY185" fmla="*/ 180364 h 263166"/>
              <a:gd name="connsiteX186" fmla="*/ 123370 w 309071"/>
              <a:gd name="connsiteY186" fmla="*/ 191164 h 263166"/>
              <a:gd name="connsiteX187" fmla="*/ 136629 w 309071"/>
              <a:gd name="connsiteY187" fmla="*/ 200884 h 263166"/>
              <a:gd name="connsiteX188" fmla="*/ 136629 w 309071"/>
              <a:gd name="connsiteY188" fmla="*/ 154443 h 263166"/>
              <a:gd name="connsiteX189" fmla="*/ 111903 w 309071"/>
              <a:gd name="connsiteY189" fmla="*/ 165243 h 263166"/>
              <a:gd name="connsiteX190" fmla="*/ 107245 w 309071"/>
              <a:gd name="connsiteY190" fmla="*/ 160563 h 263166"/>
              <a:gd name="connsiteX191" fmla="*/ 111903 w 309071"/>
              <a:gd name="connsiteY191" fmla="*/ 155883 h 263166"/>
              <a:gd name="connsiteX192" fmla="*/ 136629 w 309071"/>
              <a:gd name="connsiteY192" fmla="*/ 131043 h 263166"/>
              <a:gd name="connsiteX193" fmla="*/ 141287 w 309071"/>
              <a:gd name="connsiteY193" fmla="*/ 126363 h 263166"/>
              <a:gd name="connsiteX194" fmla="*/ 145946 w 309071"/>
              <a:gd name="connsiteY194" fmla="*/ 131043 h 263166"/>
              <a:gd name="connsiteX195" fmla="*/ 145946 w 309071"/>
              <a:gd name="connsiteY195" fmla="*/ 225364 h 263166"/>
              <a:gd name="connsiteX196" fmla="*/ 108678 w 309071"/>
              <a:gd name="connsiteY196" fmla="*/ 263165 h 263166"/>
              <a:gd name="connsiteX197" fmla="*/ 71052 w 309071"/>
              <a:gd name="connsiteY197" fmla="*/ 226084 h 263166"/>
              <a:gd name="connsiteX198" fmla="*/ 39876 w 309071"/>
              <a:gd name="connsiteY198" fmla="*/ 223924 h 263166"/>
              <a:gd name="connsiteX199" fmla="*/ 23034 w 309071"/>
              <a:gd name="connsiteY199" fmla="*/ 171723 h 263166"/>
              <a:gd name="connsiteX200" fmla="*/ 25901 w 309071"/>
              <a:gd name="connsiteY200" fmla="*/ 167043 h 263166"/>
              <a:gd name="connsiteX201" fmla="*/ 17301 w 309071"/>
              <a:gd name="connsiteY201" fmla="*/ 162723 h 263166"/>
              <a:gd name="connsiteX202" fmla="*/ 817 w 309071"/>
              <a:gd name="connsiteY202" fmla="*/ 138603 h 263166"/>
              <a:gd name="connsiteX203" fmla="*/ 6550 w 309071"/>
              <a:gd name="connsiteY203" fmla="*/ 110162 h 263166"/>
              <a:gd name="connsiteX204" fmla="*/ 27693 w 309071"/>
              <a:gd name="connsiteY204" fmla="*/ 94322 h 263166"/>
              <a:gd name="connsiteX205" fmla="*/ 21242 w 309071"/>
              <a:gd name="connsiteY205" fmla="*/ 63361 h 263166"/>
              <a:gd name="connsiteX206" fmla="*/ 38085 w 309071"/>
              <a:gd name="connsiteY206" fmla="*/ 39241 h 263166"/>
              <a:gd name="connsiteX207" fmla="*/ 67110 w 309071"/>
              <a:gd name="connsiteY207" fmla="*/ 34561 h 263166"/>
              <a:gd name="connsiteX208" fmla="*/ 71052 w 309071"/>
              <a:gd name="connsiteY208" fmla="*/ 35281 h 263166"/>
              <a:gd name="connsiteX209" fmla="*/ 108678 w 309071"/>
              <a:gd name="connsiteY209" fmla="*/ 0 h 26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309071" h="263166">
                <a:moveTo>
                  <a:pt x="199737" y="360"/>
                </a:moveTo>
                <a:cubicBezTo>
                  <a:pt x="220683" y="0"/>
                  <a:pt x="237657" y="16897"/>
                  <a:pt x="237657" y="37390"/>
                </a:cubicBezTo>
                <a:cubicBezTo>
                  <a:pt x="248130" y="33795"/>
                  <a:pt x="259325" y="34514"/>
                  <a:pt x="269076" y="39187"/>
                </a:cubicBezTo>
                <a:cubicBezTo>
                  <a:pt x="288216" y="49254"/>
                  <a:pt x="295800" y="72622"/>
                  <a:pt x="286049" y="91677"/>
                </a:cubicBezTo>
                <a:cubicBezTo>
                  <a:pt x="284966" y="93115"/>
                  <a:pt x="283882" y="94912"/>
                  <a:pt x="283160" y="96350"/>
                </a:cubicBezTo>
                <a:cubicBezTo>
                  <a:pt x="286049" y="97429"/>
                  <a:pt x="288938" y="98507"/>
                  <a:pt x="291827" y="100665"/>
                </a:cubicBezTo>
                <a:cubicBezTo>
                  <a:pt x="309523" y="111810"/>
                  <a:pt x="314218" y="135538"/>
                  <a:pt x="303023" y="153154"/>
                </a:cubicBezTo>
                <a:cubicBezTo>
                  <a:pt x="297967" y="160704"/>
                  <a:pt x="290383" y="166096"/>
                  <a:pt x="281354" y="168973"/>
                </a:cubicBezTo>
                <a:cubicBezTo>
                  <a:pt x="287855" y="177601"/>
                  <a:pt x="290383" y="188746"/>
                  <a:pt x="287855" y="199891"/>
                </a:cubicBezTo>
                <a:cubicBezTo>
                  <a:pt x="283160" y="220383"/>
                  <a:pt x="262575" y="233326"/>
                  <a:pt x="241629" y="228652"/>
                </a:cubicBezTo>
                <a:cubicBezTo>
                  <a:pt x="240185" y="228652"/>
                  <a:pt x="239101" y="228293"/>
                  <a:pt x="237657" y="227574"/>
                </a:cubicBezTo>
                <a:cubicBezTo>
                  <a:pt x="236573" y="247347"/>
                  <a:pt x="220322" y="263166"/>
                  <a:pt x="200099" y="263166"/>
                </a:cubicBezTo>
                <a:cubicBezTo>
                  <a:pt x="179153" y="263166"/>
                  <a:pt x="162179" y="246268"/>
                  <a:pt x="162179" y="225416"/>
                </a:cubicBezTo>
                <a:lnTo>
                  <a:pt x="162179" y="157108"/>
                </a:lnTo>
                <a:cubicBezTo>
                  <a:pt x="162179" y="154592"/>
                  <a:pt x="164346" y="152435"/>
                  <a:pt x="166874" y="152435"/>
                </a:cubicBezTo>
                <a:cubicBezTo>
                  <a:pt x="169402" y="152435"/>
                  <a:pt x="171569" y="154592"/>
                  <a:pt x="171569" y="157108"/>
                </a:cubicBezTo>
                <a:cubicBezTo>
                  <a:pt x="171569" y="166096"/>
                  <a:pt x="179153" y="173287"/>
                  <a:pt x="188181" y="173287"/>
                </a:cubicBezTo>
                <a:cubicBezTo>
                  <a:pt x="196487" y="173287"/>
                  <a:pt x="202988" y="167534"/>
                  <a:pt x="204432" y="159625"/>
                </a:cubicBezTo>
                <a:cubicBezTo>
                  <a:pt x="199376" y="157108"/>
                  <a:pt x="194681" y="152435"/>
                  <a:pt x="192154" y="147042"/>
                </a:cubicBezTo>
                <a:cubicBezTo>
                  <a:pt x="191070" y="144525"/>
                  <a:pt x="192154" y="141649"/>
                  <a:pt x="194320" y="140571"/>
                </a:cubicBezTo>
                <a:cubicBezTo>
                  <a:pt x="196487" y="139852"/>
                  <a:pt x="199376" y="140571"/>
                  <a:pt x="200821" y="143087"/>
                </a:cubicBezTo>
                <a:cubicBezTo>
                  <a:pt x="204793" y="152075"/>
                  <a:pt x="215627" y="156030"/>
                  <a:pt x="224656" y="151716"/>
                </a:cubicBezTo>
                <a:cubicBezTo>
                  <a:pt x="226823" y="150637"/>
                  <a:pt x="229712" y="151716"/>
                  <a:pt x="230795" y="153873"/>
                </a:cubicBezTo>
                <a:cubicBezTo>
                  <a:pt x="231879" y="156389"/>
                  <a:pt x="230795" y="159266"/>
                  <a:pt x="228628" y="160344"/>
                </a:cubicBezTo>
                <a:cubicBezTo>
                  <a:pt x="225017" y="162142"/>
                  <a:pt x="221045" y="162861"/>
                  <a:pt x="217072" y="162861"/>
                </a:cubicBezTo>
                <a:cubicBezTo>
                  <a:pt x="215627" y="162861"/>
                  <a:pt x="214544" y="162501"/>
                  <a:pt x="213461" y="162501"/>
                </a:cubicBezTo>
                <a:cubicBezTo>
                  <a:pt x="210933" y="174006"/>
                  <a:pt x="200460" y="182994"/>
                  <a:pt x="188181" y="182994"/>
                </a:cubicBezTo>
                <a:cubicBezTo>
                  <a:pt x="181681" y="182994"/>
                  <a:pt x="175902" y="180477"/>
                  <a:pt x="171569" y="176882"/>
                </a:cubicBezTo>
                <a:lnTo>
                  <a:pt x="171569" y="225416"/>
                </a:lnTo>
                <a:cubicBezTo>
                  <a:pt x="171569" y="241235"/>
                  <a:pt x="184570" y="253818"/>
                  <a:pt x="200099" y="253818"/>
                </a:cubicBezTo>
                <a:cubicBezTo>
                  <a:pt x="215627" y="253818"/>
                  <a:pt x="228628" y="241235"/>
                  <a:pt x="228628" y="225416"/>
                </a:cubicBezTo>
                <a:cubicBezTo>
                  <a:pt x="228628" y="223978"/>
                  <a:pt x="228267" y="222540"/>
                  <a:pt x="228267" y="221462"/>
                </a:cubicBezTo>
                <a:cubicBezTo>
                  <a:pt x="228267" y="221102"/>
                  <a:pt x="228267" y="221102"/>
                  <a:pt x="228267" y="221102"/>
                </a:cubicBezTo>
                <a:cubicBezTo>
                  <a:pt x="226823" y="215350"/>
                  <a:pt x="224295" y="210317"/>
                  <a:pt x="220322" y="206003"/>
                </a:cubicBezTo>
                <a:cubicBezTo>
                  <a:pt x="217433" y="208160"/>
                  <a:pt x="213822" y="209238"/>
                  <a:pt x="210210" y="209957"/>
                </a:cubicBezTo>
                <a:cubicBezTo>
                  <a:pt x="209488" y="213193"/>
                  <a:pt x="208044" y="216429"/>
                  <a:pt x="205516" y="218586"/>
                </a:cubicBezTo>
                <a:cubicBezTo>
                  <a:pt x="204793" y="219664"/>
                  <a:pt x="203349" y="220383"/>
                  <a:pt x="202265" y="220383"/>
                </a:cubicBezTo>
                <a:cubicBezTo>
                  <a:pt x="201182" y="220383"/>
                  <a:pt x="199737" y="220024"/>
                  <a:pt x="199015" y="218945"/>
                </a:cubicBezTo>
                <a:cubicBezTo>
                  <a:pt x="197209" y="217507"/>
                  <a:pt x="196848" y="214271"/>
                  <a:pt x="198654" y="212474"/>
                </a:cubicBezTo>
                <a:cubicBezTo>
                  <a:pt x="200099" y="210676"/>
                  <a:pt x="200821" y="208519"/>
                  <a:pt x="200821" y="206362"/>
                </a:cubicBezTo>
                <a:cubicBezTo>
                  <a:pt x="200821" y="204205"/>
                  <a:pt x="199737" y="202048"/>
                  <a:pt x="197932" y="200250"/>
                </a:cubicBezTo>
                <a:cubicBezTo>
                  <a:pt x="196126" y="198453"/>
                  <a:pt x="195765" y="195577"/>
                  <a:pt x="197571" y="193779"/>
                </a:cubicBezTo>
                <a:cubicBezTo>
                  <a:pt x="199376" y="191982"/>
                  <a:pt x="202265" y="191622"/>
                  <a:pt x="204432" y="193420"/>
                </a:cubicBezTo>
                <a:cubicBezTo>
                  <a:pt x="206599" y="195577"/>
                  <a:pt x="208044" y="198093"/>
                  <a:pt x="209127" y="200610"/>
                </a:cubicBezTo>
                <a:cubicBezTo>
                  <a:pt x="217433" y="199172"/>
                  <a:pt x="223934" y="191622"/>
                  <a:pt x="223934" y="182994"/>
                </a:cubicBezTo>
                <a:cubicBezTo>
                  <a:pt x="223934" y="180117"/>
                  <a:pt x="225739" y="177960"/>
                  <a:pt x="228628" y="177960"/>
                </a:cubicBezTo>
                <a:cubicBezTo>
                  <a:pt x="231156" y="177960"/>
                  <a:pt x="232962" y="180117"/>
                  <a:pt x="232962" y="182994"/>
                </a:cubicBezTo>
                <a:cubicBezTo>
                  <a:pt x="232962" y="189105"/>
                  <a:pt x="231156" y="194858"/>
                  <a:pt x="227545" y="199531"/>
                </a:cubicBezTo>
                <a:cubicBezTo>
                  <a:pt x="232240" y="204565"/>
                  <a:pt x="235129" y="210676"/>
                  <a:pt x="236573" y="216788"/>
                </a:cubicBezTo>
                <a:cubicBezTo>
                  <a:pt x="238740" y="218226"/>
                  <a:pt x="241268" y="218945"/>
                  <a:pt x="243796" y="219664"/>
                </a:cubicBezTo>
                <a:cubicBezTo>
                  <a:pt x="259325" y="223259"/>
                  <a:pt x="275215" y="213193"/>
                  <a:pt x="278465" y="197734"/>
                </a:cubicBezTo>
                <a:cubicBezTo>
                  <a:pt x="280993" y="187308"/>
                  <a:pt x="277382" y="176163"/>
                  <a:pt x="269076" y="169332"/>
                </a:cubicBezTo>
                <a:cubicBezTo>
                  <a:pt x="265464" y="166096"/>
                  <a:pt x="261131" y="164299"/>
                  <a:pt x="256797" y="163220"/>
                </a:cubicBezTo>
                <a:cubicBezTo>
                  <a:pt x="254630" y="162501"/>
                  <a:pt x="252102" y="162142"/>
                  <a:pt x="250297" y="162142"/>
                </a:cubicBezTo>
                <a:cubicBezTo>
                  <a:pt x="247408" y="162142"/>
                  <a:pt x="245602" y="159985"/>
                  <a:pt x="245602" y="157468"/>
                </a:cubicBezTo>
                <a:cubicBezTo>
                  <a:pt x="245602" y="154951"/>
                  <a:pt x="247408" y="152794"/>
                  <a:pt x="250297" y="152794"/>
                </a:cubicBezTo>
                <a:cubicBezTo>
                  <a:pt x="253186" y="152794"/>
                  <a:pt x="255714" y="153154"/>
                  <a:pt x="258603" y="153873"/>
                </a:cubicBezTo>
                <a:cubicBezTo>
                  <a:pt x="264020" y="154951"/>
                  <a:pt x="269076" y="157468"/>
                  <a:pt x="273409" y="160704"/>
                </a:cubicBezTo>
                <a:cubicBezTo>
                  <a:pt x="282077" y="159985"/>
                  <a:pt x="290383" y="155311"/>
                  <a:pt x="295078" y="148121"/>
                </a:cubicBezTo>
                <a:cubicBezTo>
                  <a:pt x="303745" y="134819"/>
                  <a:pt x="299772" y="117202"/>
                  <a:pt x="286772" y="108574"/>
                </a:cubicBezTo>
                <a:cubicBezTo>
                  <a:pt x="282799" y="105698"/>
                  <a:pt x="278465" y="104260"/>
                  <a:pt x="273771" y="103900"/>
                </a:cubicBezTo>
                <a:cubicBezTo>
                  <a:pt x="269076" y="103541"/>
                  <a:pt x="264020" y="104260"/>
                  <a:pt x="259686" y="106057"/>
                </a:cubicBezTo>
                <a:cubicBezTo>
                  <a:pt x="263298" y="111450"/>
                  <a:pt x="265103" y="117562"/>
                  <a:pt x="265103" y="124393"/>
                </a:cubicBezTo>
                <a:cubicBezTo>
                  <a:pt x="265103" y="126909"/>
                  <a:pt x="262936" y="129066"/>
                  <a:pt x="260409" y="129066"/>
                </a:cubicBezTo>
                <a:cubicBezTo>
                  <a:pt x="257881" y="129066"/>
                  <a:pt x="255714" y="126909"/>
                  <a:pt x="255714" y="124393"/>
                </a:cubicBezTo>
                <a:cubicBezTo>
                  <a:pt x="255714" y="110731"/>
                  <a:pt x="244518" y="99586"/>
                  <a:pt x="231156" y="99586"/>
                </a:cubicBezTo>
                <a:cubicBezTo>
                  <a:pt x="228267" y="99586"/>
                  <a:pt x="226100" y="97429"/>
                  <a:pt x="226100" y="94912"/>
                </a:cubicBezTo>
                <a:cubicBezTo>
                  <a:pt x="226100" y="92396"/>
                  <a:pt x="228267" y="90239"/>
                  <a:pt x="231156" y="90239"/>
                </a:cubicBezTo>
                <a:cubicBezTo>
                  <a:pt x="239463" y="90239"/>
                  <a:pt x="247408" y="93474"/>
                  <a:pt x="253547" y="98507"/>
                </a:cubicBezTo>
                <a:cubicBezTo>
                  <a:pt x="259325" y="95631"/>
                  <a:pt x="265826" y="94193"/>
                  <a:pt x="272326" y="94553"/>
                </a:cubicBezTo>
                <a:cubicBezTo>
                  <a:pt x="274132" y="92396"/>
                  <a:pt x="276299" y="89879"/>
                  <a:pt x="277382" y="87362"/>
                </a:cubicBezTo>
                <a:cubicBezTo>
                  <a:pt x="284966" y="72982"/>
                  <a:pt x="279188" y="55006"/>
                  <a:pt x="264742" y="47456"/>
                </a:cubicBezTo>
                <a:cubicBezTo>
                  <a:pt x="255353" y="42782"/>
                  <a:pt x="243796" y="43502"/>
                  <a:pt x="234768" y="49254"/>
                </a:cubicBezTo>
                <a:cubicBezTo>
                  <a:pt x="230434" y="52130"/>
                  <a:pt x="226823" y="55725"/>
                  <a:pt x="224656" y="60399"/>
                </a:cubicBezTo>
                <a:cubicBezTo>
                  <a:pt x="224295" y="61118"/>
                  <a:pt x="223934" y="62196"/>
                  <a:pt x="223211" y="63634"/>
                </a:cubicBezTo>
                <a:cubicBezTo>
                  <a:pt x="222850" y="65432"/>
                  <a:pt x="221045" y="66511"/>
                  <a:pt x="218878" y="66511"/>
                </a:cubicBezTo>
                <a:cubicBezTo>
                  <a:pt x="218517" y="66511"/>
                  <a:pt x="217794" y="66511"/>
                  <a:pt x="217433" y="66151"/>
                </a:cubicBezTo>
                <a:cubicBezTo>
                  <a:pt x="214905" y="65432"/>
                  <a:pt x="213822" y="62556"/>
                  <a:pt x="214544" y="60399"/>
                </a:cubicBezTo>
                <a:cubicBezTo>
                  <a:pt x="215266" y="58601"/>
                  <a:pt x="215627" y="57523"/>
                  <a:pt x="216350" y="56085"/>
                </a:cubicBezTo>
                <a:cubicBezTo>
                  <a:pt x="219239" y="50692"/>
                  <a:pt x="223211" y="46378"/>
                  <a:pt x="227906" y="42782"/>
                </a:cubicBezTo>
                <a:cubicBezTo>
                  <a:pt x="228267" y="40985"/>
                  <a:pt x="228628" y="39187"/>
                  <a:pt x="228628" y="37749"/>
                </a:cubicBezTo>
                <a:cubicBezTo>
                  <a:pt x="228267" y="21931"/>
                  <a:pt x="215627" y="9707"/>
                  <a:pt x="200099" y="9707"/>
                </a:cubicBezTo>
                <a:lnTo>
                  <a:pt x="199737" y="9707"/>
                </a:lnTo>
                <a:cubicBezTo>
                  <a:pt x="184209" y="9707"/>
                  <a:pt x="171569" y="22290"/>
                  <a:pt x="171569" y="38109"/>
                </a:cubicBezTo>
                <a:cubicBezTo>
                  <a:pt x="171569" y="49254"/>
                  <a:pt x="178069" y="58961"/>
                  <a:pt x="188181" y="63634"/>
                </a:cubicBezTo>
                <a:cubicBezTo>
                  <a:pt x="190348" y="60399"/>
                  <a:pt x="193237" y="57523"/>
                  <a:pt x="196848" y="55725"/>
                </a:cubicBezTo>
                <a:cubicBezTo>
                  <a:pt x="199376" y="54647"/>
                  <a:pt x="201904" y="55725"/>
                  <a:pt x="202988" y="58242"/>
                </a:cubicBezTo>
                <a:cubicBezTo>
                  <a:pt x="204071" y="60399"/>
                  <a:pt x="202988" y="63275"/>
                  <a:pt x="200821" y="64353"/>
                </a:cubicBezTo>
                <a:cubicBezTo>
                  <a:pt x="197932" y="65432"/>
                  <a:pt x="196126" y="67949"/>
                  <a:pt x="195043" y="70825"/>
                </a:cubicBezTo>
                <a:cubicBezTo>
                  <a:pt x="193959" y="73341"/>
                  <a:pt x="193959" y="76577"/>
                  <a:pt x="195043" y="79094"/>
                </a:cubicBezTo>
                <a:cubicBezTo>
                  <a:pt x="196126" y="81610"/>
                  <a:pt x="195404" y="84486"/>
                  <a:pt x="192876" y="85565"/>
                </a:cubicBezTo>
                <a:cubicBezTo>
                  <a:pt x="192154" y="85565"/>
                  <a:pt x="191792" y="85924"/>
                  <a:pt x="191070" y="85924"/>
                </a:cubicBezTo>
                <a:cubicBezTo>
                  <a:pt x="189264" y="85924"/>
                  <a:pt x="187459" y="84846"/>
                  <a:pt x="186736" y="83048"/>
                </a:cubicBezTo>
                <a:cubicBezTo>
                  <a:pt x="185292" y="79813"/>
                  <a:pt x="184570" y="75858"/>
                  <a:pt x="184931" y="72263"/>
                </a:cubicBezTo>
                <a:cubicBezTo>
                  <a:pt x="179514" y="70106"/>
                  <a:pt x="175180" y="66511"/>
                  <a:pt x="171569" y="62556"/>
                </a:cubicBezTo>
                <a:lnTo>
                  <a:pt x="171569" y="108933"/>
                </a:lnTo>
                <a:cubicBezTo>
                  <a:pt x="177708" y="102103"/>
                  <a:pt x="186736" y="98148"/>
                  <a:pt x="196487" y="98148"/>
                </a:cubicBezTo>
                <a:cubicBezTo>
                  <a:pt x="199015" y="98148"/>
                  <a:pt x="201182" y="100305"/>
                  <a:pt x="201182" y="102822"/>
                </a:cubicBezTo>
                <a:cubicBezTo>
                  <a:pt x="201182" y="105338"/>
                  <a:pt x="199015" y="107495"/>
                  <a:pt x="196487" y="107495"/>
                </a:cubicBezTo>
                <a:cubicBezTo>
                  <a:pt x="182764" y="107495"/>
                  <a:pt x="171569" y="118640"/>
                  <a:pt x="171569" y="131942"/>
                </a:cubicBezTo>
                <a:cubicBezTo>
                  <a:pt x="171569" y="134819"/>
                  <a:pt x="169402" y="136616"/>
                  <a:pt x="166874" y="136616"/>
                </a:cubicBezTo>
                <a:cubicBezTo>
                  <a:pt x="164346" y="136616"/>
                  <a:pt x="162179" y="134819"/>
                  <a:pt x="162179" y="131942"/>
                </a:cubicBezTo>
                <a:lnTo>
                  <a:pt x="162179" y="38109"/>
                </a:lnTo>
                <a:cubicBezTo>
                  <a:pt x="162179" y="17257"/>
                  <a:pt x="178791" y="360"/>
                  <a:pt x="199737" y="360"/>
                </a:cubicBezTo>
                <a:close/>
                <a:moveTo>
                  <a:pt x="108678" y="0"/>
                </a:moveTo>
                <a:cubicBezTo>
                  <a:pt x="129103" y="0"/>
                  <a:pt x="145946" y="16560"/>
                  <a:pt x="145946" y="37801"/>
                </a:cubicBezTo>
                <a:lnTo>
                  <a:pt x="145946" y="106202"/>
                </a:lnTo>
                <a:cubicBezTo>
                  <a:pt x="145946" y="108722"/>
                  <a:pt x="143795" y="110882"/>
                  <a:pt x="141287" y="110882"/>
                </a:cubicBezTo>
                <a:cubicBezTo>
                  <a:pt x="138420" y="110882"/>
                  <a:pt x="136629" y="108722"/>
                  <a:pt x="136629" y="106202"/>
                </a:cubicBezTo>
                <a:cubicBezTo>
                  <a:pt x="136629" y="96842"/>
                  <a:pt x="129103" y="89642"/>
                  <a:pt x="120145" y="89642"/>
                </a:cubicBezTo>
                <a:cubicBezTo>
                  <a:pt x="112261" y="89642"/>
                  <a:pt x="105453" y="95762"/>
                  <a:pt x="104019" y="103682"/>
                </a:cubicBezTo>
                <a:cubicBezTo>
                  <a:pt x="109395" y="106202"/>
                  <a:pt x="113695" y="110882"/>
                  <a:pt x="116203" y="116282"/>
                </a:cubicBezTo>
                <a:cubicBezTo>
                  <a:pt x="117278" y="118802"/>
                  <a:pt x="116203" y="121682"/>
                  <a:pt x="114053" y="122402"/>
                </a:cubicBezTo>
                <a:cubicBezTo>
                  <a:pt x="113336" y="123122"/>
                  <a:pt x="112620" y="123122"/>
                  <a:pt x="112261" y="123122"/>
                </a:cubicBezTo>
                <a:cubicBezTo>
                  <a:pt x="110470" y="123122"/>
                  <a:pt x="108678" y="122042"/>
                  <a:pt x="107961" y="120242"/>
                </a:cubicBezTo>
                <a:cubicBezTo>
                  <a:pt x="103661" y="111242"/>
                  <a:pt x="92911" y="107282"/>
                  <a:pt x="83952" y="111242"/>
                </a:cubicBezTo>
                <a:cubicBezTo>
                  <a:pt x="81802" y="112682"/>
                  <a:pt x="78936" y="111602"/>
                  <a:pt x="77861" y="109082"/>
                </a:cubicBezTo>
                <a:cubicBezTo>
                  <a:pt x="76785" y="106922"/>
                  <a:pt x="77861" y="104042"/>
                  <a:pt x="80011" y="102962"/>
                </a:cubicBezTo>
                <a:cubicBezTo>
                  <a:pt x="84669" y="100442"/>
                  <a:pt x="90044" y="100082"/>
                  <a:pt x="95061" y="100442"/>
                </a:cubicBezTo>
                <a:cubicBezTo>
                  <a:pt x="97569" y="88922"/>
                  <a:pt x="107961" y="80282"/>
                  <a:pt x="120145" y="80282"/>
                </a:cubicBezTo>
                <a:cubicBezTo>
                  <a:pt x="126237" y="80282"/>
                  <a:pt x="131970" y="82442"/>
                  <a:pt x="136629" y="86042"/>
                </a:cubicBezTo>
                <a:lnTo>
                  <a:pt x="136629" y="37801"/>
                </a:lnTo>
                <a:cubicBezTo>
                  <a:pt x="136629" y="21961"/>
                  <a:pt x="123728" y="9360"/>
                  <a:pt x="108678" y="9360"/>
                </a:cubicBezTo>
                <a:cubicBezTo>
                  <a:pt x="92911" y="9360"/>
                  <a:pt x="80369" y="21961"/>
                  <a:pt x="80369" y="37801"/>
                </a:cubicBezTo>
                <a:cubicBezTo>
                  <a:pt x="80369" y="38881"/>
                  <a:pt x="80369" y="40321"/>
                  <a:pt x="80369" y="41761"/>
                </a:cubicBezTo>
                <a:cubicBezTo>
                  <a:pt x="80727" y="42121"/>
                  <a:pt x="80727" y="42121"/>
                  <a:pt x="80727" y="42121"/>
                </a:cubicBezTo>
                <a:cubicBezTo>
                  <a:pt x="81444" y="47881"/>
                  <a:pt x="84311" y="52921"/>
                  <a:pt x="88252" y="56881"/>
                </a:cubicBezTo>
                <a:cubicBezTo>
                  <a:pt x="91478" y="55081"/>
                  <a:pt x="94703" y="54001"/>
                  <a:pt x="98644" y="53281"/>
                </a:cubicBezTo>
                <a:cubicBezTo>
                  <a:pt x="99003" y="50041"/>
                  <a:pt x="100436" y="46801"/>
                  <a:pt x="102586" y="44281"/>
                </a:cubicBezTo>
                <a:cubicBezTo>
                  <a:pt x="104378" y="42481"/>
                  <a:pt x="107245" y="42121"/>
                  <a:pt x="109395" y="44281"/>
                </a:cubicBezTo>
                <a:cubicBezTo>
                  <a:pt x="111545" y="45721"/>
                  <a:pt x="111545" y="48961"/>
                  <a:pt x="109753" y="50761"/>
                </a:cubicBezTo>
                <a:cubicBezTo>
                  <a:pt x="106528" y="54361"/>
                  <a:pt x="106886" y="59761"/>
                  <a:pt x="110470" y="62641"/>
                </a:cubicBezTo>
                <a:cubicBezTo>
                  <a:pt x="112261" y="64441"/>
                  <a:pt x="112620" y="67681"/>
                  <a:pt x="110828" y="69481"/>
                </a:cubicBezTo>
                <a:cubicBezTo>
                  <a:pt x="109753" y="70561"/>
                  <a:pt x="108678" y="70921"/>
                  <a:pt x="107245" y="70921"/>
                </a:cubicBezTo>
                <a:cubicBezTo>
                  <a:pt x="106170" y="70921"/>
                  <a:pt x="105095" y="70561"/>
                  <a:pt x="104019" y="69841"/>
                </a:cubicBezTo>
                <a:cubicBezTo>
                  <a:pt x="101869" y="67681"/>
                  <a:pt x="100436" y="65161"/>
                  <a:pt x="99361" y="62641"/>
                </a:cubicBezTo>
                <a:cubicBezTo>
                  <a:pt x="91119" y="64081"/>
                  <a:pt x="84669" y="71281"/>
                  <a:pt x="84669" y="80282"/>
                </a:cubicBezTo>
                <a:cubicBezTo>
                  <a:pt x="84669" y="82802"/>
                  <a:pt x="82519" y="84962"/>
                  <a:pt x="80011" y="84962"/>
                </a:cubicBezTo>
                <a:cubicBezTo>
                  <a:pt x="77502" y="84962"/>
                  <a:pt x="75352" y="82802"/>
                  <a:pt x="75352" y="80282"/>
                </a:cubicBezTo>
                <a:cubicBezTo>
                  <a:pt x="75352" y="74162"/>
                  <a:pt x="77502" y="68041"/>
                  <a:pt x="81444" y="63361"/>
                </a:cubicBezTo>
                <a:cubicBezTo>
                  <a:pt x="76785" y="58321"/>
                  <a:pt x="73560" y="52561"/>
                  <a:pt x="71769" y="46081"/>
                </a:cubicBezTo>
                <a:cubicBezTo>
                  <a:pt x="69619" y="45001"/>
                  <a:pt x="67469" y="44281"/>
                  <a:pt x="64960" y="43561"/>
                </a:cubicBezTo>
                <a:cubicBezTo>
                  <a:pt x="57435" y="41761"/>
                  <a:pt x="49910" y="43201"/>
                  <a:pt x="43101" y="47161"/>
                </a:cubicBezTo>
                <a:cubicBezTo>
                  <a:pt x="36651" y="51481"/>
                  <a:pt x="31993" y="57961"/>
                  <a:pt x="30201" y="65521"/>
                </a:cubicBezTo>
                <a:cubicBezTo>
                  <a:pt x="28051" y="75962"/>
                  <a:pt x="31634" y="87122"/>
                  <a:pt x="40235" y="93962"/>
                </a:cubicBezTo>
                <a:cubicBezTo>
                  <a:pt x="43460" y="97202"/>
                  <a:pt x="47760" y="99002"/>
                  <a:pt x="52060" y="100082"/>
                </a:cubicBezTo>
                <a:cubicBezTo>
                  <a:pt x="54568" y="100442"/>
                  <a:pt x="56360" y="101162"/>
                  <a:pt x="58868" y="101162"/>
                </a:cubicBezTo>
                <a:cubicBezTo>
                  <a:pt x="61377" y="101162"/>
                  <a:pt x="63527" y="103322"/>
                  <a:pt x="63527" y="105482"/>
                </a:cubicBezTo>
                <a:cubicBezTo>
                  <a:pt x="63527" y="108362"/>
                  <a:pt x="61377" y="110522"/>
                  <a:pt x="58868" y="110522"/>
                </a:cubicBezTo>
                <a:cubicBezTo>
                  <a:pt x="55643" y="110522"/>
                  <a:pt x="52777" y="109802"/>
                  <a:pt x="50268" y="109082"/>
                </a:cubicBezTo>
                <a:cubicBezTo>
                  <a:pt x="44893" y="108362"/>
                  <a:pt x="39876" y="105482"/>
                  <a:pt x="35576" y="102602"/>
                </a:cubicBezTo>
                <a:cubicBezTo>
                  <a:pt x="26618" y="103322"/>
                  <a:pt x="19092" y="107642"/>
                  <a:pt x="14076" y="115202"/>
                </a:cubicBezTo>
                <a:cubicBezTo>
                  <a:pt x="10134" y="121682"/>
                  <a:pt x="8342" y="129243"/>
                  <a:pt x="10134" y="136803"/>
                </a:cubicBezTo>
                <a:cubicBezTo>
                  <a:pt x="11567" y="144003"/>
                  <a:pt x="15867" y="150843"/>
                  <a:pt x="22317" y="154803"/>
                </a:cubicBezTo>
                <a:cubicBezTo>
                  <a:pt x="26259" y="157323"/>
                  <a:pt x="30559" y="159123"/>
                  <a:pt x="35218" y="159483"/>
                </a:cubicBezTo>
                <a:cubicBezTo>
                  <a:pt x="39876" y="159843"/>
                  <a:pt x="44535" y="159123"/>
                  <a:pt x="49193" y="157323"/>
                </a:cubicBezTo>
                <a:cubicBezTo>
                  <a:pt x="45610" y="151923"/>
                  <a:pt x="43818" y="145443"/>
                  <a:pt x="43818" y="138963"/>
                </a:cubicBezTo>
                <a:cubicBezTo>
                  <a:pt x="43818" y="136443"/>
                  <a:pt x="45610" y="134283"/>
                  <a:pt x="48476" y="134283"/>
                </a:cubicBezTo>
                <a:cubicBezTo>
                  <a:pt x="50985" y="134283"/>
                  <a:pt x="53135" y="136443"/>
                  <a:pt x="53135" y="138963"/>
                </a:cubicBezTo>
                <a:cubicBezTo>
                  <a:pt x="53135" y="152643"/>
                  <a:pt x="64243" y="163803"/>
                  <a:pt x="77861" y="163803"/>
                </a:cubicBezTo>
                <a:cubicBezTo>
                  <a:pt x="80369" y="163803"/>
                  <a:pt x="82519" y="165963"/>
                  <a:pt x="82519" y="168483"/>
                </a:cubicBezTo>
                <a:cubicBezTo>
                  <a:pt x="82519" y="171003"/>
                  <a:pt x="80369" y="173163"/>
                  <a:pt x="77861" y="173163"/>
                </a:cubicBezTo>
                <a:cubicBezTo>
                  <a:pt x="69260" y="173163"/>
                  <a:pt x="61377" y="169923"/>
                  <a:pt x="55285" y="164523"/>
                </a:cubicBezTo>
                <a:cubicBezTo>
                  <a:pt x="49910" y="167403"/>
                  <a:pt x="43818" y="168843"/>
                  <a:pt x="38085" y="168843"/>
                </a:cubicBezTo>
                <a:cubicBezTo>
                  <a:pt x="37368" y="168843"/>
                  <a:pt x="37009" y="168843"/>
                  <a:pt x="36651" y="168843"/>
                </a:cubicBezTo>
                <a:cubicBezTo>
                  <a:pt x="34501" y="171003"/>
                  <a:pt x="33068" y="173163"/>
                  <a:pt x="31276" y="176043"/>
                </a:cubicBezTo>
                <a:cubicBezTo>
                  <a:pt x="24109" y="190444"/>
                  <a:pt x="29843" y="208084"/>
                  <a:pt x="44176" y="216004"/>
                </a:cubicBezTo>
                <a:cubicBezTo>
                  <a:pt x="53493" y="220684"/>
                  <a:pt x="64960" y="219964"/>
                  <a:pt x="73919" y="214204"/>
                </a:cubicBezTo>
                <a:cubicBezTo>
                  <a:pt x="78219" y="211324"/>
                  <a:pt x="81444" y="207364"/>
                  <a:pt x="83952" y="203044"/>
                </a:cubicBezTo>
                <a:cubicBezTo>
                  <a:pt x="84311" y="201964"/>
                  <a:pt x="84669" y="200884"/>
                  <a:pt x="85386" y="199804"/>
                </a:cubicBezTo>
                <a:cubicBezTo>
                  <a:pt x="86102" y="197284"/>
                  <a:pt x="88969" y="196204"/>
                  <a:pt x="91119" y="196924"/>
                </a:cubicBezTo>
                <a:cubicBezTo>
                  <a:pt x="93628" y="198004"/>
                  <a:pt x="94703" y="200884"/>
                  <a:pt x="93986" y="203044"/>
                </a:cubicBezTo>
                <a:cubicBezTo>
                  <a:pt x="93628" y="204484"/>
                  <a:pt x="92911" y="205924"/>
                  <a:pt x="91836" y="207004"/>
                </a:cubicBezTo>
                <a:cubicBezTo>
                  <a:pt x="89686" y="212764"/>
                  <a:pt x="85386" y="217084"/>
                  <a:pt x="80727" y="220684"/>
                </a:cubicBezTo>
                <a:cubicBezTo>
                  <a:pt x="80369" y="222484"/>
                  <a:pt x="80369" y="223924"/>
                  <a:pt x="80369" y="225724"/>
                </a:cubicBezTo>
                <a:cubicBezTo>
                  <a:pt x="80369" y="241205"/>
                  <a:pt x="92911" y="253805"/>
                  <a:pt x="108678" y="253805"/>
                </a:cubicBezTo>
                <a:cubicBezTo>
                  <a:pt x="124087" y="253805"/>
                  <a:pt x="136629" y="240845"/>
                  <a:pt x="136629" y="225364"/>
                </a:cubicBezTo>
                <a:cubicBezTo>
                  <a:pt x="136629" y="214204"/>
                  <a:pt x="129820" y="204484"/>
                  <a:pt x="120145" y="199804"/>
                </a:cubicBezTo>
                <a:cubicBezTo>
                  <a:pt x="117995" y="203044"/>
                  <a:pt x="115128" y="205924"/>
                  <a:pt x="111545" y="207364"/>
                </a:cubicBezTo>
                <a:cubicBezTo>
                  <a:pt x="110828" y="207724"/>
                  <a:pt x="110470" y="208084"/>
                  <a:pt x="109395" y="208084"/>
                </a:cubicBezTo>
                <a:cubicBezTo>
                  <a:pt x="107961" y="208084"/>
                  <a:pt x="106170" y="207004"/>
                  <a:pt x="105453" y="205204"/>
                </a:cubicBezTo>
                <a:cubicBezTo>
                  <a:pt x="104378" y="203044"/>
                  <a:pt x="105453" y="199804"/>
                  <a:pt x="107603" y="199084"/>
                </a:cubicBezTo>
                <a:cubicBezTo>
                  <a:pt x="110470" y="197644"/>
                  <a:pt x="112620" y="195484"/>
                  <a:pt x="113336" y="192604"/>
                </a:cubicBezTo>
                <a:cubicBezTo>
                  <a:pt x="114411" y="189724"/>
                  <a:pt x="114411" y="186844"/>
                  <a:pt x="112978" y="183964"/>
                </a:cubicBezTo>
                <a:cubicBezTo>
                  <a:pt x="112261" y="181804"/>
                  <a:pt x="112978" y="178924"/>
                  <a:pt x="115486" y="177844"/>
                </a:cubicBezTo>
                <a:cubicBezTo>
                  <a:pt x="117636" y="176763"/>
                  <a:pt x="120503" y="177844"/>
                  <a:pt x="121578" y="180364"/>
                </a:cubicBezTo>
                <a:cubicBezTo>
                  <a:pt x="123370" y="183604"/>
                  <a:pt x="123728" y="187564"/>
                  <a:pt x="123370" y="191164"/>
                </a:cubicBezTo>
                <a:cubicBezTo>
                  <a:pt x="128387" y="193324"/>
                  <a:pt x="133045" y="196564"/>
                  <a:pt x="136629" y="200884"/>
                </a:cubicBezTo>
                <a:lnTo>
                  <a:pt x="136629" y="154443"/>
                </a:lnTo>
                <a:cubicBezTo>
                  <a:pt x="130537" y="160923"/>
                  <a:pt x="121578" y="165243"/>
                  <a:pt x="111903" y="165243"/>
                </a:cubicBezTo>
                <a:cubicBezTo>
                  <a:pt x="109395" y="165243"/>
                  <a:pt x="107245" y="163083"/>
                  <a:pt x="107245" y="160563"/>
                </a:cubicBezTo>
                <a:cubicBezTo>
                  <a:pt x="107245" y="158043"/>
                  <a:pt x="109395" y="155883"/>
                  <a:pt x="111903" y="155883"/>
                </a:cubicBezTo>
                <a:cubicBezTo>
                  <a:pt x="125520" y="155883"/>
                  <a:pt x="136629" y="144723"/>
                  <a:pt x="136629" y="131043"/>
                </a:cubicBezTo>
                <a:cubicBezTo>
                  <a:pt x="136629" y="128523"/>
                  <a:pt x="138420" y="126363"/>
                  <a:pt x="141287" y="126363"/>
                </a:cubicBezTo>
                <a:cubicBezTo>
                  <a:pt x="143795" y="126363"/>
                  <a:pt x="145946" y="128523"/>
                  <a:pt x="145946" y="131043"/>
                </a:cubicBezTo>
                <a:lnTo>
                  <a:pt x="145946" y="225364"/>
                </a:lnTo>
                <a:cubicBezTo>
                  <a:pt x="145946" y="246245"/>
                  <a:pt x="129462" y="262805"/>
                  <a:pt x="108678" y="263165"/>
                </a:cubicBezTo>
                <a:cubicBezTo>
                  <a:pt x="87894" y="263165"/>
                  <a:pt x="71052" y="246605"/>
                  <a:pt x="71052" y="226084"/>
                </a:cubicBezTo>
                <a:cubicBezTo>
                  <a:pt x="61018" y="229684"/>
                  <a:pt x="49551" y="228964"/>
                  <a:pt x="39876" y="223924"/>
                </a:cubicBezTo>
                <a:cubicBezTo>
                  <a:pt x="20884" y="214204"/>
                  <a:pt x="13359" y="190804"/>
                  <a:pt x="23034" y="171723"/>
                </a:cubicBezTo>
                <a:cubicBezTo>
                  <a:pt x="24109" y="169923"/>
                  <a:pt x="24826" y="168483"/>
                  <a:pt x="25901" y="167043"/>
                </a:cubicBezTo>
                <a:cubicBezTo>
                  <a:pt x="22676" y="165963"/>
                  <a:pt x="19809" y="164523"/>
                  <a:pt x="17301" y="162723"/>
                </a:cubicBezTo>
                <a:cubicBezTo>
                  <a:pt x="8700" y="156963"/>
                  <a:pt x="2967" y="148683"/>
                  <a:pt x="817" y="138603"/>
                </a:cubicBezTo>
                <a:cubicBezTo>
                  <a:pt x="-1333" y="128883"/>
                  <a:pt x="817" y="118442"/>
                  <a:pt x="6550" y="110162"/>
                </a:cubicBezTo>
                <a:cubicBezTo>
                  <a:pt x="11567" y="102242"/>
                  <a:pt x="19092" y="96842"/>
                  <a:pt x="27693" y="94322"/>
                </a:cubicBezTo>
                <a:cubicBezTo>
                  <a:pt x="21242" y="85682"/>
                  <a:pt x="18734" y="74522"/>
                  <a:pt x="21242" y="63361"/>
                </a:cubicBezTo>
                <a:cubicBezTo>
                  <a:pt x="23392" y="53281"/>
                  <a:pt x="29484" y="44641"/>
                  <a:pt x="38085" y="39241"/>
                </a:cubicBezTo>
                <a:cubicBezTo>
                  <a:pt x="46685" y="33841"/>
                  <a:pt x="57077" y="32041"/>
                  <a:pt x="67110" y="34561"/>
                </a:cubicBezTo>
                <a:cubicBezTo>
                  <a:pt x="68544" y="34561"/>
                  <a:pt x="69619" y="34921"/>
                  <a:pt x="71052" y="35281"/>
                </a:cubicBezTo>
                <a:cubicBezTo>
                  <a:pt x="72127" y="15480"/>
                  <a:pt x="88252" y="0"/>
                  <a:pt x="1086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1" name="Freeform 668">
            <a:extLst>
              <a:ext uri="{FF2B5EF4-FFF2-40B4-BE49-F238E27FC236}">
                <a16:creationId xmlns:a16="http://schemas.microsoft.com/office/drawing/2014/main" id="{BB322A8C-21A7-514D-A772-C3825631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6548" y="5370934"/>
            <a:ext cx="2243452" cy="2243452"/>
          </a:xfrm>
          <a:custGeom>
            <a:avLst/>
            <a:gdLst>
              <a:gd name="T0" fmla="*/ 202409 w 295687"/>
              <a:gd name="T1" fmla="*/ 142244 h 295623"/>
              <a:gd name="T2" fmla="*/ 197659 w 295687"/>
              <a:gd name="T3" fmla="*/ 158218 h 295623"/>
              <a:gd name="T4" fmla="*/ 193275 w 295687"/>
              <a:gd name="T5" fmla="*/ 142244 h 295623"/>
              <a:gd name="T6" fmla="*/ 211781 w 295687"/>
              <a:gd name="T7" fmla="*/ 123730 h 295623"/>
              <a:gd name="T8" fmla="*/ 227748 w 295687"/>
              <a:gd name="T9" fmla="*/ 128482 h 295623"/>
              <a:gd name="T10" fmla="*/ 211781 w 295687"/>
              <a:gd name="T11" fmla="*/ 132867 h 295623"/>
              <a:gd name="T12" fmla="*/ 211781 w 295687"/>
              <a:gd name="T13" fmla="*/ 123730 h 295623"/>
              <a:gd name="T14" fmla="*/ 182408 w 295687"/>
              <a:gd name="T15" fmla="*/ 123730 h 295623"/>
              <a:gd name="T16" fmla="*/ 182408 w 295687"/>
              <a:gd name="T17" fmla="*/ 132867 h 295623"/>
              <a:gd name="T18" fmla="*/ 166364 w 295687"/>
              <a:gd name="T19" fmla="*/ 128482 h 295623"/>
              <a:gd name="T20" fmla="*/ 197659 w 295687"/>
              <a:gd name="T21" fmla="*/ 96807 h 295623"/>
              <a:gd name="T22" fmla="*/ 202409 w 295687"/>
              <a:gd name="T23" fmla="*/ 113806 h 295623"/>
              <a:gd name="T24" fmla="*/ 193275 w 295687"/>
              <a:gd name="T25" fmla="*/ 113806 h 295623"/>
              <a:gd name="T26" fmla="*/ 197659 w 295687"/>
              <a:gd name="T27" fmla="*/ 96807 h 295623"/>
              <a:gd name="T28" fmla="*/ 268898 w 295687"/>
              <a:gd name="T29" fmla="*/ 47146 h 295623"/>
              <a:gd name="T30" fmla="*/ 264148 w 295687"/>
              <a:gd name="T31" fmla="*/ 63198 h 295623"/>
              <a:gd name="T32" fmla="*/ 259765 w 295687"/>
              <a:gd name="T33" fmla="*/ 47146 h 295623"/>
              <a:gd name="T34" fmla="*/ 74719 w 295687"/>
              <a:gd name="T35" fmla="*/ 37609 h 295623"/>
              <a:gd name="T36" fmla="*/ 98786 w 295687"/>
              <a:gd name="T37" fmla="*/ 44413 h 295623"/>
              <a:gd name="T38" fmla="*/ 60350 w 295687"/>
              <a:gd name="T39" fmla="*/ 53063 h 295623"/>
              <a:gd name="T40" fmla="*/ 47296 w 295687"/>
              <a:gd name="T41" fmla="*/ 125882 h 295623"/>
              <a:gd name="T42" fmla="*/ 43307 w 295687"/>
              <a:gd name="T43" fmla="*/ 131289 h 295623"/>
              <a:gd name="T44" fmla="*/ 35692 w 295687"/>
              <a:gd name="T45" fmla="*/ 85148 h 295623"/>
              <a:gd name="T46" fmla="*/ 74719 w 295687"/>
              <a:gd name="T47" fmla="*/ 37609 h 295623"/>
              <a:gd name="T48" fmla="*/ 290058 w 295687"/>
              <a:gd name="T49" fmla="*/ 27121 h 295623"/>
              <a:gd name="T50" fmla="*/ 290058 w 295687"/>
              <a:gd name="T51" fmla="*/ 36258 h 295623"/>
              <a:gd name="T52" fmla="*/ 274013 w 295687"/>
              <a:gd name="T53" fmla="*/ 31872 h 295623"/>
              <a:gd name="T54" fmla="*/ 237387 w 295687"/>
              <a:gd name="T55" fmla="*/ 27121 h 295623"/>
              <a:gd name="T56" fmla="*/ 253083 w 295687"/>
              <a:gd name="T57" fmla="*/ 31872 h 295623"/>
              <a:gd name="T58" fmla="*/ 237387 w 295687"/>
              <a:gd name="T59" fmla="*/ 36258 h 295623"/>
              <a:gd name="T60" fmla="*/ 237387 w 295687"/>
              <a:gd name="T61" fmla="*/ 27121 h 295623"/>
              <a:gd name="T62" fmla="*/ 268898 w 295687"/>
              <a:gd name="T63" fmla="*/ 5001 h 295623"/>
              <a:gd name="T64" fmla="*/ 264148 w 295687"/>
              <a:gd name="T65" fmla="*/ 22000 h 295623"/>
              <a:gd name="T66" fmla="*/ 259765 w 295687"/>
              <a:gd name="T67" fmla="*/ 5001 h 295623"/>
              <a:gd name="T68" fmla="*/ 79694 w 295687"/>
              <a:gd name="T69" fmla="*/ 11 h 295623"/>
              <a:gd name="T70" fmla="*/ 241247 w 295687"/>
              <a:gd name="T71" fmla="*/ 3595 h 295623"/>
              <a:gd name="T72" fmla="*/ 238375 w 295687"/>
              <a:gd name="T73" fmla="*/ 12196 h 295623"/>
              <a:gd name="T74" fmla="*/ 179498 w 295687"/>
              <a:gd name="T75" fmla="*/ 53045 h 295623"/>
              <a:gd name="T76" fmla="*/ 173036 w 295687"/>
              <a:gd name="T77" fmla="*/ 59137 h 295623"/>
              <a:gd name="T78" fmla="*/ 29432 w 295687"/>
              <a:gd name="T79" fmla="*/ 30112 h 295623"/>
              <a:gd name="T80" fmla="*/ 74667 w 295687"/>
              <a:gd name="T81" fmla="*/ 282028 h 295623"/>
              <a:gd name="T82" fmla="*/ 91900 w 295687"/>
              <a:gd name="T83" fmla="*/ 276294 h 295623"/>
              <a:gd name="T84" fmla="*/ 202834 w 295687"/>
              <a:gd name="T85" fmla="*/ 276294 h 295623"/>
              <a:gd name="T86" fmla="*/ 220424 w 295687"/>
              <a:gd name="T87" fmla="*/ 282028 h 295623"/>
              <a:gd name="T88" fmla="*/ 280380 w 295687"/>
              <a:gd name="T89" fmla="*/ 58421 h 295623"/>
              <a:gd name="T90" fmla="*/ 289355 w 295687"/>
              <a:gd name="T91" fmla="*/ 55554 h 295623"/>
              <a:gd name="T92" fmla="*/ 227246 w 295687"/>
              <a:gd name="T93" fmla="*/ 287761 h 295623"/>
              <a:gd name="T94" fmla="*/ 193858 w 295687"/>
              <a:gd name="T95" fmla="*/ 277011 h 295623"/>
              <a:gd name="T96" fmla="*/ 100874 w 295687"/>
              <a:gd name="T97" fmla="*/ 277011 h 295623"/>
              <a:gd name="T98" fmla="*/ 82206 w 295687"/>
              <a:gd name="T99" fmla="*/ 294927 h 295623"/>
              <a:gd name="T100" fmla="*/ 353 w 295687"/>
              <a:gd name="T101" fmla="*/ 102856 h 295623"/>
              <a:gd name="T102" fmla="*/ 79694 w 295687"/>
              <a:gd name="T103" fmla="*/ 11 h 29562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5687" h="295623">
                <a:moveTo>
                  <a:pt x="198211" y="138310"/>
                </a:moveTo>
                <a:cubicBezTo>
                  <a:pt x="200775" y="138310"/>
                  <a:pt x="202974" y="140089"/>
                  <a:pt x="202974" y="142580"/>
                </a:cubicBezTo>
                <a:lnTo>
                  <a:pt x="202974" y="154322"/>
                </a:lnTo>
                <a:cubicBezTo>
                  <a:pt x="202974" y="156812"/>
                  <a:pt x="200775" y="158591"/>
                  <a:pt x="198211" y="158591"/>
                </a:cubicBezTo>
                <a:cubicBezTo>
                  <a:pt x="195647" y="158591"/>
                  <a:pt x="193815" y="156812"/>
                  <a:pt x="193815" y="154322"/>
                </a:cubicBezTo>
                <a:lnTo>
                  <a:pt x="193815" y="142580"/>
                </a:lnTo>
                <a:cubicBezTo>
                  <a:pt x="193815" y="140089"/>
                  <a:pt x="195647" y="138310"/>
                  <a:pt x="198211" y="138310"/>
                </a:cubicBezTo>
                <a:close/>
                <a:moveTo>
                  <a:pt x="212373" y="124022"/>
                </a:moveTo>
                <a:lnTo>
                  <a:pt x="224114" y="124022"/>
                </a:lnTo>
                <a:cubicBezTo>
                  <a:pt x="226605" y="124022"/>
                  <a:pt x="228384" y="125854"/>
                  <a:pt x="228384" y="128785"/>
                </a:cubicBezTo>
                <a:cubicBezTo>
                  <a:pt x="228384" y="131349"/>
                  <a:pt x="226605" y="133181"/>
                  <a:pt x="224114" y="133181"/>
                </a:cubicBezTo>
                <a:lnTo>
                  <a:pt x="212373" y="133181"/>
                </a:lnTo>
                <a:cubicBezTo>
                  <a:pt x="209882" y="133181"/>
                  <a:pt x="208103" y="131349"/>
                  <a:pt x="208103" y="128785"/>
                </a:cubicBezTo>
                <a:cubicBezTo>
                  <a:pt x="208103" y="125854"/>
                  <a:pt x="209882" y="124022"/>
                  <a:pt x="212373" y="124022"/>
                </a:cubicBezTo>
                <a:close/>
                <a:moveTo>
                  <a:pt x="171375" y="124022"/>
                </a:moveTo>
                <a:lnTo>
                  <a:pt x="182918" y="124022"/>
                </a:lnTo>
                <a:cubicBezTo>
                  <a:pt x="185366" y="124022"/>
                  <a:pt x="187115" y="125854"/>
                  <a:pt x="187115" y="128785"/>
                </a:cubicBezTo>
                <a:cubicBezTo>
                  <a:pt x="187115" y="131349"/>
                  <a:pt x="185366" y="133181"/>
                  <a:pt x="182918" y="133181"/>
                </a:cubicBezTo>
                <a:lnTo>
                  <a:pt x="171375" y="133181"/>
                </a:lnTo>
                <a:cubicBezTo>
                  <a:pt x="168927" y="133181"/>
                  <a:pt x="166828" y="131349"/>
                  <a:pt x="166828" y="128785"/>
                </a:cubicBezTo>
                <a:cubicBezTo>
                  <a:pt x="166828" y="125854"/>
                  <a:pt x="168927" y="124022"/>
                  <a:pt x="171375" y="124022"/>
                </a:cubicBezTo>
                <a:close/>
                <a:moveTo>
                  <a:pt x="198211" y="97035"/>
                </a:moveTo>
                <a:cubicBezTo>
                  <a:pt x="200775" y="97035"/>
                  <a:pt x="202974" y="99258"/>
                  <a:pt x="202974" y="101851"/>
                </a:cubicBezTo>
                <a:lnTo>
                  <a:pt x="202974" y="114074"/>
                </a:lnTo>
                <a:cubicBezTo>
                  <a:pt x="202974" y="116667"/>
                  <a:pt x="200775" y="118890"/>
                  <a:pt x="198211" y="118890"/>
                </a:cubicBezTo>
                <a:cubicBezTo>
                  <a:pt x="195647" y="118890"/>
                  <a:pt x="193815" y="116667"/>
                  <a:pt x="193815" y="114074"/>
                </a:cubicBezTo>
                <a:lnTo>
                  <a:pt x="193815" y="101851"/>
                </a:lnTo>
                <a:cubicBezTo>
                  <a:pt x="193815" y="99258"/>
                  <a:pt x="195647" y="97035"/>
                  <a:pt x="198211" y="97035"/>
                </a:cubicBezTo>
                <a:close/>
                <a:moveTo>
                  <a:pt x="264886" y="43060"/>
                </a:moveTo>
                <a:cubicBezTo>
                  <a:pt x="267451" y="43060"/>
                  <a:pt x="269649" y="44809"/>
                  <a:pt x="269649" y="47258"/>
                </a:cubicBezTo>
                <a:lnTo>
                  <a:pt x="269649" y="58800"/>
                </a:lnTo>
                <a:cubicBezTo>
                  <a:pt x="269649" y="61599"/>
                  <a:pt x="267451" y="63347"/>
                  <a:pt x="264886" y="63347"/>
                </a:cubicBezTo>
                <a:cubicBezTo>
                  <a:pt x="262322" y="63347"/>
                  <a:pt x="260490" y="61599"/>
                  <a:pt x="260490" y="58800"/>
                </a:cubicBezTo>
                <a:lnTo>
                  <a:pt x="260490" y="47258"/>
                </a:lnTo>
                <a:cubicBezTo>
                  <a:pt x="260490" y="44809"/>
                  <a:pt x="262322" y="43060"/>
                  <a:pt x="264886" y="43060"/>
                </a:cubicBezTo>
                <a:close/>
                <a:moveTo>
                  <a:pt x="74927" y="37697"/>
                </a:moveTo>
                <a:cubicBezTo>
                  <a:pt x="81699" y="36658"/>
                  <a:pt x="88699" y="37110"/>
                  <a:pt x="95789" y="39097"/>
                </a:cubicBezTo>
                <a:cubicBezTo>
                  <a:pt x="98335" y="39820"/>
                  <a:pt x="99789" y="42349"/>
                  <a:pt x="99062" y="44517"/>
                </a:cubicBezTo>
                <a:cubicBezTo>
                  <a:pt x="98335" y="47046"/>
                  <a:pt x="96153" y="48492"/>
                  <a:pt x="93608" y="47769"/>
                </a:cubicBezTo>
                <a:cubicBezTo>
                  <a:pt x="81608" y="44517"/>
                  <a:pt x="70700" y="46324"/>
                  <a:pt x="60518" y="53189"/>
                </a:cubicBezTo>
                <a:cubicBezTo>
                  <a:pt x="50701" y="59693"/>
                  <a:pt x="45246" y="74147"/>
                  <a:pt x="44883" y="85709"/>
                </a:cubicBezTo>
                <a:cubicBezTo>
                  <a:pt x="44155" y="99079"/>
                  <a:pt x="45246" y="112809"/>
                  <a:pt x="47428" y="126179"/>
                </a:cubicBezTo>
                <a:cubicBezTo>
                  <a:pt x="48155" y="128708"/>
                  <a:pt x="46337" y="130876"/>
                  <a:pt x="43792" y="131599"/>
                </a:cubicBezTo>
                <a:lnTo>
                  <a:pt x="43428" y="131599"/>
                </a:lnTo>
                <a:cubicBezTo>
                  <a:pt x="41246" y="131599"/>
                  <a:pt x="39428" y="130154"/>
                  <a:pt x="38701" y="127986"/>
                </a:cubicBezTo>
                <a:cubicBezTo>
                  <a:pt x="36156" y="113893"/>
                  <a:pt x="35065" y="99440"/>
                  <a:pt x="35792" y="85348"/>
                </a:cubicBezTo>
                <a:cubicBezTo>
                  <a:pt x="36519" y="72701"/>
                  <a:pt x="41974" y="54273"/>
                  <a:pt x="55428" y="45240"/>
                </a:cubicBezTo>
                <a:cubicBezTo>
                  <a:pt x="61609" y="41265"/>
                  <a:pt x="68154" y="38736"/>
                  <a:pt x="74927" y="37697"/>
                </a:cubicBezTo>
                <a:close/>
                <a:moveTo>
                  <a:pt x="279325" y="27185"/>
                </a:moveTo>
                <a:lnTo>
                  <a:pt x="290868" y="27185"/>
                </a:lnTo>
                <a:cubicBezTo>
                  <a:pt x="293316" y="27185"/>
                  <a:pt x="295065" y="29383"/>
                  <a:pt x="295065" y="31948"/>
                </a:cubicBezTo>
                <a:cubicBezTo>
                  <a:pt x="295065" y="34146"/>
                  <a:pt x="293316" y="36344"/>
                  <a:pt x="290868" y="36344"/>
                </a:cubicBezTo>
                <a:lnTo>
                  <a:pt x="279325" y="36344"/>
                </a:lnTo>
                <a:cubicBezTo>
                  <a:pt x="276877" y="36344"/>
                  <a:pt x="274778" y="34146"/>
                  <a:pt x="274778" y="31948"/>
                </a:cubicBezTo>
                <a:cubicBezTo>
                  <a:pt x="274778" y="29383"/>
                  <a:pt x="276877" y="27185"/>
                  <a:pt x="279325" y="27185"/>
                </a:cubicBezTo>
                <a:close/>
                <a:moveTo>
                  <a:pt x="238050" y="27185"/>
                </a:moveTo>
                <a:lnTo>
                  <a:pt x="249593" y="27185"/>
                </a:lnTo>
                <a:cubicBezTo>
                  <a:pt x="252041" y="27185"/>
                  <a:pt x="253790" y="29383"/>
                  <a:pt x="253790" y="31948"/>
                </a:cubicBezTo>
                <a:cubicBezTo>
                  <a:pt x="253790" y="34146"/>
                  <a:pt x="252041" y="36344"/>
                  <a:pt x="249593" y="36344"/>
                </a:cubicBezTo>
                <a:lnTo>
                  <a:pt x="238050" y="36344"/>
                </a:lnTo>
                <a:cubicBezTo>
                  <a:pt x="235602" y="36344"/>
                  <a:pt x="233503" y="34146"/>
                  <a:pt x="233503" y="31948"/>
                </a:cubicBezTo>
                <a:cubicBezTo>
                  <a:pt x="233503" y="29383"/>
                  <a:pt x="235602" y="27185"/>
                  <a:pt x="238050" y="27185"/>
                </a:cubicBezTo>
                <a:close/>
                <a:moveTo>
                  <a:pt x="264886" y="197"/>
                </a:moveTo>
                <a:cubicBezTo>
                  <a:pt x="267451" y="197"/>
                  <a:pt x="269649" y="2420"/>
                  <a:pt x="269649" y="5013"/>
                </a:cubicBezTo>
                <a:lnTo>
                  <a:pt x="269649" y="17236"/>
                </a:lnTo>
                <a:cubicBezTo>
                  <a:pt x="269649" y="19829"/>
                  <a:pt x="267451" y="22052"/>
                  <a:pt x="264886" y="22052"/>
                </a:cubicBezTo>
                <a:cubicBezTo>
                  <a:pt x="262322" y="22052"/>
                  <a:pt x="260490" y="19829"/>
                  <a:pt x="260490" y="17236"/>
                </a:cubicBezTo>
                <a:lnTo>
                  <a:pt x="260490" y="5013"/>
                </a:lnTo>
                <a:cubicBezTo>
                  <a:pt x="260490" y="2420"/>
                  <a:pt x="262322" y="197"/>
                  <a:pt x="264886" y="197"/>
                </a:cubicBezTo>
                <a:close/>
                <a:moveTo>
                  <a:pt x="79916" y="11"/>
                </a:moveTo>
                <a:cubicBezTo>
                  <a:pt x="106557" y="730"/>
                  <a:pt x="131397" y="14020"/>
                  <a:pt x="149758" y="26950"/>
                </a:cubicBezTo>
                <a:cubicBezTo>
                  <a:pt x="160918" y="19048"/>
                  <a:pt x="201960" y="-9328"/>
                  <a:pt x="241921" y="3603"/>
                </a:cubicBezTo>
                <a:cubicBezTo>
                  <a:pt x="244081" y="4681"/>
                  <a:pt x="245161" y="7195"/>
                  <a:pt x="244801" y="9350"/>
                </a:cubicBezTo>
                <a:cubicBezTo>
                  <a:pt x="244081" y="11864"/>
                  <a:pt x="241201" y="12942"/>
                  <a:pt x="239041" y="12224"/>
                </a:cubicBezTo>
                <a:cubicBezTo>
                  <a:pt x="205560" y="1448"/>
                  <a:pt x="169919" y="24077"/>
                  <a:pt x="157318" y="32697"/>
                </a:cubicBezTo>
                <a:cubicBezTo>
                  <a:pt x="170639" y="43114"/>
                  <a:pt x="179279" y="52094"/>
                  <a:pt x="179999" y="53171"/>
                </a:cubicBezTo>
                <a:cubicBezTo>
                  <a:pt x="181799" y="54967"/>
                  <a:pt x="181439" y="57841"/>
                  <a:pt x="179639" y="59277"/>
                </a:cubicBezTo>
                <a:cubicBezTo>
                  <a:pt x="177839" y="61073"/>
                  <a:pt x="175319" y="61073"/>
                  <a:pt x="173519" y="59277"/>
                </a:cubicBezTo>
                <a:cubicBezTo>
                  <a:pt x="173159" y="58559"/>
                  <a:pt x="127437" y="10068"/>
                  <a:pt x="79916" y="9350"/>
                </a:cubicBezTo>
                <a:cubicBezTo>
                  <a:pt x="61195" y="8632"/>
                  <a:pt x="44274" y="15815"/>
                  <a:pt x="29514" y="30183"/>
                </a:cubicBezTo>
                <a:cubicBezTo>
                  <a:pt x="12953" y="47065"/>
                  <a:pt x="7193" y="78673"/>
                  <a:pt x="9353" y="102739"/>
                </a:cubicBezTo>
                <a:cubicBezTo>
                  <a:pt x="14753" y="171344"/>
                  <a:pt x="39954" y="240308"/>
                  <a:pt x="74875" y="282693"/>
                </a:cubicBezTo>
                <a:cubicBezTo>
                  <a:pt x="77396" y="285925"/>
                  <a:pt x="81356" y="287362"/>
                  <a:pt x="84956" y="285925"/>
                </a:cubicBezTo>
                <a:cubicBezTo>
                  <a:pt x="88196" y="284848"/>
                  <a:pt x="91796" y="282333"/>
                  <a:pt x="92156" y="276946"/>
                </a:cubicBezTo>
                <a:cubicBezTo>
                  <a:pt x="98276" y="209777"/>
                  <a:pt x="125997" y="164520"/>
                  <a:pt x="147958" y="164520"/>
                </a:cubicBezTo>
                <a:cubicBezTo>
                  <a:pt x="169559" y="164520"/>
                  <a:pt x="197280" y="209777"/>
                  <a:pt x="203400" y="276946"/>
                </a:cubicBezTo>
                <a:cubicBezTo>
                  <a:pt x="204120" y="282333"/>
                  <a:pt x="207360" y="284848"/>
                  <a:pt x="210600" y="285925"/>
                </a:cubicBezTo>
                <a:cubicBezTo>
                  <a:pt x="214200" y="287362"/>
                  <a:pt x="218160" y="285925"/>
                  <a:pt x="221040" y="282693"/>
                </a:cubicBezTo>
                <a:cubicBezTo>
                  <a:pt x="255601" y="240308"/>
                  <a:pt x="280803" y="171344"/>
                  <a:pt x="286563" y="102739"/>
                </a:cubicBezTo>
                <a:cubicBezTo>
                  <a:pt x="287643" y="88012"/>
                  <a:pt x="285843" y="72567"/>
                  <a:pt x="281163" y="58559"/>
                </a:cubicBezTo>
                <a:cubicBezTo>
                  <a:pt x="280803" y="56045"/>
                  <a:pt x="281883" y="53889"/>
                  <a:pt x="284403" y="52812"/>
                </a:cubicBezTo>
                <a:cubicBezTo>
                  <a:pt x="286563" y="52094"/>
                  <a:pt x="289083" y="53530"/>
                  <a:pt x="290163" y="55685"/>
                </a:cubicBezTo>
                <a:cubicBezTo>
                  <a:pt x="294843" y="70771"/>
                  <a:pt x="296643" y="87653"/>
                  <a:pt x="295203" y="103098"/>
                </a:cubicBezTo>
                <a:cubicBezTo>
                  <a:pt x="289443" y="173859"/>
                  <a:pt x="263882" y="244978"/>
                  <a:pt x="227881" y="288440"/>
                </a:cubicBezTo>
                <a:cubicBezTo>
                  <a:pt x="222840" y="294546"/>
                  <a:pt x="215280" y="296701"/>
                  <a:pt x="208080" y="294546"/>
                </a:cubicBezTo>
                <a:cubicBezTo>
                  <a:pt x="200520" y="292391"/>
                  <a:pt x="195119" y="285566"/>
                  <a:pt x="194399" y="277664"/>
                </a:cubicBezTo>
                <a:cubicBezTo>
                  <a:pt x="188639" y="214088"/>
                  <a:pt x="163078" y="173499"/>
                  <a:pt x="147958" y="173499"/>
                </a:cubicBezTo>
                <a:cubicBezTo>
                  <a:pt x="132477" y="173499"/>
                  <a:pt x="106917" y="214088"/>
                  <a:pt x="101156" y="277664"/>
                </a:cubicBezTo>
                <a:cubicBezTo>
                  <a:pt x="100436" y="285566"/>
                  <a:pt x="95396" y="292391"/>
                  <a:pt x="87836" y="294546"/>
                </a:cubicBezTo>
                <a:cubicBezTo>
                  <a:pt x="86036" y="294905"/>
                  <a:pt x="83876" y="295623"/>
                  <a:pt x="82436" y="295623"/>
                </a:cubicBezTo>
                <a:cubicBezTo>
                  <a:pt x="76676" y="295623"/>
                  <a:pt x="71635" y="293109"/>
                  <a:pt x="68035" y="288440"/>
                </a:cubicBezTo>
                <a:cubicBezTo>
                  <a:pt x="32034" y="244978"/>
                  <a:pt x="6113" y="173859"/>
                  <a:pt x="353" y="103098"/>
                </a:cubicBezTo>
                <a:cubicBezTo>
                  <a:pt x="-1447" y="79392"/>
                  <a:pt x="3233" y="43832"/>
                  <a:pt x="23394" y="23718"/>
                </a:cubicBezTo>
                <a:cubicBezTo>
                  <a:pt x="39594" y="7554"/>
                  <a:pt x="58675" y="-349"/>
                  <a:pt x="79916" y="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3F116-22CE-1A48-BD8A-0A4D1B354C7D}"/>
              </a:ext>
            </a:extLst>
          </p:cNvPr>
          <p:cNvSpPr txBox="1"/>
          <p:nvPr/>
        </p:nvSpPr>
        <p:spPr>
          <a:xfrm>
            <a:off x="3081428" y="9326871"/>
            <a:ext cx="188384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KIDNEYS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AE71FFC-5B67-DB4D-B2C0-823EE0CDF08B}"/>
              </a:ext>
            </a:extLst>
          </p:cNvPr>
          <p:cNvSpPr txBox="1">
            <a:spLocks/>
          </p:cNvSpPr>
          <p:nvPr/>
        </p:nvSpPr>
        <p:spPr>
          <a:xfrm>
            <a:off x="1737350" y="9947057"/>
            <a:ext cx="4572000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81D471-9E4E-0349-91D9-C44911E90E4B}"/>
              </a:ext>
            </a:extLst>
          </p:cNvPr>
          <p:cNvSpPr txBox="1"/>
          <p:nvPr/>
        </p:nvSpPr>
        <p:spPr>
          <a:xfrm>
            <a:off x="8765795" y="9326871"/>
            <a:ext cx="13917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BRAIN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37BB6C8-2285-994C-82CF-3BDB78C11648}"/>
              </a:ext>
            </a:extLst>
          </p:cNvPr>
          <p:cNvSpPr txBox="1">
            <a:spLocks/>
          </p:cNvSpPr>
          <p:nvPr/>
        </p:nvSpPr>
        <p:spPr>
          <a:xfrm>
            <a:off x="7175658" y="9947057"/>
            <a:ext cx="4572000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2F92F-34DF-834F-8F39-3148595011BE}"/>
              </a:ext>
            </a:extLst>
          </p:cNvPr>
          <p:cNvSpPr txBox="1"/>
          <p:nvPr/>
        </p:nvSpPr>
        <p:spPr>
          <a:xfrm>
            <a:off x="14143189" y="9326871"/>
            <a:ext cx="15135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LUNGS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62B95A2-91BF-6E4D-A003-3E84A8270A42}"/>
              </a:ext>
            </a:extLst>
          </p:cNvPr>
          <p:cNvSpPr txBox="1">
            <a:spLocks/>
          </p:cNvSpPr>
          <p:nvPr/>
        </p:nvSpPr>
        <p:spPr>
          <a:xfrm>
            <a:off x="12613966" y="9947057"/>
            <a:ext cx="4572000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89118-2E3A-9143-8A25-8D47A79E2FE1}"/>
              </a:ext>
            </a:extLst>
          </p:cNvPr>
          <p:cNvSpPr txBox="1"/>
          <p:nvPr/>
        </p:nvSpPr>
        <p:spPr>
          <a:xfrm>
            <a:off x="19631189" y="9326871"/>
            <a:ext cx="14141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TEETH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33920A2-96C0-9046-97C4-D93434F194D4}"/>
              </a:ext>
            </a:extLst>
          </p:cNvPr>
          <p:cNvSpPr txBox="1">
            <a:spLocks/>
          </p:cNvSpPr>
          <p:nvPr/>
        </p:nvSpPr>
        <p:spPr>
          <a:xfrm>
            <a:off x="18052274" y="9947057"/>
            <a:ext cx="4572000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70710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>
            <a:extLst>
              <a:ext uri="{FF2B5EF4-FFF2-40B4-BE49-F238E27FC236}">
                <a16:creationId xmlns:a16="http://schemas.microsoft.com/office/drawing/2014/main" id="{55D3976F-1BFA-BB4E-817B-D4A18214EE50}"/>
              </a:ext>
            </a:extLst>
          </p:cNvPr>
          <p:cNvSpPr>
            <a:spLocks/>
          </p:cNvSpPr>
          <p:nvPr/>
        </p:nvSpPr>
        <p:spPr bwMode="auto">
          <a:xfrm>
            <a:off x="7904737" y="4796207"/>
            <a:ext cx="5795751" cy="4361416"/>
          </a:xfrm>
          <a:custGeom>
            <a:avLst/>
            <a:gdLst>
              <a:gd name="connsiteX0" fmla="*/ 2369466 w 5795751"/>
              <a:gd name="connsiteY0" fmla="*/ 2903444 h 4361416"/>
              <a:gd name="connsiteX1" fmla="*/ 1841831 w 5795751"/>
              <a:gd name="connsiteY1" fmla="*/ 3148899 h 4361416"/>
              <a:gd name="connsiteX2" fmla="*/ 1779757 w 5795751"/>
              <a:gd name="connsiteY2" fmla="*/ 3118217 h 4361416"/>
              <a:gd name="connsiteX3" fmla="*/ 1764238 w 5795751"/>
              <a:gd name="connsiteY3" fmla="*/ 3194921 h 4361416"/>
              <a:gd name="connsiteX4" fmla="*/ 1655607 w 5795751"/>
              <a:gd name="connsiteY4" fmla="*/ 3379012 h 4361416"/>
              <a:gd name="connsiteX5" fmla="*/ 1283160 w 5795751"/>
              <a:gd name="connsiteY5" fmla="*/ 3394353 h 4361416"/>
              <a:gd name="connsiteX6" fmla="*/ 1221085 w 5795751"/>
              <a:gd name="connsiteY6" fmla="*/ 3501740 h 4361416"/>
              <a:gd name="connsiteX7" fmla="*/ 1453865 w 5795751"/>
              <a:gd name="connsiteY7" fmla="*/ 3547762 h 4361416"/>
              <a:gd name="connsiteX8" fmla="*/ 1717682 w 5795751"/>
              <a:gd name="connsiteY8" fmla="*/ 3486399 h 4361416"/>
              <a:gd name="connsiteX9" fmla="*/ 1872869 w 5795751"/>
              <a:gd name="connsiteY9" fmla="*/ 3286967 h 4361416"/>
              <a:gd name="connsiteX10" fmla="*/ 2493615 w 5795751"/>
              <a:gd name="connsiteY10" fmla="*/ 2934126 h 4361416"/>
              <a:gd name="connsiteX11" fmla="*/ 2369466 w 5795751"/>
              <a:gd name="connsiteY11" fmla="*/ 2903444 h 4361416"/>
              <a:gd name="connsiteX12" fmla="*/ 619514 w 5795751"/>
              <a:gd name="connsiteY12" fmla="*/ 2468529 h 4361416"/>
              <a:gd name="connsiteX13" fmla="*/ 495606 w 5795751"/>
              <a:gd name="connsiteY13" fmla="*/ 2808291 h 4361416"/>
              <a:gd name="connsiteX14" fmla="*/ 727933 w 5795751"/>
              <a:gd name="connsiteY14" fmla="*/ 3209827 h 4361416"/>
              <a:gd name="connsiteX15" fmla="*/ 836352 w 5795751"/>
              <a:gd name="connsiteY15" fmla="*/ 3734913 h 4361416"/>
              <a:gd name="connsiteX16" fmla="*/ 1285517 w 5795751"/>
              <a:gd name="connsiteY16" fmla="*/ 3966569 h 4361416"/>
              <a:gd name="connsiteX17" fmla="*/ 1285517 w 5795751"/>
              <a:gd name="connsiteY17" fmla="*/ 3843019 h 4361416"/>
              <a:gd name="connsiteX18" fmla="*/ 944771 w 5795751"/>
              <a:gd name="connsiteY18" fmla="*/ 3673139 h 4361416"/>
              <a:gd name="connsiteX19" fmla="*/ 867329 w 5795751"/>
              <a:gd name="connsiteY19" fmla="*/ 3194384 h 4361416"/>
              <a:gd name="connsiteX20" fmla="*/ 867329 w 5795751"/>
              <a:gd name="connsiteY20" fmla="*/ 3163496 h 4361416"/>
              <a:gd name="connsiteX21" fmla="*/ 836352 w 5795751"/>
              <a:gd name="connsiteY21" fmla="*/ 3132609 h 4361416"/>
              <a:gd name="connsiteX22" fmla="*/ 619514 w 5795751"/>
              <a:gd name="connsiteY22" fmla="*/ 2792847 h 4361416"/>
              <a:gd name="connsiteX23" fmla="*/ 712445 w 5795751"/>
              <a:gd name="connsiteY23" fmla="*/ 2545748 h 4361416"/>
              <a:gd name="connsiteX24" fmla="*/ 619514 w 5795751"/>
              <a:gd name="connsiteY24" fmla="*/ 2468529 h 4361416"/>
              <a:gd name="connsiteX25" fmla="*/ 639869 w 5795751"/>
              <a:gd name="connsiteY25" fmla="*/ 1759778 h 4361416"/>
              <a:gd name="connsiteX26" fmla="*/ 840638 w 5795751"/>
              <a:gd name="connsiteY26" fmla="*/ 2299783 h 4361416"/>
              <a:gd name="connsiteX27" fmla="*/ 1581937 w 5795751"/>
              <a:gd name="connsiteY27" fmla="*/ 2562071 h 4361416"/>
              <a:gd name="connsiteX28" fmla="*/ 2107024 w 5795751"/>
              <a:gd name="connsiteY28" fmla="*/ 3040361 h 4361416"/>
              <a:gd name="connsiteX29" fmla="*/ 2107024 w 5795751"/>
              <a:gd name="connsiteY29" fmla="*/ 2916932 h 4361416"/>
              <a:gd name="connsiteX30" fmla="*/ 1690043 w 5795751"/>
              <a:gd name="connsiteY30" fmla="*/ 2484928 h 4361416"/>
              <a:gd name="connsiteX31" fmla="*/ 1690043 w 5795751"/>
              <a:gd name="connsiteY31" fmla="*/ 2438641 h 4361416"/>
              <a:gd name="connsiteX32" fmla="*/ 1628268 w 5795751"/>
              <a:gd name="connsiteY32" fmla="*/ 2438641 h 4361416"/>
              <a:gd name="connsiteX33" fmla="*/ 917857 w 5795751"/>
              <a:gd name="connsiteY33" fmla="*/ 2207210 h 4361416"/>
              <a:gd name="connsiteX34" fmla="*/ 763419 w 5795751"/>
              <a:gd name="connsiteY34" fmla="*/ 1775206 h 4361416"/>
              <a:gd name="connsiteX35" fmla="*/ 759750 w 5795751"/>
              <a:gd name="connsiteY35" fmla="*/ 1774290 h 4361416"/>
              <a:gd name="connsiteX36" fmla="*/ 752425 w 5795751"/>
              <a:gd name="connsiteY36" fmla="*/ 1772460 h 4361416"/>
              <a:gd name="connsiteX37" fmla="*/ 737358 w 5795751"/>
              <a:gd name="connsiteY37" fmla="*/ 1768697 h 4361416"/>
              <a:gd name="connsiteX38" fmla="*/ 713532 w 5795751"/>
              <a:gd name="connsiteY38" fmla="*/ 1762747 h 4361416"/>
              <a:gd name="connsiteX39" fmla="*/ 709366 w 5795751"/>
              <a:gd name="connsiteY39" fmla="*/ 1761706 h 4361416"/>
              <a:gd name="connsiteX40" fmla="*/ 704343 w 5795751"/>
              <a:gd name="connsiteY40" fmla="*/ 1760452 h 4361416"/>
              <a:gd name="connsiteX41" fmla="*/ 702609 w 5795751"/>
              <a:gd name="connsiteY41" fmla="*/ 1760019 h 4361416"/>
              <a:gd name="connsiteX42" fmla="*/ 701644 w 5795751"/>
              <a:gd name="connsiteY42" fmla="*/ 1759778 h 4361416"/>
              <a:gd name="connsiteX43" fmla="*/ 704343 w 5795751"/>
              <a:gd name="connsiteY43" fmla="*/ 1760452 h 4361416"/>
              <a:gd name="connsiteX44" fmla="*/ 713532 w 5795751"/>
              <a:gd name="connsiteY44" fmla="*/ 1762747 h 4361416"/>
              <a:gd name="connsiteX45" fmla="*/ 727706 w 5795751"/>
              <a:gd name="connsiteY45" fmla="*/ 1766287 h 4361416"/>
              <a:gd name="connsiteX46" fmla="*/ 759750 w 5795751"/>
              <a:gd name="connsiteY46" fmla="*/ 1774290 h 4361416"/>
              <a:gd name="connsiteX47" fmla="*/ 760161 w 5795751"/>
              <a:gd name="connsiteY47" fmla="*/ 1774393 h 4361416"/>
              <a:gd name="connsiteX48" fmla="*/ 763419 w 5795751"/>
              <a:gd name="connsiteY48" fmla="*/ 1775206 h 4361416"/>
              <a:gd name="connsiteX49" fmla="*/ 639869 w 5795751"/>
              <a:gd name="connsiteY49" fmla="*/ 1759778 h 4361416"/>
              <a:gd name="connsiteX50" fmla="*/ 3415387 w 5795751"/>
              <a:gd name="connsiteY50" fmla="*/ 1561959 h 4361416"/>
              <a:gd name="connsiteX51" fmla="*/ 3418765 w 5795751"/>
              <a:gd name="connsiteY51" fmla="*/ 1563640 h 4361416"/>
              <a:gd name="connsiteX52" fmla="*/ 3417798 w 5795751"/>
              <a:gd name="connsiteY52" fmla="*/ 1563159 h 4361416"/>
              <a:gd name="connsiteX53" fmla="*/ 3403007 w 5795751"/>
              <a:gd name="connsiteY53" fmla="*/ 1555799 h 4361416"/>
              <a:gd name="connsiteX54" fmla="*/ 3415387 w 5795751"/>
              <a:gd name="connsiteY54" fmla="*/ 1561959 h 4361416"/>
              <a:gd name="connsiteX55" fmla="*/ 3411029 w 5795751"/>
              <a:gd name="connsiteY55" fmla="*/ 1559791 h 4361416"/>
              <a:gd name="connsiteX56" fmla="*/ 3356876 w 5795751"/>
              <a:gd name="connsiteY56" fmla="*/ 1532845 h 4361416"/>
              <a:gd name="connsiteX57" fmla="*/ 3392656 w 5795751"/>
              <a:gd name="connsiteY57" fmla="*/ 1550648 h 4361416"/>
              <a:gd name="connsiteX58" fmla="*/ 3403007 w 5795751"/>
              <a:gd name="connsiteY58" fmla="*/ 1555799 h 4361416"/>
              <a:gd name="connsiteX59" fmla="*/ 3382985 w 5795751"/>
              <a:gd name="connsiteY59" fmla="*/ 1545837 h 4361416"/>
              <a:gd name="connsiteX60" fmla="*/ 3356876 w 5795751"/>
              <a:gd name="connsiteY60" fmla="*/ 1532845 h 4361416"/>
              <a:gd name="connsiteX61" fmla="*/ 3310460 w 5795751"/>
              <a:gd name="connsiteY61" fmla="*/ 1502051 h 4361416"/>
              <a:gd name="connsiteX62" fmla="*/ 3425197 w 5795751"/>
              <a:gd name="connsiteY62" fmla="*/ 2451038 h 4361416"/>
              <a:gd name="connsiteX63" fmla="*/ 3447174 w 5795751"/>
              <a:gd name="connsiteY63" fmla="*/ 2475974 h 4361416"/>
              <a:gd name="connsiteX64" fmla="*/ 3359567 w 5795751"/>
              <a:gd name="connsiteY64" fmla="*/ 2503136 h 4361416"/>
              <a:gd name="connsiteX65" fmla="*/ 3001017 w 5795751"/>
              <a:gd name="connsiteY65" fmla="*/ 2809639 h 4361416"/>
              <a:gd name="connsiteX66" fmla="*/ 3108940 w 5795751"/>
              <a:gd name="connsiteY66" fmla="*/ 2871228 h 4361416"/>
              <a:gd name="connsiteX67" fmla="*/ 4003164 w 5795751"/>
              <a:gd name="connsiteY67" fmla="*/ 2686460 h 4361416"/>
              <a:gd name="connsiteX68" fmla="*/ 4080252 w 5795751"/>
              <a:gd name="connsiteY68" fmla="*/ 2578679 h 4361416"/>
              <a:gd name="connsiteX69" fmla="*/ 3614109 w 5795751"/>
              <a:gd name="connsiteY69" fmla="*/ 2444433 h 4361416"/>
              <a:gd name="connsiteX70" fmla="*/ 3569591 w 5795751"/>
              <a:gd name="connsiteY70" fmla="*/ 2449371 h 4361416"/>
              <a:gd name="connsiteX71" fmla="*/ 3515484 w 5795751"/>
              <a:gd name="connsiteY71" fmla="*/ 2385926 h 4361416"/>
              <a:gd name="connsiteX72" fmla="*/ 3418765 w 5795751"/>
              <a:gd name="connsiteY72" fmla="*/ 1563640 h 4361416"/>
              <a:gd name="connsiteX73" fmla="*/ 3310460 w 5795751"/>
              <a:gd name="connsiteY73" fmla="*/ 1502051 h 4361416"/>
              <a:gd name="connsiteX74" fmla="*/ 2103524 w 5795751"/>
              <a:gd name="connsiteY74" fmla="*/ 1033016 h 4361416"/>
              <a:gd name="connsiteX75" fmla="*/ 2103794 w 5795751"/>
              <a:gd name="connsiteY75" fmla="*/ 1033084 h 4361416"/>
              <a:gd name="connsiteX76" fmla="*/ 2105057 w 5795751"/>
              <a:gd name="connsiteY76" fmla="*/ 1033402 h 4361416"/>
              <a:gd name="connsiteX77" fmla="*/ 2106017 w 5795751"/>
              <a:gd name="connsiteY77" fmla="*/ 1033644 h 4361416"/>
              <a:gd name="connsiteX78" fmla="*/ 2103353 w 5795751"/>
              <a:gd name="connsiteY78" fmla="*/ 1032973 h 4361416"/>
              <a:gd name="connsiteX79" fmla="*/ 2103410 w 5795751"/>
              <a:gd name="connsiteY79" fmla="*/ 1032987 h 4361416"/>
              <a:gd name="connsiteX80" fmla="*/ 2103524 w 5795751"/>
              <a:gd name="connsiteY80" fmla="*/ 1033016 h 4361416"/>
              <a:gd name="connsiteX81" fmla="*/ 2099529 w 5795751"/>
              <a:gd name="connsiteY81" fmla="*/ 1032010 h 4361416"/>
              <a:gd name="connsiteX82" fmla="*/ 2100781 w 5795751"/>
              <a:gd name="connsiteY82" fmla="*/ 1032325 h 4361416"/>
              <a:gd name="connsiteX83" fmla="*/ 2103353 w 5795751"/>
              <a:gd name="connsiteY83" fmla="*/ 1032973 h 4361416"/>
              <a:gd name="connsiteX84" fmla="*/ 2090172 w 5795751"/>
              <a:gd name="connsiteY84" fmla="*/ 1029653 h 4361416"/>
              <a:gd name="connsiteX85" fmla="*/ 2096652 w 5795751"/>
              <a:gd name="connsiteY85" fmla="*/ 1031285 h 4361416"/>
              <a:gd name="connsiteX86" fmla="*/ 2099529 w 5795751"/>
              <a:gd name="connsiteY86" fmla="*/ 1032010 h 4361416"/>
              <a:gd name="connsiteX87" fmla="*/ 2088109 w 5795751"/>
              <a:gd name="connsiteY87" fmla="*/ 1029133 h 4361416"/>
              <a:gd name="connsiteX88" fmla="*/ 2088168 w 5795751"/>
              <a:gd name="connsiteY88" fmla="*/ 1029148 h 4361416"/>
              <a:gd name="connsiteX89" fmla="*/ 2090172 w 5795751"/>
              <a:gd name="connsiteY89" fmla="*/ 1029653 h 4361416"/>
              <a:gd name="connsiteX90" fmla="*/ 2087899 w 5795751"/>
              <a:gd name="connsiteY90" fmla="*/ 1029080 h 4361416"/>
              <a:gd name="connsiteX91" fmla="*/ 2088084 w 5795751"/>
              <a:gd name="connsiteY91" fmla="*/ 1029127 h 4361416"/>
              <a:gd name="connsiteX92" fmla="*/ 2088109 w 5795751"/>
              <a:gd name="connsiteY92" fmla="*/ 1029133 h 4361416"/>
              <a:gd name="connsiteX93" fmla="*/ 2087595 w 5795751"/>
              <a:gd name="connsiteY93" fmla="*/ 1029004 h 4361416"/>
              <a:gd name="connsiteX94" fmla="*/ 2087789 w 5795751"/>
              <a:gd name="connsiteY94" fmla="*/ 1029052 h 4361416"/>
              <a:gd name="connsiteX95" fmla="*/ 2087899 w 5795751"/>
              <a:gd name="connsiteY95" fmla="*/ 1029080 h 4361416"/>
              <a:gd name="connsiteX96" fmla="*/ 2087339 w 5795751"/>
              <a:gd name="connsiteY96" fmla="*/ 1028939 h 4361416"/>
              <a:gd name="connsiteX97" fmla="*/ 2087594 w 5795751"/>
              <a:gd name="connsiteY97" fmla="*/ 1029003 h 4361416"/>
              <a:gd name="connsiteX98" fmla="*/ 2087595 w 5795751"/>
              <a:gd name="connsiteY98" fmla="*/ 1029004 h 4361416"/>
              <a:gd name="connsiteX99" fmla="*/ 2087025 w 5795751"/>
              <a:gd name="connsiteY99" fmla="*/ 1028860 h 4361416"/>
              <a:gd name="connsiteX100" fmla="*/ 2087221 w 5795751"/>
              <a:gd name="connsiteY100" fmla="*/ 1028909 h 4361416"/>
              <a:gd name="connsiteX101" fmla="*/ 2087339 w 5795751"/>
              <a:gd name="connsiteY101" fmla="*/ 1028939 h 4361416"/>
              <a:gd name="connsiteX102" fmla="*/ 2085996 w 5795751"/>
              <a:gd name="connsiteY102" fmla="*/ 1028601 h 4361416"/>
              <a:gd name="connsiteX103" fmla="*/ 2086779 w 5795751"/>
              <a:gd name="connsiteY103" fmla="*/ 1028798 h 4361416"/>
              <a:gd name="connsiteX104" fmla="*/ 2087025 w 5795751"/>
              <a:gd name="connsiteY104" fmla="*/ 1028860 h 4361416"/>
              <a:gd name="connsiteX105" fmla="*/ 2084852 w 5795751"/>
              <a:gd name="connsiteY105" fmla="*/ 1028313 h 4361416"/>
              <a:gd name="connsiteX106" fmla="*/ 2085812 w 5795751"/>
              <a:gd name="connsiteY106" fmla="*/ 1028554 h 4361416"/>
              <a:gd name="connsiteX107" fmla="*/ 2085996 w 5795751"/>
              <a:gd name="connsiteY107" fmla="*/ 1028601 h 4361416"/>
              <a:gd name="connsiteX108" fmla="*/ 2079524 w 5795751"/>
              <a:gd name="connsiteY108" fmla="*/ 1026970 h 4361416"/>
              <a:gd name="connsiteX109" fmla="*/ 2082936 w 5795751"/>
              <a:gd name="connsiteY109" fmla="*/ 1027830 h 4361416"/>
              <a:gd name="connsiteX110" fmla="*/ 2084852 w 5795751"/>
              <a:gd name="connsiteY110" fmla="*/ 1028313 h 4361416"/>
              <a:gd name="connsiteX111" fmla="*/ 2073977 w 5795751"/>
              <a:gd name="connsiteY111" fmla="*/ 1025573 h 4361416"/>
              <a:gd name="connsiteX112" fmla="*/ 2076031 w 5795751"/>
              <a:gd name="connsiteY112" fmla="*/ 1026090 h 4361416"/>
              <a:gd name="connsiteX113" fmla="*/ 2079524 w 5795751"/>
              <a:gd name="connsiteY113" fmla="*/ 1026970 h 4361416"/>
              <a:gd name="connsiteX114" fmla="*/ 2062929 w 5795751"/>
              <a:gd name="connsiteY114" fmla="*/ 1022790 h 4361416"/>
              <a:gd name="connsiteX115" fmla="*/ 2070513 w 5795751"/>
              <a:gd name="connsiteY115" fmla="*/ 1024700 h 4361416"/>
              <a:gd name="connsiteX116" fmla="*/ 2073977 w 5795751"/>
              <a:gd name="connsiteY116" fmla="*/ 1025573 h 4361416"/>
              <a:gd name="connsiteX117" fmla="*/ 2050095 w 5795751"/>
              <a:gd name="connsiteY117" fmla="*/ 1019557 h 4361416"/>
              <a:gd name="connsiteX118" fmla="*/ 2062929 w 5795751"/>
              <a:gd name="connsiteY118" fmla="*/ 1022790 h 4361416"/>
              <a:gd name="connsiteX119" fmla="*/ 2052282 w 5795751"/>
              <a:gd name="connsiteY119" fmla="*/ 1020108 h 4361416"/>
              <a:gd name="connsiteX120" fmla="*/ 2045327 w 5795751"/>
              <a:gd name="connsiteY120" fmla="*/ 1018356 h 4361416"/>
              <a:gd name="connsiteX121" fmla="*/ 2047212 w 5795751"/>
              <a:gd name="connsiteY121" fmla="*/ 1018830 h 4361416"/>
              <a:gd name="connsiteX122" fmla="*/ 2050095 w 5795751"/>
              <a:gd name="connsiteY122" fmla="*/ 1019557 h 4361416"/>
              <a:gd name="connsiteX123" fmla="*/ 2044605 w 5795751"/>
              <a:gd name="connsiteY123" fmla="*/ 1018174 h 4361416"/>
              <a:gd name="connsiteX124" fmla="*/ 2044793 w 5795751"/>
              <a:gd name="connsiteY124" fmla="*/ 1018221 h 4361416"/>
              <a:gd name="connsiteX125" fmla="*/ 2045327 w 5795751"/>
              <a:gd name="connsiteY125" fmla="*/ 1018356 h 4361416"/>
              <a:gd name="connsiteX126" fmla="*/ 1983194 w 5795751"/>
              <a:gd name="connsiteY126" fmla="*/ 1002704 h 4361416"/>
              <a:gd name="connsiteX127" fmla="*/ 2013900 w 5795751"/>
              <a:gd name="connsiteY127" fmla="*/ 1358514 h 4361416"/>
              <a:gd name="connsiteX128" fmla="*/ 2182782 w 5795751"/>
              <a:gd name="connsiteY128" fmla="*/ 1497744 h 4361416"/>
              <a:gd name="connsiteX129" fmla="*/ 2197895 w 5795751"/>
              <a:gd name="connsiteY129" fmla="*/ 1728345 h 4361416"/>
              <a:gd name="connsiteX130" fmla="*/ 2205952 w 5795751"/>
              <a:gd name="connsiteY130" fmla="*/ 1744834 h 4361416"/>
              <a:gd name="connsiteX131" fmla="*/ 2205025 w 5795751"/>
              <a:gd name="connsiteY131" fmla="*/ 1745331 h 4361416"/>
              <a:gd name="connsiteX132" fmla="*/ 1347752 w 5795751"/>
              <a:gd name="connsiteY132" fmla="*/ 1857231 h 4361416"/>
              <a:gd name="connsiteX133" fmla="*/ 1301625 w 5795751"/>
              <a:gd name="connsiteY133" fmla="*/ 1964349 h 4361416"/>
              <a:gd name="connsiteX134" fmla="*/ 1639893 w 5795751"/>
              <a:gd name="connsiteY134" fmla="*/ 2025559 h 4361416"/>
              <a:gd name="connsiteX135" fmla="*/ 2256126 w 5795751"/>
              <a:gd name="connsiteY135" fmla="*/ 1857709 h 4361416"/>
              <a:gd name="connsiteX136" fmla="*/ 2272514 w 5795751"/>
              <a:gd name="connsiteY136" fmla="*/ 1848906 h 4361416"/>
              <a:gd name="connsiteX137" fmla="*/ 2277538 w 5795751"/>
              <a:gd name="connsiteY137" fmla="*/ 1855489 h 4361416"/>
              <a:gd name="connsiteX138" fmla="*/ 2443781 w 5795751"/>
              <a:gd name="connsiteY138" fmla="*/ 1977315 h 4361416"/>
              <a:gd name="connsiteX139" fmla="*/ 2551252 w 5795751"/>
              <a:gd name="connsiteY139" fmla="*/ 2379536 h 4361416"/>
              <a:gd name="connsiteX140" fmla="*/ 2889016 w 5795751"/>
              <a:gd name="connsiteY140" fmla="*/ 2565176 h 4361416"/>
              <a:gd name="connsiteX141" fmla="*/ 2904369 w 5795751"/>
              <a:gd name="connsiteY141" fmla="*/ 2441416 h 4361416"/>
              <a:gd name="connsiteX142" fmla="*/ 2658722 w 5795751"/>
              <a:gd name="connsiteY142" fmla="*/ 2302185 h 4361416"/>
              <a:gd name="connsiteX143" fmla="*/ 2581958 w 5795751"/>
              <a:gd name="connsiteY143" fmla="*/ 1946375 h 4361416"/>
              <a:gd name="connsiteX144" fmla="*/ 2581958 w 5795751"/>
              <a:gd name="connsiteY144" fmla="*/ 1884495 h 4361416"/>
              <a:gd name="connsiteX145" fmla="*/ 2520546 w 5795751"/>
              <a:gd name="connsiteY145" fmla="*/ 1869025 h 4361416"/>
              <a:gd name="connsiteX146" fmla="*/ 2336311 w 5795751"/>
              <a:gd name="connsiteY146" fmla="*/ 1729795 h 4361416"/>
              <a:gd name="connsiteX147" fmla="*/ 2305605 w 5795751"/>
              <a:gd name="connsiteY147" fmla="*/ 1466804 h 4361416"/>
              <a:gd name="connsiteX148" fmla="*/ 2320958 w 5795751"/>
              <a:gd name="connsiteY148" fmla="*/ 1420394 h 4361416"/>
              <a:gd name="connsiteX149" fmla="*/ 2259546 w 5795751"/>
              <a:gd name="connsiteY149" fmla="*/ 1389454 h 4361416"/>
              <a:gd name="connsiteX150" fmla="*/ 2121370 w 5795751"/>
              <a:gd name="connsiteY150" fmla="*/ 1296634 h 4361416"/>
              <a:gd name="connsiteX151" fmla="*/ 2106017 w 5795751"/>
              <a:gd name="connsiteY151" fmla="*/ 1033644 h 4361416"/>
              <a:gd name="connsiteX152" fmla="*/ 2104098 w 5795751"/>
              <a:gd name="connsiteY152" fmla="*/ 1033160 h 4361416"/>
              <a:gd name="connsiteX153" fmla="*/ 2103794 w 5795751"/>
              <a:gd name="connsiteY153" fmla="*/ 1033084 h 4361416"/>
              <a:gd name="connsiteX154" fmla="*/ 2103410 w 5795751"/>
              <a:gd name="connsiteY154" fmla="*/ 1032987 h 4361416"/>
              <a:gd name="connsiteX155" fmla="*/ 2100781 w 5795751"/>
              <a:gd name="connsiteY155" fmla="*/ 1032325 h 4361416"/>
              <a:gd name="connsiteX156" fmla="*/ 2098341 w 5795751"/>
              <a:gd name="connsiteY156" fmla="*/ 1031710 h 4361416"/>
              <a:gd name="connsiteX157" fmla="*/ 2096652 w 5795751"/>
              <a:gd name="connsiteY157" fmla="*/ 1031285 h 4361416"/>
              <a:gd name="connsiteX158" fmla="*/ 2090664 w 5795751"/>
              <a:gd name="connsiteY158" fmla="*/ 1029776 h 4361416"/>
              <a:gd name="connsiteX159" fmla="*/ 2088168 w 5795751"/>
              <a:gd name="connsiteY159" fmla="*/ 1029148 h 4361416"/>
              <a:gd name="connsiteX160" fmla="*/ 2088084 w 5795751"/>
              <a:gd name="connsiteY160" fmla="*/ 1029127 h 4361416"/>
              <a:gd name="connsiteX161" fmla="*/ 2087789 w 5795751"/>
              <a:gd name="connsiteY161" fmla="*/ 1029052 h 4361416"/>
              <a:gd name="connsiteX162" fmla="*/ 2087594 w 5795751"/>
              <a:gd name="connsiteY162" fmla="*/ 1029003 h 4361416"/>
              <a:gd name="connsiteX163" fmla="*/ 2087221 w 5795751"/>
              <a:gd name="connsiteY163" fmla="*/ 1028909 h 4361416"/>
              <a:gd name="connsiteX164" fmla="*/ 2086779 w 5795751"/>
              <a:gd name="connsiteY164" fmla="*/ 1028798 h 4361416"/>
              <a:gd name="connsiteX165" fmla="*/ 2085812 w 5795751"/>
              <a:gd name="connsiteY165" fmla="*/ 1028554 h 4361416"/>
              <a:gd name="connsiteX166" fmla="*/ 2082936 w 5795751"/>
              <a:gd name="connsiteY166" fmla="*/ 1027830 h 4361416"/>
              <a:gd name="connsiteX167" fmla="*/ 2080109 w 5795751"/>
              <a:gd name="connsiteY167" fmla="*/ 1027117 h 4361416"/>
              <a:gd name="connsiteX168" fmla="*/ 2047212 w 5795751"/>
              <a:gd name="connsiteY168" fmla="*/ 1018830 h 4361416"/>
              <a:gd name="connsiteX169" fmla="*/ 2045565 w 5795751"/>
              <a:gd name="connsiteY169" fmla="*/ 1018415 h 4361416"/>
              <a:gd name="connsiteX170" fmla="*/ 2044793 w 5795751"/>
              <a:gd name="connsiteY170" fmla="*/ 1018221 h 4361416"/>
              <a:gd name="connsiteX171" fmla="*/ 2040138 w 5795751"/>
              <a:gd name="connsiteY171" fmla="*/ 1017048 h 4361416"/>
              <a:gd name="connsiteX172" fmla="*/ 1983194 w 5795751"/>
              <a:gd name="connsiteY172" fmla="*/ 1002704 h 4361416"/>
              <a:gd name="connsiteX173" fmla="*/ 2359849 w 5795751"/>
              <a:gd name="connsiteY173" fmla="*/ 498319 h 4361416"/>
              <a:gd name="connsiteX174" fmla="*/ 2240440 w 5795751"/>
              <a:gd name="connsiteY174" fmla="*/ 515756 h 4361416"/>
              <a:gd name="connsiteX175" fmla="*/ 1793619 w 5795751"/>
              <a:gd name="connsiteY175" fmla="*/ 853812 h 4361416"/>
              <a:gd name="connsiteX176" fmla="*/ 1100275 w 5795751"/>
              <a:gd name="connsiteY176" fmla="*/ 1606753 h 4361416"/>
              <a:gd name="connsiteX177" fmla="*/ 1223536 w 5795751"/>
              <a:gd name="connsiteY177" fmla="*/ 1606753 h 4361416"/>
              <a:gd name="connsiteX178" fmla="*/ 1839842 w 5795751"/>
              <a:gd name="connsiteY178" fmla="*/ 976741 h 4361416"/>
              <a:gd name="connsiteX179" fmla="*/ 1870657 w 5795751"/>
              <a:gd name="connsiteY179" fmla="*/ 976741 h 4361416"/>
              <a:gd name="connsiteX180" fmla="*/ 1886064 w 5795751"/>
              <a:gd name="connsiteY180" fmla="*/ 946009 h 4361416"/>
              <a:gd name="connsiteX181" fmla="*/ 2271255 w 5795751"/>
              <a:gd name="connsiteY181" fmla="*/ 638686 h 4361416"/>
              <a:gd name="connsiteX182" fmla="*/ 2810522 w 5795751"/>
              <a:gd name="connsiteY182" fmla="*/ 730883 h 4361416"/>
              <a:gd name="connsiteX183" fmla="*/ 2872153 w 5795751"/>
              <a:gd name="connsiteY183" fmla="*/ 623319 h 4361416"/>
              <a:gd name="connsiteX184" fmla="*/ 2359849 w 5795751"/>
              <a:gd name="connsiteY184" fmla="*/ 498319 h 4361416"/>
              <a:gd name="connsiteX185" fmla="*/ 4463621 w 5795751"/>
              <a:gd name="connsiteY185" fmla="*/ 269792 h 4361416"/>
              <a:gd name="connsiteX186" fmla="*/ 4417472 w 5795751"/>
              <a:gd name="connsiteY186" fmla="*/ 377262 h 4361416"/>
              <a:gd name="connsiteX187" fmla="*/ 4232874 w 5795751"/>
              <a:gd name="connsiteY187" fmla="*/ 561497 h 4361416"/>
              <a:gd name="connsiteX188" fmla="*/ 3879063 w 5795751"/>
              <a:gd name="connsiteY188" fmla="*/ 546144 h 4361416"/>
              <a:gd name="connsiteX189" fmla="*/ 3817530 w 5795751"/>
              <a:gd name="connsiteY189" fmla="*/ 515438 h 4361416"/>
              <a:gd name="connsiteX190" fmla="*/ 3786764 w 5795751"/>
              <a:gd name="connsiteY190" fmla="*/ 561497 h 4361416"/>
              <a:gd name="connsiteX191" fmla="*/ 3709848 w 5795751"/>
              <a:gd name="connsiteY191" fmla="*/ 638262 h 4361416"/>
              <a:gd name="connsiteX192" fmla="*/ 3638701 w 5795751"/>
              <a:gd name="connsiteY192" fmla="*/ 636343 h 4361416"/>
              <a:gd name="connsiteX193" fmla="*/ 3613375 w 5795751"/>
              <a:gd name="connsiteY193" fmla="*/ 627762 h 4361416"/>
              <a:gd name="connsiteX194" fmla="*/ 3575193 w 5795751"/>
              <a:gd name="connsiteY194" fmla="*/ 576226 h 4361416"/>
              <a:gd name="connsiteX195" fmla="*/ 3384540 w 5795751"/>
              <a:gd name="connsiteY195" fmla="*/ 406710 h 4361416"/>
              <a:gd name="connsiteX196" fmla="*/ 3323176 w 5795751"/>
              <a:gd name="connsiteY196" fmla="*/ 514718 h 4361416"/>
              <a:gd name="connsiteX197" fmla="*/ 3654115 w 5795751"/>
              <a:gd name="connsiteY197" fmla="*/ 975349 h 4361416"/>
              <a:gd name="connsiteX198" fmla="*/ 3661496 w 5795751"/>
              <a:gd name="connsiteY198" fmla="*/ 1001212 h 4361416"/>
              <a:gd name="connsiteX199" fmla="*/ 3609981 w 5795751"/>
              <a:gd name="connsiteY199" fmla="*/ 1034459 h 4361416"/>
              <a:gd name="connsiteX200" fmla="*/ 2812222 w 5795751"/>
              <a:gd name="connsiteY200" fmla="*/ 993918 h 4361416"/>
              <a:gd name="connsiteX201" fmla="*/ 2765674 w 5795751"/>
              <a:gd name="connsiteY201" fmla="*/ 1024669 h 4361416"/>
              <a:gd name="connsiteX202" fmla="*/ 2719127 w 5795751"/>
              <a:gd name="connsiteY202" fmla="*/ 1070796 h 4361416"/>
              <a:gd name="connsiteX203" fmla="*/ 3262179 w 5795751"/>
              <a:gd name="connsiteY203" fmla="*/ 1255306 h 4361416"/>
              <a:gd name="connsiteX204" fmla="*/ 3637467 w 5795751"/>
              <a:gd name="connsiteY204" fmla="*/ 1164493 h 4361416"/>
              <a:gd name="connsiteX205" fmla="*/ 3694539 w 5795751"/>
              <a:gd name="connsiteY205" fmla="*/ 1131802 h 4361416"/>
              <a:gd name="connsiteX206" fmla="*/ 3709336 w 5795751"/>
              <a:gd name="connsiteY206" fmla="*/ 1206886 h 4361416"/>
              <a:gd name="connsiteX207" fmla="*/ 3706699 w 5795751"/>
              <a:gd name="connsiteY207" fmla="*/ 1857104 h 4361416"/>
              <a:gd name="connsiteX208" fmla="*/ 3829427 w 5795751"/>
              <a:gd name="connsiteY208" fmla="*/ 1872534 h 4361416"/>
              <a:gd name="connsiteX209" fmla="*/ 3715722 w 5795751"/>
              <a:gd name="connsiteY209" fmla="*/ 807140 h 4361416"/>
              <a:gd name="connsiteX210" fmla="*/ 3692436 w 5795751"/>
              <a:gd name="connsiteY210" fmla="*/ 761085 h 4361416"/>
              <a:gd name="connsiteX211" fmla="*/ 3717540 w 5795751"/>
              <a:gd name="connsiteY211" fmla="*/ 761085 h 4361416"/>
              <a:gd name="connsiteX212" fmla="*/ 3755998 w 5795751"/>
              <a:gd name="connsiteY212" fmla="*/ 761085 h 4361416"/>
              <a:gd name="connsiteX213" fmla="*/ 3863680 w 5795751"/>
              <a:gd name="connsiteY213" fmla="*/ 668967 h 4361416"/>
              <a:gd name="connsiteX214" fmla="*/ 4263641 w 5795751"/>
              <a:gd name="connsiteY214" fmla="*/ 684320 h 4361416"/>
              <a:gd name="connsiteX215" fmla="*/ 4479004 w 5795751"/>
              <a:gd name="connsiteY215" fmla="*/ 515438 h 4361416"/>
              <a:gd name="connsiteX216" fmla="*/ 5078946 w 5795751"/>
              <a:gd name="connsiteY216" fmla="*/ 653614 h 4361416"/>
              <a:gd name="connsiteX217" fmla="*/ 5063563 w 5795751"/>
              <a:gd name="connsiteY217" fmla="*/ 530791 h 4361416"/>
              <a:gd name="connsiteX218" fmla="*/ 4525154 w 5795751"/>
              <a:gd name="connsiteY218" fmla="*/ 377262 h 4361416"/>
              <a:gd name="connsiteX219" fmla="*/ 4463621 w 5795751"/>
              <a:gd name="connsiteY219" fmla="*/ 269792 h 4361416"/>
              <a:gd name="connsiteX220" fmla="*/ 4126403 w 5795751"/>
              <a:gd name="connsiteY220" fmla="*/ 371 h 4361416"/>
              <a:gd name="connsiteX221" fmla="*/ 5795751 w 5795751"/>
              <a:gd name="connsiteY221" fmla="*/ 590303 h 4361416"/>
              <a:gd name="connsiteX222" fmla="*/ 4776464 w 5795751"/>
              <a:gd name="connsiteY222" fmla="*/ 1391980 h 4361416"/>
              <a:gd name="connsiteX223" fmla="*/ 4405815 w 5795751"/>
              <a:gd name="connsiteY223" fmla="*/ 2147406 h 4361416"/>
              <a:gd name="connsiteX224" fmla="*/ 3571854 w 5795751"/>
              <a:gd name="connsiteY224" fmla="*/ 3103252 h 4361416"/>
              <a:gd name="connsiteX225" fmla="*/ 2042924 w 5795751"/>
              <a:gd name="connsiteY225" fmla="*/ 3627425 h 4361416"/>
              <a:gd name="connsiteX226" fmla="*/ 1502394 w 5795751"/>
              <a:gd name="connsiteY226" fmla="*/ 4352017 h 4361416"/>
              <a:gd name="connsiteX227" fmla="*/ 313226 w 5795751"/>
              <a:gd name="connsiteY227" fmla="*/ 3565758 h 4361416"/>
              <a:gd name="connsiteX228" fmla="*/ 236008 w 5795751"/>
              <a:gd name="connsiteY228" fmla="*/ 2517411 h 4361416"/>
              <a:gd name="connsiteX229" fmla="*/ 822869 w 5795751"/>
              <a:gd name="connsiteY229" fmla="*/ 1222395 h 4361416"/>
              <a:gd name="connsiteX230" fmla="*/ 2830554 w 5795751"/>
              <a:gd name="connsiteY230" fmla="*/ 297383 h 4361416"/>
              <a:gd name="connsiteX231" fmla="*/ 4126403 w 5795751"/>
              <a:gd name="connsiteY231" fmla="*/ 371 h 436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5795751" h="4361416">
                <a:moveTo>
                  <a:pt x="2369466" y="2903444"/>
                </a:moveTo>
                <a:cubicBezTo>
                  <a:pt x="2369466" y="2918785"/>
                  <a:pt x="2214279" y="3271626"/>
                  <a:pt x="1841831" y="3148899"/>
                </a:cubicBezTo>
                <a:cubicBezTo>
                  <a:pt x="1841831" y="3148899"/>
                  <a:pt x="1841831" y="3148899"/>
                  <a:pt x="1779757" y="3118217"/>
                </a:cubicBezTo>
                <a:cubicBezTo>
                  <a:pt x="1779757" y="3118217"/>
                  <a:pt x="1779757" y="3118217"/>
                  <a:pt x="1764238" y="3194921"/>
                </a:cubicBezTo>
                <a:cubicBezTo>
                  <a:pt x="1764238" y="3286967"/>
                  <a:pt x="1717682" y="3348330"/>
                  <a:pt x="1655607" y="3379012"/>
                </a:cubicBezTo>
                <a:cubicBezTo>
                  <a:pt x="1546977" y="3455717"/>
                  <a:pt x="1376272" y="3440376"/>
                  <a:pt x="1283160" y="3394353"/>
                </a:cubicBezTo>
                <a:cubicBezTo>
                  <a:pt x="1283160" y="3394353"/>
                  <a:pt x="1283160" y="3394353"/>
                  <a:pt x="1221085" y="3501740"/>
                </a:cubicBezTo>
                <a:cubicBezTo>
                  <a:pt x="1298678" y="3532421"/>
                  <a:pt x="1376272" y="3547762"/>
                  <a:pt x="1453865" y="3547762"/>
                </a:cubicBezTo>
                <a:cubicBezTo>
                  <a:pt x="1546977" y="3547762"/>
                  <a:pt x="1640089" y="3532421"/>
                  <a:pt x="1717682" y="3486399"/>
                </a:cubicBezTo>
                <a:cubicBezTo>
                  <a:pt x="1795275" y="3440376"/>
                  <a:pt x="1857350" y="3363671"/>
                  <a:pt x="1872869" y="3286967"/>
                </a:cubicBezTo>
                <a:cubicBezTo>
                  <a:pt x="2214279" y="3363671"/>
                  <a:pt x="2431540" y="3102876"/>
                  <a:pt x="2493615" y="2934126"/>
                </a:cubicBezTo>
                <a:cubicBezTo>
                  <a:pt x="2493615" y="2934126"/>
                  <a:pt x="2493615" y="2934126"/>
                  <a:pt x="2369466" y="2903444"/>
                </a:cubicBezTo>
                <a:close/>
                <a:moveTo>
                  <a:pt x="619514" y="2468529"/>
                </a:moveTo>
                <a:cubicBezTo>
                  <a:pt x="604026" y="2468529"/>
                  <a:pt x="480118" y="2607523"/>
                  <a:pt x="495606" y="2808291"/>
                </a:cubicBezTo>
                <a:cubicBezTo>
                  <a:pt x="511095" y="2947284"/>
                  <a:pt x="588537" y="3086278"/>
                  <a:pt x="727933" y="3209827"/>
                </a:cubicBezTo>
                <a:cubicBezTo>
                  <a:pt x="696956" y="3395152"/>
                  <a:pt x="727933" y="3595920"/>
                  <a:pt x="836352" y="3734913"/>
                </a:cubicBezTo>
                <a:cubicBezTo>
                  <a:pt x="944771" y="3873907"/>
                  <a:pt x="1099656" y="3966569"/>
                  <a:pt x="1285517" y="3966569"/>
                </a:cubicBezTo>
                <a:lnTo>
                  <a:pt x="1285517" y="3843019"/>
                </a:lnTo>
                <a:cubicBezTo>
                  <a:pt x="1146121" y="3843019"/>
                  <a:pt x="1022214" y="3781245"/>
                  <a:pt x="944771" y="3673139"/>
                </a:cubicBezTo>
                <a:cubicBezTo>
                  <a:pt x="851841" y="3534145"/>
                  <a:pt x="820864" y="3364264"/>
                  <a:pt x="867329" y="3194384"/>
                </a:cubicBezTo>
                <a:cubicBezTo>
                  <a:pt x="867329" y="3194384"/>
                  <a:pt x="867329" y="3194384"/>
                  <a:pt x="867329" y="3163496"/>
                </a:cubicBezTo>
                <a:cubicBezTo>
                  <a:pt x="867329" y="3163496"/>
                  <a:pt x="867329" y="3163496"/>
                  <a:pt x="836352" y="3132609"/>
                </a:cubicBezTo>
                <a:cubicBezTo>
                  <a:pt x="712445" y="3024503"/>
                  <a:pt x="635002" y="2916397"/>
                  <a:pt x="619514" y="2792847"/>
                </a:cubicBezTo>
                <a:cubicBezTo>
                  <a:pt x="619514" y="2653854"/>
                  <a:pt x="712445" y="2545748"/>
                  <a:pt x="712445" y="2545748"/>
                </a:cubicBezTo>
                <a:cubicBezTo>
                  <a:pt x="712445" y="2545748"/>
                  <a:pt x="712445" y="2545748"/>
                  <a:pt x="619514" y="2468529"/>
                </a:cubicBezTo>
                <a:close/>
                <a:moveTo>
                  <a:pt x="639869" y="1759778"/>
                </a:moveTo>
                <a:cubicBezTo>
                  <a:pt x="639869" y="1775206"/>
                  <a:pt x="608982" y="2068352"/>
                  <a:pt x="840638" y="2299783"/>
                </a:cubicBezTo>
                <a:cubicBezTo>
                  <a:pt x="995075" y="2469499"/>
                  <a:pt x="1257619" y="2562071"/>
                  <a:pt x="1581937" y="2562071"/>
                </a:cubicBezTo>
                <a:cubicBezTo>
                  <a:pt x="1659156" y="2839788"/>
                  <a:pt x="1859924" y="3024932"/>
                  <a:pt x="2107024" y="3040361"/>
                </a:cubicBezTo>
                <a:lnTo>
                  <a:pt x="2107024" y="2916932"/>
                </a:lnTo>
                <a:cubicBezTo>
                  <a:pt x="1921699" y="2901503"/>
                  <a:pt x="1751818" y="2731787"/>
                  <a:pt x="1690043" y="2484928"/>
                </a:cubicBezTo>
                <a:cubicBezTo>
                  <a:pt x="1690043" y="2484928"/>
                  <a:pt x="1690043" y="2484928"/>
                  <a:pt x="1690043" y="2438641"/>
                </a:cubicBezTo>
                <a:cubicBezTo>
                  <a:pt x="1690043" y="2438641"/>
                  <a:pt x="1690043" y="2438641"/>
                  <a:pt x="1628268" y="2438641"/>
                </a:cubicBezTo>
                <a:cubicBezTo>
                  <a:pt x="1319394" y="2454070"/>
                  <a:pt x="1072294" y="2376926"/>
                  <a:pt x="917857" y="2207210"/>
                </a:cubicBezTo>
                <a:cubicBezTo>
                  <a:pt x="747976" y="2022066"/>
                  <a:pt x="763419" y="1775206"/>
                  <a:pt x="763419" y="1775206"/>
                </a:cubicBezTo>
                <a:lnTo>
                  <a:pt x="759750" y="1774290"/>
                </a:lnTo>
                <a:lnTo>
                  <a:pt x="752425" y="1772460"/>
                </a:lnTo>
                <a:cubicBezTo>
                  <a:pt x="748760" y="1771545"/>
                  <a:pt x="743873" y="1770325"/>
                  <a:pt x="737358" y="1768697"/>
                </a:cubicBezTo>
                <a:lnTo>
                  <a:pt x="713532" y="1762747"/>
                </a:lnTo>
                <a:lnTo>
                  <a:pt x="709366" y="1761706"/>
                </a:lnTo>
                <a:lnTo>
                  <a:pt x="704343" y="1760452"/>
                </a:lnTo>
                <a:lnTo>
                  <a:pt x="702609" y="1760019"/>
                </a:lnTo>
                <a:cubicBezTo>
                  <a:pt x="701644" y="1759778"/>
                  <a:pt x="701644" y="1759778"/>
                  <a:pt x="701644" y="1759778"/>
                </a:cubicBezTo>
                <a:lnTo>
                  <a:pt x="704343" y="1760452"/>
                </a:lnTo>
                <a:lnTo>
                  <a:pt x="713532" y="1762747"/>
                </a:lnTo>
                <a:lnTo>
                  <a:pt x="727706" y="1766287"/>
                </a:lnTo>
                <a:lnTo>
                  <a:pt x="759750" y="1774290"/>
                </a:lnTo>
                <a:lnTo>
                  <a:pt x="760161" y="1774393"/>
                </a:lnTo>
                <a:cubicBezTo>
                  <a:pt x="763419" y="1775206"/>
                  <a:pt x="763419" y="1775206"/>
                  <a:pt x="763419" y="1775206"/>
                </a:cubicBezTo>
                <a:cubicBezTo>
                  <a:pt x="763419" y="1775206"/>
                  <a:pt x="763419" y="1775206"/>
                  <a:pt x="639869" y="1759778"/>
                </a:cubicBezTo>
                <a:close/>
                <a:moveTo>
                  <a:pt x="3415387" y="1561959"/>
                </a:moveTo>
                <a:lnTo>
                  <a:pt x="3418765" y="1563640"/>
                </a:lnTo>
                <a:cubicBezTo>
                  <a:pt x="3418765" y="1563640"/>
                  <a:pt x="3418765" y="1563640"/>
                  <a:pt x="3417798" y="1563159"/>
                </a:cubicBezTo>
                <a:close/>
                <a:moveTo>
                  <a:pt x="3403007" y="1555799"/>
                </a:moveTo>
                <a:lnTo>
                  <a:pt x="3415387" y="1561959"/>
                </a:lnTo>
                <a:lnTo>
                  <a:pt x="3411029" y="1559791"/>
                </a:lnTo>
                <a:close/>
                <a:moveTo>
                  <a:pt x="3356876" y="1532845"/>
                </a:moveTo>
                <a:cubicBezTo>
                  <a:pt x="3372348" y="1540544"/>
                  <a:pt x="3383952" y="1546318"/>
                  <a:pt x="3392656" y="1550648"/>
                </a:cubicBezTo>
                <a:lnTo>
                  <a:pt x="3403007" y="1555799"/>
                </a:lnTo>
                <a:lnTo>
                  <a:pt x="3382985" y="1545837"/>
                </a:lnTo>
                <a:cubicBezTo>
                  <a:pt x="3356876" y="1532845"/>
                  <a:pt x="3356876" y="1532845"/>
                  <a:pt x="3356876" y="1532845"/>
                </a:cubicBezTo>
                <a:close/>
                <a:moveTo>
                  <a:pt x="3310460" y="1502051"/>
                </a:moveTo>
                <a:cubicBezTo>
                  <a:pt x="3310460" y="1502051"/>
                  <a:pt x="3038489" y="1962166"/>
                  <a:pt x="3425197" y="2451038"/>
                </a:cubicBezTo>
                <a:lnTo>
                  <a:pt x="3447174" y="2475974"/>
                </a:lnTo>
                <a:lnTo>
                  <a:pt x="3359567" y="2503136"/>
                </a:lnTo>
                <a:cubicBezTo>
                  <a:pt x="3130862" y="2597445"/>
                  <a:pt x="3001017" y="2809639"/>
                  <a:pt x="3001017" y="2809639"/>
                </a:cubicBezTo>
                <a:cubicBezTo>
                  <a:pt x="3001017" y="2809639"/>
                  <a:pt x="3001017" y="2809639"/>
                  <a:pt x="3108940" y="2871228"/>
                </a:cubicBezTo>
                <a:cubicBezTo>
                  <a:pt x="3124358" y="2855831"/>
                  <a:pt x="3432711" y="2347719"/>
                  <a:pt x="4003164" y="2686460"/>
                </a:cubicBezTo>
                <a:cubicBezTo>
                  <a:pt x="4003164" y="2686460"/>
                  <a:pt x="4003164" y="2686460"/>
                  <a:pt x="4080252" y="2578679"/>
                </a:cubicBezTo>
                <a:cubicBezTo>
                  <a:pt x="3918367" y="2486295"/>
                  <a:pt x="3765154" y="2437216"/>
                  <a:pt x="3614109" y="2444433"/>
                </a:cubicBezTo>
                <a:lnTo>
                  <a:pt x="3569591" y="2449371"/>
                </a:lnTo>
                <a:lnTo>
                  <a:pt x="3515484" y="2385926"/>
                </a:lnTo>
                <a:cubicBezTo>
                  <a:pt x="3185776" y="1957895"/>
                  <a:pt x="3404259" y="1578075"/>
                  <a:pt x="3418765" y="1563640"/>
                </a:cubicBezTo>
                <a:cubicBezTo>
                  <a:pt x="3418765" y="1563640"/>
                  <a:pt x="3418765" y="1563640"/>
                  <a:pt x="3310460" y="1502051"/>
                </a:cubicBezTo>
                <a:close/>
                <a:moveTo>
                  <a:pt x="2103524" y="1033016"/>
                </a:moveTo>
                <a:lnTo>
                  <a:pt x="2103794" y="1033084"/>
                </a:lnTo>
                <a:lnTo>
                  <a:pt x="2105057" y="1033402"/>
                </a:lnTo>
                <a:cubicBezTo>
                  <a:pt x="2106017" y="1033644"/>
                  <a:pt x="2106017" y="1033644"/>
                  <a:pt x="2106017" y="1033644"/>
                </a:cubicBezTo>
                <a:close/>
                <a:moveTo>
                  <a:pt x="2103353" y="1032973"/>
                </a:moveTo>
                <a:lnTo>
                  <a:pt x="2103410" y="1032987"/>
                </a:lnTo>
                <a:lnTo>
                  <a:pt x="2103524" y="1033016"/>
                </a:lnTo>
                <a:close/>
                <a:moveTo>
                  <a:pt x="2099529" y="1032010"/>
                </a:moveTo>
                <a:lnTo>
                  <a:pt x="2100781" y="1032325"/>
                </a:lnTo>
                <a:lnTo>
                  <a:pt x="2103353" y="1032973"/>
                </a:lnTo>
                <a:close/>
                <a:moveTo>
                  <a:pt x="2090172" y="1029653"/>
                </a:moveTo>
                <a:lnTo>
                  <a:pt x="2096652" y="1031285"/>
                </a:lnTo>
                <a:lnTo>
                  <a:pt x="2099529" y="1032010"/>
                </a:lnTo>
                <a:close/>
                <a:moveTo>
                  <a:pt x="2088109" y="1029133"/>
                </a:moveTo>
                <a:lnTo>
                  <a:pt x="2088168" y="1029148"/>
                </a:lnTo>
                <a:lnTo>
                  <a:pt x="2090172" y="1029653"/>
                </a:lnTo>
                <a:close/>
                <a:moveTo>
                  <a:pt x="2087899" y="1029080"/>
                </a:moveTo>
                <a:lnTo>
                  <a:pt x="2088084" y="1029127"/>
                </a:lnTo>
                <a:lnTo>
                  <a:pt x="2088109" y="1029133"/>
                </a:lnTo>
                <a:close/>
                <a:moveTo>
                  <a:pt x="2087595" y="1029004"/>
                </a:moveTo>
                <a:lnTo>
                  <a:pt x="2087789" y="1029052"/>
                </a:lnTo>
                <a:lnTo>
                  <a:pt x="2087899" y="1029080"/>
                </a:lnTo>
                <a:close/>
                <a:moveTo>
                  <a:pt x="2087339" y="1028939"/>
                </a:moveTo>
                <a:lnTo>
                  <a:pt x="2087594" y="1029003"/>
                </a:lnTo>
                <a:lnTo>
                  <a:pt x="2087595" y="1029004"/>
                </a:lnTo>
                <a:close/>
                <a:moveTo>
                  <a:pt x="2087025" y="1028860"/>
                </a:moveTo>
                <a:lnTo>
                  <a:pt x="2087221" y="1028909"/>
                </a:lnTo>
                <a:lnTo>
                  <a:pt x="2087339" y="1028939"/>
                </a:lnTo>
                <a:close/>
                <a:moveTo>
                  <a:pt x="2085996" y="1028601"/>
                </a:moveTo>
                <a:lnTo>
                  <a:pt x="2086779" y="1028798"/>
                </a:lnTo>
                <a:lnTo>
                  <a:pt x="2087025" y="1028860"/>
                </a:lnTo>
                <a:close/>
                <a:moveTo>
                  <a:pt x="2084852" y="1028313"/>
                </a:moveTo>
                <a:lnTo>
                  <a:pt x="2085812" y="1028554"/>
                </a:lnTo>
                <a:lnTo>
                  <a:pt x="2085996" y="1028601"/>
                </a:lnTo>
                <a:close/>
                <a:moveTo>
                  <a:pt x="2079524" y="1026970"/>
                </a:moveTo>
                <a:lnTo>
                  <a:pt x="2082936" y="1027830"/>
                </a:lnTo>
                <a:lnTo>
                  <a:pt x="2084852" y="1028313"/>
                </a:lnTo>
                <a:close/>
                <a:moveTo>
                  <a:pt x="2073977" y="1025573"/>
                </a:moveTo>
                <a:lnTo>
                  <a:pt x="2076031" y="1026090"/>
                </a:lnTo>
                <a:lnTo>
                  <a:pt x="2079524" y="1026970"/>
                </a:lnTo>
                <a:close/>
                <a:moveTo>
                  <a:pt x="2062929" y="1022790"/>
                </a:moveTo>
                <a:lnTo>
                  <a:pt x="2070513" y="1024700"/>
                </a:lnTo>
                <a:lnTo>
                  <a:pt x="2073977" y="1025573"/>
                </a:lnTo>
                <a:close/>
                <a:moveTo>
                  <a:pt x="2050095" y="1019557"/>
                </a:moveTo>
                <a:lnTo>
                  <a:pt x="2062929" y="1022790"/>
                </a:lnTo>
                <a:lnTo>
                  <a:pt x="2052282" y="1020108"/>
                </a:lnTo>
                <a:close/>
                <a:moveTo>
                  <a:pt x="2045327" y="1018356"/>
                </a:moveTo>
                <a:lnTo>
                  <a:pt x="2047212" y="1018830"/>
                </a:lnTo>
                <a:lnTo>
                  <a:pt x="2050095" y="1019557"/>
                </a:lnTo>
                <a:close/>
                <a:moveTo>
                  <a:pt x="2044605" y="1018174"/>
                </a:moveTo>
                <a:lnTo>
                  <a:pt x="2044793" y="1018221"/>
                </a:lnTo>
                <a:lnTo>
                  <a:pt x="2045327" y="1018356"/>
                </a:lnTo>
                <a:close/>
                <a:moveTo>
                  <a:pt x="1983194" y="1002704"/>
                </a:moveTo>
                <a:cubicBezTo>
                  <a:pt x="1983194" y="1018174"/>
                  <a:pt x="1921782" y="1203814"/>
                  <a:pt x="2013900" y="1358514"/>
                </a:cubicBezTo>
                <a:cubicBezTo>
                  <a:pt x="2044605" y="1420394"/>
                  <a:pt x="2106017" y="1466804"/>
                  <a:pt x="2182782" y="1497744"/>
                </a:cubicBezTo>
                <a:cubicBezTo>
                  <a:pt x="2159753" y="1578962"/>
                  <a:pt x="2171267" y="1660180"/>
                  <a:pt x="2197895" y="1728345"/>
                </a:cubicBezTo>
                <a:lnTo>
                  <a:pt x="2205952" y="1744834"/>
                </a:lnTo>
                <a:lnTo>
                  <a:pt x="2205025" y="1745331"/>
                </a:lnTo>
                <a:cubicBezTo>
                  <a:pt x="2077022" y="1812937"/>
                  <a:pt x="1722537" y="1981564"/>
                  <a:pt x="1347752" y="1857231"/>
                </a:cubicBezTo>
                <a:cubicBezTo>
                  <a:pt x="1347752" y="1857231"/>
                  <a:pt x="1347752" y="1857231"/>
                  <a:pt x="1301625" y="1964349"/>
                </a:cubicBezTo>
                <a:cubicBezTo>
                  <a:pt x="1424631" y="2010256"/>
                  <a:pt x="1532262" y="2025559"/>
                  <a:pt x="1639893" y="2025559"/>
                </a:cubicBezTo>
                <a:cubicBezTo>
                  <a:pt x="1916657" y="2025559"/>
                  <a:pt x="2150177" y="1913659"/>
                  <a:pt x="2256126" y="1857709"/>
                </a:cubicBezTo>
                <a:lnTo>
                  <a:pt x="2272514" y="1848906"/>
                </a:lnTo>
                <a:lnTo>
                  <a:pt x="2277538" y="1855489"/>
                </a:lnTo>
                <a:cubicBezTo>
                  <a:pt x="2328634" y="1913501"/>
                  <a:pt x="2386208" y="1954110"/>
                  <a:pt x="2443781" y="1977315"/>
                </a:cubicBezTo>
                <a:cubicBezTo>
                  <a:pt x="2428428" y="2116545"/>
                  <a:pt x="2474487" y="2255775"/>
                  <a:pt x="2551252" y="2379536"/>
                </a:cubicBezTo>
                <a:cubicBezTo>
                  <a:pt x="2643369" y="2487826"/>
                  <a:pt x="2750840" y="2549706"/>
                  <a:pt x="2889016" y="2565176"/>
                </a:cubicBezTo>
                <a:lnTo>
                  <a:pt x="2904369" y="2441416"/>
                </a:lnTo>
                <a:cubicBezTo>
                  <a:pt x="2796899" y="2425946"/>
                  <a:pt x="2720134" y="2379536"/>
                  <a:pt x="2658722" y="2302185"/>
                </a:cubicBezTo>
                <a:cubicBezTo>
                  <a:pt x="2581958" y="2209365"/>
                  <a:pt x="2551252" y="2070135"/>
                  <a:pt x="2581958" y="1946375"/>
                </a:cubicBezTo>
                <a:cubicBezTo>
                  <a:pt x="2581958" y="1946375"/>
                  <a:pt x="2581958" y="1946375"/>
                  <a:pt x="2581958" y="1884495"/>
                </a:cubicBezTo>
                <a:cubicBezTo>
                  <a:pt x="2581958" y="1884495"/>
                  <a:pt x="2581958" y="1884495"/>
                  <a:pt x="2520546" y="1869025"/>
                </a:cubicBezTo>
                <a:cubicBezTo>
                  <a:pt x="2443781" y="1853555"/>
                  <a:pt x="2382370" y="1807145"/>
                  <a:pt x="2336311" y="1729795"/>
                </a:cubicBezTo>
                <a:cubicBezTo>
                  <a:pt x="2290252" y="1652445"/>
                  <a:pt x="2274899" y="1559624"/>
                  <a:pt x="2305605" y="1466804"/>
                </a:cubicBezTo>
                <a:cubicBezTo>
                  <a:pt x="2305605" y="1466804"/>
                  <a:pt x="2305605" y="1466804"/>
                  <a:pt x="2320958" y="1420394"/>
                </a:cubicBezTo>
                <a:cubicBezTo>
                  <a:pt x="2320958" y="1420394"/>
                  <a:pt x="2320958" y="1420394"/>
                  <a:pt x="2259546" y="1389454"/>
                </a:cubicBezTo>
                <a:cubicBezTo>
                  <a:pt x="2198135" y="1373984"/>
                  <a:pt x="2152076" y="1343044"/>
                  <a:pt x="2121370" y="1296634"/>
                </a:cubicBezTo>
                <a:cubicBezTo>
                  <a:pt x="2059958" y="1188344"/>
                  <a:pt x="2090664" y="1049114"/>
                  <a:pt x="2106017" y="1033644"/>
                </a:cubicBezTo>
                <a:cubicBezTo>
                  <a:pt x="2106017" y="1033644"/>
                  <a:pt x="2106017" y="1033644"/>
                  <a:pt x="2104098" y="1033160"/>
                </a:cubicBezTo>
                <a:lnTo>
                  <a:pt x="2103794" y="1033084"/>
                </a:lnTo>
                <a:lnTo>
                  <a:pt x="2103410" y="1032987"/>
                </a:lnTo>
                <a:lnTo>
                  <a:pt x="2100781" y="1032325"/>
                </a:lnTo>
                <a:lnTo>
                  <a:pt x="2098341" y="1031710"/>
                </a:lnTo>
                <a:lnTo>
                  <a:pt x="2096652" y="1031285"/>
                </a:lnTo>
                <a:lnTo>
                  <a:pt x="2090664" y="1029776"/>
                </a:lnTo>
                <a:lnTo>
                  <a:pt x="2088168" y="1029148"/>
                </a:lnTo>
                <a:lnTo>
                  <a:pt x="2088084" y="1029127"/>
                </a:lnTo>
                <a:lnTo>
                  <a:pt x="2087789" y="1029052"/>
                </a:lnTo>
                <a:lnTo>
                  <a:pt x="2087594" y="1029003"/>
                </a:lnTo>
                <a:lnTo>
                  <a:pt x="2087221" y="1028909"/>
                </a:lnTo>
                <a:lnTo>
                  <a:pt x="2086779" y="1028798"/>
                </a:lnTo>
                <a:lnTo>
                  <a:pt x="2085812" y="1028554"/>
                </a:lnTo>
                <a:lnTo>
                  <a:pt x="2082936" y="1027830"/>
                </a:lnTo>
                <a:lnTo>
                  <a:pt x="2080109" y="1027117"/>
                </a:lnTo>
                <a:lnTo>
                  <a:pt x="2047212" y="1018830"/>
                </a:lnTo>
                <a:lnTo>
                  <a:pt x="2045565" y="1018415"/>
                </a:lnTo>
                <a:lnTo>
                  <a:pt x="2044793" y="1018221"/>
                </a:lnTo>
                <a:lnTo>
                  <a:pt x="2040138" y="1017048"/>
                </a:lnTo>
                <a:cubicBezTo>
                  <a:pt x="2024935" y="1013219"/>
                  <a:pt x="2006223" y="1008505"/>
                  <a:pt x="1983194" y="1002704"/>
                </a:cubicBezTo>
                <a:close/>
                <a:moveTo>
                  <a:pt x="2359849" y="498319"/>
                </a:moveTo>
                <a:cubicBezTo>
                  <a:pt x="2320849" y="500630"/>
                  <a:pt x="2280885" y="506152"/>
                  <a:pt x="2240440" y="515756"/>
                </a:cubicBezTo>
                <a:cubicBezTo>
                  <a:pt x="2070956" y="561855"/>
                  <a:pt x="1916880" y="669418"/>
                  <a:pt x="1793619" y="853812"/>
                </a:cubicBezTo>
                <a:cubicBezTo>
                  <a:pt x="1346797" y="930642"/>
                  <a:pt x="1115683" y="1176501"/>
                  <a:pt x="1100275" y="1606753"/>
                </a:cubicBezTo>
                <a:cubicBezTo>
                  <a:pt x="1100275" y="1606753"/>
                  <a:pt x="1100275" y="1606753"/>
                  <a:pt x="1223536" y="1606753"/>
                </a:cubicBezTo>
                <a:cubicBezTo>
                  <a:pt x="1238944" y="1237965"/>
                  <a:pt x="1439243" y="1022839"/>
                  <a:pt x="1839842" y="976741"/>
                </a:cubicBezTo>
                <a:cubicBezTo>
                  <a:pt x="1839842" y="976741"/>
                  <a:pt x="1839842" y="976741"/>
                  <a:pt x="1870657" y="976741"/>
                </a:cubicBezTo>
                <a:cubicBezTo>
                  <a:pt x="1870657" y="976741"/>
                  <a:pt x="1870657" y="976741"/>
                  <a:pt x="1886064" y="946009"/>
                </a:cubicBezTo>
                <a:cubicBezTo>
                  <a:pt x="1993918" y="776981"/>
                  <a:pt x="2117179" y="669418"/>
                  <a:pt x="2271255" y="638686"/>
                </a:cubicBezTo>
                <a:cubicBezTo>
                  <a:pt x="2548593" y="577221"/>
                  <a:pt x="2795115" y="730883"/>
                  <a:pt x="2810522" y="730883"/>
                </a:cubicBezTo>
                <a:cubicBezTo>
                  <a:pt x="2810522" y="730883"/>
                  <a:pt x="2810522" y="730883"/>
                  <a:pt x="2872153" y="623319"/>
                </a:cubicBezTo>
                <a:cubicBezTo>
                  <a:pt x="2858671" y="623319"/>
                  <a:pt x="2632853" y="482143"/>
                  <a:pt x="2359849" y="498319"/>
                </a:cubicBezTo>
                <a:close/>
                <a:moveTo>
                  <a:pt x="4463621" y="269792"/>
                </a:moveTo>
                <a:cubicBezTo>
                  <a:pt x="4463621" y="269792"/>
                  <a:pt x="4463621" y="269792"/>
                  <a:pt x="4417472" y="377262"/>
                </a:cubicBezTo>
                <a:cubicBezTo>
                  <a:pt x="4371322" y="469380"/>
                  <a:pt x="4309790" y="530791"/>
                  <a:pt x="4232874" y="561497"/>
                </a:cubicBezTo>
                <a:cubicBezTo>
                  <a:pt x="4079043" y="622909"/>
                  <a:pt x="3909829" y="561497"/>
                  <a:pt x="3879063" y="546144"/>
                </a:cubicBezTo>
                <a:cubicBezTo>
                  <a:pt x="3879063" y="546144"/>
                  <a:pt x="3879063" y="546144"/>
                  <a:pt x="3817530" y="515438"/>
                </a:cubicBezTo>
                <a:cubicBezTo>
                  <a:pt x="3817530" y="515438"/>
                  <a:pt x="3817530" y="515438"/>
                  <a:pt x="3786764" y="561497"/>
                </a:cubicBezTo>
                <a:cubicBezTo>
                  <a:pt x="3771381" y="607556"/>
                  <a:pt x="3740615" y="622909"/>
                  <a:pt x="3709848" y="638262"/>
                </a:cubicBezTo>
                <a:cubicBezTo>
                  <a:pt x="3686773" y="645938"/>
                  <a:pt x="3659853" y="642100"/>
                  <a:pt x="3638701" y="636343"/>
                </a:cubicBezTo>
                <a:lnTo>
                  <a:pt x="3613375" y="627762"/>
                </a:lnTo>
                <a:lnTo>
                  <a:pt x="3575193" y="576226"/>
                </a:lnTo>
                <a:cubicBezTo>
                  <a:pt x="3480900" y="459508"/>
                  <a:pt x="3396046" y="412496"/>
                  <a:pt x="3384540" y="406710"/>
                </a:cubicBezTo>
                <a:cubicBezTo>
                  <a:pt x="3384540" y="406710"/>
                  <a:pt x="3384540" y="406710"/>
                  <a:pt x="3323176" y="514718"/>
                </a:cubicBezTo>
                <a:cubicBezTo>
                  <a:pt x="3342352" y="524362"/>
                  <a:pt x="3541305" y="636468"/>
                  <a:pt x="3654115" y="975349"/>
                </a:cubicBezTo>
                <a:lnTo>
                  <a:pt x="3661496" y="1001212"/>
                </a:lnTo>
                <a:lnTo>
                  <a:pt x="3609981" y="1034459"/>
                </a:lnTo>
                <a:cubicBezTo>
                  <a:pt x="3180419" y="1277709"/>
                  <a:pt x="2812222" y="993918"/>
                  <a:pt x="2812222" y="993918"/>
                </a:cubicBezTo>
                <a:cubicBezTo>
                  <a:pt x="2812222" y="993918"/>
                  <a:pt x="2812222" y="993918"/>
                  <a:pt x="2765674" y="1024669"/>
                </a:cubicBezTo>
                <a:cubicBezTo>
                  <a:pt x="2765674" y="1024669"/>
                  <a:pt x="2765674" y="1024669"/>
                  <a:pt x="2719127" y="1070796"/>
                </a:cubicBezTo>
                <a:cubicBezTo>
                  <a:pt x="2734643" y="1101548"/>
                  <a:pt x="2951864" y="1255306"/>
                  <a:pt x="3262179" y="1255306"/>
                </a:cubicBezTo>
                <a:cubicBezTo>
                  <a:pt x="3378548" y="1255306"/>
                  <a:pt x="3503644" y="1229359"/>
                  <a:pt x="3637467" y="1164493"/>
                </a:cubicBezTo>
                <a:lnTo>
                  <a:pt x="3694539" y="1131802"/>
                </a:lnTo>
                <a:lnTo>
                  <a:pt x="3709336" y="1206886"/>
                </a:lnTo>
                <a:cubicBezTo>
                  <a:pt x="3736422" y="1380711"/>
                  <a:pt x="3741216" y="1594799"/>
                  <a:pt x="3706699" y="1857104"/>
                </a:cubicBezTo>
                <a:cubicBezTo>
                  <a:pt x="3706699" y="1857104"/>
                  <a:pt x="3706699" y="1857104"/>
                  <a:pt x="3829427" y="1872534"/>
                </a:cubicBezTo>
                <a:cubicBezTo>
                  <a:pt x="3889832" y="1372996"/>
                  <a:pt x="3818101" y="1032940"/>
                  <a:pt x="3715722" y="807140"/>
                </a:cubicBezTo>
                <a:lnTo>
                  <a:pt x="3692436" y="761085"/>
                </a:lnTo>
                <a:lnTo>
                  <a:pt x="3717540" y="761085"/>
                </a:lnTo>
                <a:cubicBezTo>
                  <a:pt x="3729077" y="761085"/>
                  <a:pt x="3740615" y="761085"/>
                  <a:pt x="3755998" y="761085"/>
                </a:cubicBezTo>
                <a:cubicBezTo>
                  <a:pt x="3802147" y="745732"/>
                  <a:pt x="3832913" y="715026"/>
                  <a:pt x="3863680" y="668967"/>
                </a:cubicBezTo>
                <a:cubicBezTo>
                  <a:pt x="3955978" y="699673"/>
                  <a:pt x="4125193" y="730379"/>
                  <a:pt x="4263641" y="684320"/>
                </a:cubicBezTo>
                <a:cubicBezTo>
                  <a:pt x="4355939" y="653614"/>
                  <a:pt x="4432855" y="592203"/>
                  <a:pt x="4479004" y="515438"/>
                </a:cubicBezTo>
                <a:cubicBezTo>
                  <a:pt x="4678985" y="715026"/>
                  <a:pt x="5063563" y="653614"/>
                  <a:pt x="5078946" y="653614"/>
                </a:cubicBezTo>
                <a:cubicBezTo>
                  <a:pt x="5078946" y="653614"/>
                  <a:pt x="5078946" y="653614"/>
                  <a:pt x="5063563" y="530791"/>
                </a:cubicBezTo>
                <a:cubicBezTo>
                  <a:pt x="5063563" y="530791"/>
                  <a:pt x="4648219" y="592203"/>
                  <a:pt x="4525154" y="377262"/>
                </a:cubicBezTo>
                <a:cubicBezTo>
                  <a:pt x="4525154" y="377262"/>
                  <a:pt x="4525154" y="377262"/>
                  <a:pt x="4463621" y="269792"/>
                </a:cubicBezTo>
                <a:close/>
                <a:moveTo>
                  <a:pt x="4126403" y="371"/>
                </a:moveTo>
                <a:cubicBezTo>
                  <a:pt x="4720723" y="9823"/>
                  <a:pt x="5326648" y="200064"/>
                  <a:pt x="5795751" y="590303"/>
                </a:cubicBezTo>
                <a:cubicBezTo>
                  <a:pt x="5502320" y="682805"/>
                  <a:pt x="4961790" y="944891"/>
                  <a:pt x="4776464" y="1391980"/>
                </a:cubicBezTo>
                <a:cubicBezTo>
                  <a:pt x="4513921" y="1391980"/>
                  <a:pt x="4158716" y="1654067"/>
                  <a:pt x="4405815" y="2147406"/>
                </a:cubicBezTo>
                <a:cubicBezTo>
                  <a:pt x="4637471" y="2640746"/>
                  <a:pt x="4313152" y="3041584"/>
                  <a:pt x="3571854" y="3103252"/>
                </a:cubicBezTo>
                <a:cubicBezTo>
                  <a:pt x="2892330" y="3164919"/>
                  <a:pt x="2459905" y="3257420"/>
                  <a:pt x="2042924" y="3627425"/>
                </a:cubicBezTo>
                <a:cubicBezTo>
                  <a:pt x="1595056" y="4043680"/>
                  <a:pt x="1502394" y="4352017"/>
                  <a:pt x="1502394" y="4352017"/>
                </a:cubicBezTo>
                <a:cubicBezTo>
                  <a:pt x="1502394" y="4352017"/>
                  <a:pt x="328670" y="4506186"/>
                  <a:pt x="313226" y="3565758"/>
                </a:cubicBezTo>
                <a:cubicBezTo>
                  <a:pt x="-196417" y="3288254"/>
                  <a:pt x="19795" y="2609912"/>
                  <a:pt x="236008" y="2517411"/>
                </a:cubicBezTo>
                <a:cubicBezTo>
                  <a:pt x="50683" y="1916153"/>
                  <a:pt x="390445" y="1284062"/>
                  <a:pt x="822869" y="1222395"/>
                </a:cubicBezTo>
                <a:cubicBezTo>
                  <a:pt x="1162631" y="466969"/>
                  <a:pt x="2104699" y="127798"/>
                  <a:pt x="2830554" y="297383"/>
                </a:cubicBezTo>
                <a:cubicBezTo>
                  <a:pt x="3208926" y="95037"/>
                  <a:pt x="3664154" y="-6979"/>
                  <a:pt x="4126403" y="371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1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C61BD74-E575-4047-B24B-B707CDED4010}"/>
              </a:ext>
            </a:extLst>
          </p:cNvPr>
          <p:cNvSpPr>
            <a:spLocks/>
          </p:cNvSpPr>
          <p:nvPr/>
        </p:nvSpPr>
        <p:spPr bwMode="auto">
          <a:xfrm>
            <a:off x="9528521" y="7651327"/>
            <a:ext cx="6048546" cy="2714191"/>
          </a:xfrm>
          <a:custGeom>
            <a:avLst/>
            <a:gdLst>
              <a:gd name="T0" fmla="*/ 0 w 392"/>
              <a:gd name="T1" fmla="*/ 113 h 176"/>
              <a:gd name="T2" fmla="*/ 32 w 392"/>
              <a:gd name="T3" fmla="*/ 61 h 176"/>
              <a:gd name="T4" fmla="*/ 119 w 392"/>
              <a:gd name="T5" fmla="*/ 28 h 176"/>
              <a:gd name="T6" fmla="*/ 183 w 392"/>
              <a:gd name="T7" fmla="*/ 13 h 176"/>
              <a:gd name="T8" fmla="*/ 307 w 392"/>
              <a:gd name="T9" fmla="*/ 66 h 176"/>
              <a:gd name="T10" fmla="*/ 349 w 392"/>
              <a:gd name="T11" fmla="*/ 95 h 176"/>
              <a:gd name="T12" fmla="*/ 381 w 392"/>
              <a:gd name="T13" fmla="*/ 165 h 176"/>
              <a:gd name="T14" fmla="*/ 296 w 392"/>
              <a:gd name="T15" fmla="*/ 156 h 176"/>
              <a:gd name="T16" fmla="*/ 130 w 392"/>
              <a:gd name="T17" fmla="*/ 157 h 176"/>
              <a:gd name="T18" fmla="*/ 0 w 392"/>
              <a:gd name="T19" fmla="*/ 11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2" h="176">
                <a:moveTo>
                  <a:pt x="0" y="113"/>
                </a:moveTo>
                <a:cubicBezTo>
                  <a:pt x="0" y="113"/>
                  <a:pt x="6" y="81"/>
                  <a:pt x="32" y="61"/>
                </a:cubicBezTo>
                <a:cubicBezTo>
                  <a:pt x="58" y="40"/>
                  <a:pt x="88" y="30"/>
                  <a:pt x="119" y="28"/>
                </a:cubicBezTo>
                <a:cubicBezTo>
                  <a:pt x="150" y="27"/>
                  <a:pt x="168" y="18"/>
                  <a:pt x="183" y="13"/>
                </a:cubicBezTo>
                <a:cubicBezTo>
                  <a:pt x="198" y="7"/>
                  <a:pt x="259" y="0"/>
                  <a:pt x="307" y="66"/>
                </a:cubicBezTo>
                <a:cubicBezTo>
                  <a:pt x="319" y="59"/>
                  <a:pt x="347" y="66"/>
                  <a:pt x="349" y="95"/>
                </a:cubicBezTo>
                <a:cubicBezTo>
                  <a:pt x="367" y="119"/>
                  <a:pt x="392" y="140"/>
                  <a:pt x="381" y="165"/>
                </a:cubicBezTo>
                <a:cubicBezTo>
                  <a:pt x="377" y="173"/>
                  <a:pt x="324" y="166"/>
                  <a:pt x="296" y="156"/>
                </a:cubicBezTo>
                <a:cubicBezTo>
                  <a:pt x="263" y="144"/>
                  <a:pt x="192" y="136"/>
                  <a:pt x="130" y="157"/>
                </a:cubicBezTo>
                <a:cubicBezTo>
                  <a:pt x="71" y="176"/>
                  <a:pt x="4" y="149"/>
                  <a:pt x="0" y="113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F43C98E-21D6-2C4B-AAE3-771599C955E0}"/>
              </a:ext>
            </a:extLst>
          </p:cNvPr>
          <p:cNvSpPr>
            <a:spLocks/>
          </p:cNvSpPr>
          <p:nvPr/>
        </p:nvSpPr>
        <p:spPr bwMode="auto">
          <a:xfrm>
            <a:off x="9681546" y="8207050"/>
            <a:ext cx="5307579" cy="1731606"/>
          </a:xfrm>
          <a:custGeom>
            <a:avLst/>
            <a:gdLst>
              <a:gd name="connsiteX0" fmla="*/ 4329161 w 5307579"/>
              <a:gd name="connsiteY0" fmla="*/ 1334053 h 1731606"/>
              <a:gd name="connsiteX1" fmla="*/ 4630682 w 5307579"/>
              <a:gd name="connsiteY1" fmla="*/ 1464930 h 1731606"/>
              <a:gd name="connsiteX2" fmla="*/ 4876826 w 5307579"/>
              <a:gd name="connsiteY2" fmla="*/ 1356350 h 1731606"/>
              <a:gd name="connsiteX3" fmla="*/ 5307579 w 5307579"/>
              <a:gd name="connsiteY3" fmla="*/ 1573509 h 1731606"/>
              <a:gd name="connsiteX4" fmla="*/ 5199891 w 5307579"/>
              <a:gd name="connsiteY4" fmla="*/ 1651066 h 1731606"/>
              <a:gd name="connsiteX5" fmla="*/ 4876826 w 5307579"/>
              <a:gd name="connsiteY5" fmla="*/ 1480441 h 1731606"/>
              <a:gd name="connsiteX6" fmla="*/ 4692218 w 5307579"/>
              <a:gd name="connsiteY6" fmla="*/ 1589021 h 1731606"/>
              <a:gd name="connsiteX7" fmla="*/ 4646066 w 5307579"/>
              <a:gd name="connsiteY7" fmla="*/ 1651066 h 1731606"/>
              <a:gd name="connsiteX8" fmla="*/ 4584530 w 5307579"/>
              <a:gd name="connsiteY8" fmla="*/ 1589021 h 1731606"/>
              <a:gd name="connsiteX9" fmla="*/ 4015321 w 5307579"/>
              <a:gd name="connsiteY9" fmla="*/ 1557998 h 1731606"/>
              <a:gd name="connsiteX10" fmla="*/ 3938401 w 5307579"/>
              <a:gd name="connsiteY10" fmla="*/ 1464930 h 1731606"/>
              <a:gd name="connsiteX11" fmla="*/ 4329161 w 5307579"/>
              <a:gd name="connsiteY11" fmla="*/ 1334053 h 1731606"/>
              <a:gd name="connsiteX12" fmla="*/ 1604800 w 5307579"/>
              <a:gd name="connsiteY12" fmla="*/ 507401 h 1731606"/>
              <a:gd name="connsiteX13" fmla="*/ 1651068 w 5307579"/>
              <a:gd name="connsiteY13" fmla="*/ 631211 h 1731606"/>
              <a:gd name="connsiteX14" fmla="*/ 1065494 w 5307579"/>
              <a:gd name="connsiteY14" fmla="*/ 1214473 h 1731606"/>
              <a:gd name="connsiteX15" fmla="*/ 1051557 w 5307579"/>
              <a:gd name="connsiteY15" fmla="*/ 1248278 h 1731606"/>
              <a:gd name="connsiteX16" fmla="*/ 1070810 w 5307579"/>
              <a:gd name="connsiteY16" fmla="*/ 1259240 h 1731606"/>
              <a:gd name="connsiteX17" fmla="*/ 1235922 w 5307579"/>
              <a:gd name="connsiteY17" fmla="*/ 1422333 h 1731606"/>
              <a:gd name="connsiteX18" fmla="*/ 1452208 w 5307579"/>
              <a:gd name="connsiteY18" fmla="*/ 1422333 h 1731606"/>
              <a:gd name="connsiteX19" fmla="*/ 1699392 w 5307579"/>
              <a:gd name="connsiteY19" fmla="*/ 1669751 h 1731606"/>
              <a:gd name="connsiteX20" fmla="*/ 1591249 w 5307579"/>
              <a:gd name="connsiteY20" fmla="*/ 1731606 h 1731606"/>
              <a:gd name="connsiteX21" fmla="*/ 1405861 w 5307579"/>
              <a:gd name="connsiteY21" fmla="*/ 1546042 h 1731606"/>
              <a:gd name="connsiteX22" fmla="*/ 1235922 w 5307579"/>
              <a:gd name="connsiteY22" fmla="*/ 1561506 h 1731606"/>
              <a:gd name="connsiteX23" fmla="*/ 1174125 w 5307579"/>
              <a:gd name="connsiteY23" fmla="*/ 1576970 h 1731606"/>
              <a:gd name="connsiteX24" fmla="*/ 1143227 w 5307579"/>
              <a:gd name="connsiteY24" fmla="*/ 1530579 h 1731606"/>
              <a:gd name="connsiteX25" fmla="*/ 957839 w 5307579"/>
              <a:gd name="connsiteY25" fmla="*/ 1345015 h 1731606"/>
              <a:gd name="connsiteX26" fmla="*/ 726104 w 5307579"/>
              <a:gd name="connsiteY26" fmla="*/ 1360479 h 1731606"/>
              <a:gd name="connsiteX27" fmla="*/ 679757 w 5307579"/>
              <a:gd name="connsiteY27" fmla="*/ 1391406 h 1731606"/>
              <a:gd name="connsiteX28" fmla="*/ 648859 w 5307579"/>
              <a:gd name="connsiteY28" fmla="*/ 1345015 h 1731606"/>
              <a:gd name="connsiteX29" fmla="*/ 355327 w 5307579"/>
              <a:gd name="connsiteY29" fmla="*/ 1113060 h 1731606"/>
              <a:gd name="connsiteX30" fmla="*/ 77245 w 5307579"/>
              <a:gd name="connsiteY30" fmla="*/ 1159451 h 1731606"/>
              <a:gd name="connsiteX31" fmla="*/ 0 w 5307579"/>
              <a:gd name="connsiteY31" fmla="*/ 1051206 h 1731606"/>
              <a:gd name="connsiteX32" fmla="*/ 386225 w 5307579"/>
              <a:gd name="connsiteY32" fmla="*/ 989351 h 1731606"/>
              <a:gd name="connsiteX33" fmla="*/ 726104 w 5307579"/>
              <a:gd name="connsiteY33" fmla="*/ 1236770 h 1731606"/>
              <a:gd name="connsiteX34" fmla="*/ 932493 w 5307579"/>
              <a:gd name="connsiteY34" fmla="*/ 1204151 h 1731606"/>
              <a:gd name="connsiteX35" fmla="*/ 944805 w 5307579"/>
              <a:gd name="connsiteY35" fmla="*/ 1207097 h 1731606"/>
              <a:gd name="connsiteX36" fmla="*/ 945220 w 5307579"/>
              <a:gd name="connsiteY36" fmla="*/ 1205922 h 1731606"/>
              <a:gd name="connsiteX37" fmla="*/ 1604800 w 5307579"/>
              <a:gd name="connsiteY37" fmla="*/ 507401 h 1731606"/>
              <a:gd name="connsiteX38" fmla="*/ 2484507 w 5307579"/>
              <a:gd name="connsiteY38" fmla="*/ 338267 h 1731606"/>
              <a:gd name="connsiteX39" fmla="*/ 2732689 w 5307579"/>
              <a:gd name="connsiteY39" fmla="*/ 523158 h 1731606"/>
              <a:gd name="connsiteX40" fmla="*/ 2949848 w 5307579"/>
              <a:gd name="connsiteY40" fmla="*/ 415305 h 1731606"/>
              <a:gd name="connsiteX41" fmla="*/ 2996382 w 5307579"/>
              <a:gd name="connsiteY41" fmla="*/ 353675 h 1731606"/>
              <a:gd name="connsiteX42" fmla="*/ 3042916 w 5307579"/>
              <a:gd name="connsiteY42" fmla="*/ 430713 h 1731606"/>
              <a:gd name="connsiteX43" fmla="*/ 3244564 w 5307579"/>
              <a:gd name="connsiteY43" fmla="*/ 569381 h 1731606"/>
              <a:gd name="connsiteX44" fmla="*/ 3570304 w 5307579"/>
              <a:gd name="connsiteY44" fmla="*/ 492343 h 1731606"/>
              <a:gd name="connsiteX45" fmla="*/ 3632349 w 5307579"/>
              <a:gd name="connsiteY45" fmla="*/ 584789 h 1731606"/>
              <a:gd name="connsiteX46" fmla="*/ 3306610 w 5307579"/>
              <a:gd name="connsiteY46" fmla="*/ 692642 h 1731606"/>
              <a:gd name="connsiteX47" fmla="*/ 3213542 w 5307579"/>
              <a:gd name="connsiteY47" fmla="*/ 692642 h 1731606"/>
              <a:gd name="connsiteX48" fmla="*/ 2996382 w 5307579"/>
              <a:gd name="connsiteY48" fmla="*/ 553974 h 1731606"/>
              <a:gd name="connsiteX49" fmla="*/ 2732689 w 5307579"/>
              <a:gd name="connsiteY49" fmla="*/ 646419 h 1731606"/>
              <a:gd name="connsiteX50" fmla="*/ 2375927 w 5307579"/>
              <a:gd name="connsiteY50" fmla="*/ 399897 h 1731606"/>
              <a:gd name="connsiteX51" fmla="*/ 2484507 w 5307579"/>
              <a:gd name="connsiteY51" fmla="*/ 338267 h 1731606"/>
              <a:gd name="connsiteX52" fmla="*/ 2210511 w 5307579"/>
              <a:gd name="connsiteY52" fmla="*/ 128864 h 1731606"/>
              <a:gd name="connsiteX53" fmla="*/ 2318930 w 5307579"/>
              <a:gd name="connsiteY53" fmla="*/ 190494 h 1731606"/>
              <a:gd name="connsiteX54" fmla="*/ 2283113 w 5307579"/>
              <a:gd name="connsiteY54" fmla="*/ 172679 h 1731606"/>
              <a:gd name="connsiteX55" fmla="*/ 2267110 w 5307579"/>
              <a:gd name="connsiteY55" fmla="*/ 164720 h 1731606"/>
              <a:gd name="connsiteX56" fmla="*/ 2256976 w 5307579"/>
              <a:gd name="connsiteY56" fmla="*/ 159679 h 1731606"/>
              <a:gd name="connsiteX57" fmla="*/ 2264720 w 5307579"/>
              <a:gd name="connsiteY57" fmla="*/ 163531 h 1731606"/>
              <a:gd name="connsiteX58" fmla="*/ 2267110 w 5307579"/>
              <a:gd name="connsiteY58" fmla="*/ 164720 h 1731606"/>
              <a:gd name="connsiteX59" fmla="*/ 2292793 w 5307579"/>
              <a:gd name="connsiteY59" fmla="*/ 177494 h 1731606"/>
              <a:gd name="connsiteX60" fmla="*/ 2318930 w 5307579"/>
              <a:gd name="connsiteY60" fmla="*/ 190494 h 1731606"/>
              <a:gd name="connsiteX61" fmla="*/ 2428513 w 5307579"/>
              <a:gd name="connsiteY61" fmla="*/ 1013330 h 1731606"/>
              <a:gd name="connsiteX62" fmla="*/ 2480760 w 5307579"/>
              <a:gd name="connsiteY62" fmla="*/ 1072382 h 1731606"/>
              <a:gd name="connsiteX63" fmla="*/ 2509739 w 5307579"/>
              <a:gd name="connsiteY63" fmla="*/ 1068965 h 1731606"/>
              <a:gd name="connsiteX64" fmla="*/ 2979977 w 5307579"/>
              <a:gd name="connsiteY64" fmla="*/ 1205796 h 1731606"/>
              <a:gd name="connsiteX65" fmla="*/ 2918306 w 5307579"/>
              <a:gd name="connsiteY65" fmla="*/ 1313720 h 1731606"/>
              <a:gd name="connsiteX66" fmla="*/ 2008666 w 5307579"/>
              <a:gd name="connsiteY66" fmla="*/ 1514149 h 1731606"/>
              <a:gd name="connsiteX67" fmla="*/ 1900742 w 5307579"/>
              <a:gd name="connsiteY67" fmla="*/ 1452479 h 1731606"/>
              <a:gd name="connsiteX68" fmla="*/ 2178260 w 5307579"/>
              <a:gd name="connsiteY68" fmla="*/ 1174961 h 1731606"/>
              <a:gd name="connsiteX69" fmla="*/ 2325209 w 5307579"/>
              <a:gd name="connsiteY69" fmla="*/ 1103896 h 1731606"/>
              <a:gd name="connsiteX70" fmla="*/ 2334102 w 5307579"/>
              <a:gd name="connsiteY70" fmla="*/ 1101512 h 1731606"/>
              <a:gd name="connsiteX71" fmla="*/ 2325369 w 5307579"/>
              <a:gd name="connsiteY71" fmla="*/ 1091351 h 1731606"/>
              <a:gd name="connsiteX72" fmla="*/ 2210511 w 5307579"/>
              <a:gd name="connsiteY72" fmla="*/ 128864 h 1731606"/>
              <a:gd name="connsiteX73" fmla="*/ 1556769 w 5307579"/>
              <a:gd name="connsiteY73" fmla="*/ 83561 h 1731606"/>
              <a:gd name="connsiteX74" fmla="*/ 1796040 w 5307579"/>
              <a:gd name="connsiteY74" fmla="*/ 156248 h 1731606"/>
              <a:gd name="connsiteX75" fmla="*/ 1749730 w 5307579"/>
              <a:gd name="connsiteY75" fmla="*/ 263365 h 1731606"/>
              <a:gd name="connsiteX76" fmla="*/ 1379246 w 5307579"/>
              <a:gd name="connsiteY76" fmla="*/ 232760 h 1731606"/>
              <a:gd name="connsiteX77" fmla="*/ 1240315 w 5307579"/>
              <a:gd name="connsiteY77" fmla="*/ 416391 h 1731606"/>
              <a:gd name="connsiteX78" fmla="*/ 1224878 w 5307579"/>
              <a:gd name="connsiteY78" fmla="*/ 492904 h 1731606"/>
              <a:gd name="connsiteX79" fmla="*/ 1163131 w 5307579"/>
              <a:gd name="connsiteY79" fmla="*/ 462299 h 1731606"/>
              <a:gd name="connsiteX80" fmla="*/ 622842 w 5307579"/>
              <a:gd name="connsiteY80" fmla="*/ 676535 h 1731606"/>
              <a:gd name="connsiteX81" fmla="*/ 499348 w 5307579"/>
              <a:gd name="connsiteY81" fmla="*/ 615325 h 1731606"/>
              <a:gd name="connsiteX82" fmla="*/ 1147694 w 5307579"/>
              <a:gd name="connsiteY82" fmla="*/ 324576 h 1731606"/>
              <a:gd name="connsiteX83" fmla="*/ 1317499 w 5307579"/>
              <a:gd name="connsiteY83" fmla="*/ 125643 h 1731606"/>
              <a:gd name="connsiteX84" fmla="*/ 1556769 w 5307579"/>
              <a:gd name="connsiteY84" fmla="*/ 83561 h 1731606"/>
              <a:gd name="connsiteX85" fmla="*/ 3521849 w 5307579"/>
              <a:gd name="connsiteY85" fmla="*/ 0 h 1731606"/>
              <a:gd name="connsiteX86" fmla="*/ 3660297 w 5307579"/>
              <a:gd name="connsiteY86" fmla="*/ 201224 h 1731606"/>
              <a:gd name="connsiteX87" fmla="*/ 3829511 w 5307579"/>
              <a:gd name="connsiteY87" fmla="*/ 232181 h 1731606"/>
              <a:gd name="connsiteX88" fmla="*/ 3891044 w 5307579"/>
              <a:gd name="connsiteY88" fmla="*/ 216703 h 1731606"/>
              <a:gd name="connsiteX89" fmla="*/ 3906427 w 5307579"/>
              <a:gd name="connsiteY89" fmla="*/ 278617 h 1731606"/>
              <a:gd name="connsiteX90" fmla="*/ 4060258 w 5307579"/>
              <a:gd name="connsiteY90" fmla="*/ 479841 h 1731606"/>
              <a:gd name="connsiteX91" fmla="*/ 4291005 w 5307579"/>
              <a:gd name="connsiteY91" fmla="*/ 510799 h 1731606"/>
              <a:gd name="connsiteX92" fmla="*/ 4352537 w 5307579"/>
              <a:gd name="connsiteY92" fmla="*/ 495320 h 1731606"/>
              <a:gd name="connsiteX93" fmla="*/ 4367921 w 5307579"/>
              <a:gd name="connsiteY93" fmla="*/ 541756 h 1731606"/>
              <a:gd name="connsiteX94" fmla="*/ 4614050 w 5307579"/>
              <a:gd name="connsiteY94" fmla="*/ 820374 h 1731606"/>
              <a:gd name="connsiteX95" fmla="*/ 4890947 w 5307579"/>
              <a:gd name="connsiteY95" fmla="*/ 835853 h 1731606"/>
              <a:gd name="connsiteX96" fmla="*/ 4937096 w 5307579"/>
              <a:gd name="connsiteY96" fmla="*/ 944204 h 1731606"/>
              <a:gd name="connsiteX97" fmla="*/ 4752498 w 5307579"/>
              <a:gd name="connsiteY97" fmla="*/ 990640 h 1731606"/>
              <a:gd name="connsiteX98" fmla="*/ 4552518 w 5307579"/>
              <a:gd name="connsiteY98" fmla="*/ 944204 h 1731606"/>
              <a:gd name="connsiteX99" fmla="*/ 4275622 w 5307579"/>
              <a:gd name="connsiteY99" fmla="*/ 634629 h 1731606"/>
              <a:gd name="connsiteX100" fmla="*/ 4061460 w 5307579"/>
              <a:gd name="connsiteY100" fmla="*/ 617215 h 1731606"/>
              <a:gd name="connsiteX101" fmla="*/ 4049879 w 5307579"/>
              <a:gd name="connsiteY101" fmla="*/ 611858 h 1731606"/>
              <a:gd name="connsiteX102" fmla="*/ 4047572 w 5307579"/>
              <a:gd name="connsiteY102" fmla="*/ 616310 h 1731606"/>
              <a:gd name="connsiteX103" fmla="*/ 3261120 w 5307579"/>
              <a:gd name="connsiteY103" fmla="*/ 1175881 h 1731606"/>
              <a:gd name="connsiteX104" fmla="*/ 3245758 w 5307579"/>
              <a:gd name="connsiteY104" fmla="*/ 1067059 h 1731606"/>
              <a:gd name="connsiteX105" fmla="*/ 3941960 w 5307579"/>
              <a:gd name="connsiteY105" fmla="*/ 552388 h 1731606"/>
              <a:gd name="connsiteX106" fmla="*/ 3942956 w 5307579"/>
              <a:gd name="connsiteY106" fmla="*/ 550711 h 1731606"/>
              <a:gd name="connsiteX107" fmla="*/ 3935030 w 5307579"/>
              <a:gd name="connsiteY107" fmla="*/ 545384 h 1731606"/>
              <a:gd name="connsiteX108" fmla="*/ 3798745 w 5307579"/>
              <a:gd name="connsiteY108" fmla="*/ 356011 h 1731606"/>
              <a:gd name="connsiteX109" fmla="*/ 3583381 w 5307579"/>
              <a:gd name="connsiteY109" fmla="*/ 309575 h 1731606"/>
              <a:gd name="connsiteX110" fmla="*/ 3398784 w 5307579"/>
              <a:gd name="connsiteY110" fmla="*/ 15479 h 1731606"/>
              <a:gd name="connsiteX111" fmla="*/ 3521849 w 5307579"/>
              <a:gd name="connsiteY111" fmla="*/ 0 h 17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307579" h="1731606">
                <a:moveTo>
                  <a:pt x="4329161" y="1334053"/>
                </a:moveTo>
                <a:cubicBezTo>
                  <a:pt x="4428046" y="1340596"/>
                  <a:pt x="4532609" y="1377678"/>
                  <a:pt x="4630682" y="1464930"/>
                </a:cubicBezTo>
                <a:cubicBezTo>
                  <a:pt x="4692218" y="1387373"/>
                  <a:pt x="4784522" y="1356350"/>
                  <a:pt x="4876826" y="1356350"/>
                </a:cubicBezTo>
                <a:cubicBezTo>
                  <a:pt x="5030667" y="1356350"/>
                  <a:pt x="5199891" y="1433907"/>
                  <a:pt x="5307579" y="1573509"/>
                </a:cubicBezTo>
                <a:cubicBezTo>
                  <a:pt x="5199891" y="1651066"/>
                  <a:pt x="5199891" y="1651066"/>
                  <a:pt x="5199891" y="1651066"/>
                </a:cubicBezTo>
                <a:cubicBezTo>
                  <a:pt x="5138355" y="1557998"/>
                  <a:pt x="5015283" y="1464930"/>
                  <a:pt x="4876826" y="1480441"/>
                </a:cubicBezTo>
                <a:cubicBezTo>
                  <a:pt x="4799906" y="1480441"/>
                  <a:pt x="4738370" y="1511464"/>
                  <a:pt x="4692218" y="1589021"/>
                </a:cubicBezTo>
                <a:lnTo>
                  <a:pt x="4646066" y="1651066"/>
                </a:lnTo>
                <a:cubicBezTo>
                  <a:pt x="4584530" y="1589021"/>
                  <a:pt x="4584530" y="1589021"/>
                  <a:pt x="4584530" y="1589021"/>
                </a:cubicBezTo>
                <a:cubicBezTo>
                  <a:pt x="4338386" y="1309816"/>
                  <a:pt x="4030705" y="1557998"/>
                  <a:pt x="4015321" y="1557998"/>
                </a:cubicBezTo>
                <a:cubicBezTo>
                  <a:pt x="3938401" y="1464930"/>
                  <a:pt x="3938401" y="1464930"/>
                  <a:pt x="3938401" y="1464930"/>
                </a:cubicBezTo>
                <a:cubicBezTo>
                  <a:pt x="4015321" y="1397068"/>
                  <a:pt x="4164354" y="1323146"/>
                  <a:pt x="4329161" y="1334053"/>
                </a:cubicBezTo>
                <a:close/>
                <a:moveTo>
                  <a:pt x="1604800" y="507401"/>
                </a:moveTo>
                <a:cubicBezTo>
                  <a:pt x="1651068" y="631211"/>
                  <a:pt x="1651068" y="631211"/>
                  <a:pt x="1651068" y="631211"/>
                </a:cubicBezTo>
                <a:cubicBezTo>
                  <a:pt x="1304061" y="747283"/>
                  <a:pt x="1130558" y="1063580"/>
                  <a:pt x="1065494" y="1214473"/>
                </a:cubicBezTo>
                <a:lnTo>
                  <a:pt x="1051557" y="1248278"/>
                </a:lnTo>
                <a:lnTo>
                  <a:pt x="1070810" y="1259240"/>
                </a:lnTo>
                <a:cubicBezTo>
                  <a:pt x="1134537" y="1300557"/>
                  <a:pt x="1189574" y="1352746"/>
                  <a:pt x="1235922" y="1422333"/>
                </a:cubicBezTo>
                <a:cubicBezTo>
                  <a:pt x="1313166" y="1406870"/>
                  <a:pt x="1390412" y="1406870"/>
                  <a:pt x="1452208" y="1422333"/>
                </a:cubicBezTo>
                <a:cubicBezTo>
                  <a:pt x="1622147" y="1499651"/>
                  <a:pt x="1699392" y="1669751"/>
                  <a:pt x="1699392" y="1669751"/>
                </a:cubicBezTo>
                <a:lnTo>
                  <a:pt x="1591249" y="1731606"/>
                </a:lnTo>
                <a:cubicBezTo>
                  <a:pt x="1591249" y="1731606"/>
                  <a:pt x="1529453" y="1592433"/>
                  <a:pt x="1405861" y="1546042"/>
                </a:cubicBezTo>
                <a:cubicBezTo>
                  <a:pt x="1359514" y="1530579"/>
                  <a:pt x="1297718" y="1530579"/>
                  <a:pt x="1235922" y="1561506"/>
                </a:cubicBezTo>
                <a:cubicBezTo>
                  <a:pt x="1174125" y="1576970"/>
                  <a:pt x="1174125" y="1576970"/>
                  <a:pt x="1174125" y="1576970"/>
                </a:cubicBezTo>
                <a:cubicBezTo>
                  <a:pt x="1143227" y="1530579"/>
                  <a:pt x="1143227" y="1530579"/>
                  <a:pt x="1143227" y="1530579"/>
                </a:cubicBezTo>
                <a:cubicBezTo>
                  <a:pt x="1112329" y="1437797"/>
                  <a:pt x="1035084" y="1375942"/>
                  <a:pt x="957839" y="1345015"/>
                </a:cubicBezTo>
                <a:cubicBezTo>
                  <a:pt x="880594" y="1314088"/>
                  <a:pt x="803349" y="1329551"/>
                  <a:pt x="726104" y="1360479"/>
                </a:cubicBezTo>
                <a:cubicBezTo>
                  <a:pt x="679757" y="1391406"/>
                  <a:pt x="679757" y="1391406"/>
                  <a:pt x="679757" y="1391406"/>
                </a:cubicBezTo>
                <a:cubicBezTo>
                  <a:pt x="648859" y="1345015"/>
                  <a:pt x="648859" y="1345015"/>
                  <a:pt x="648859" y="1345015"/>
                </a:cubicBezTo>
                <a:cubicBezTo>
                  <a:pt x="571614" y="1221306"/>
                  <a:pt x="478920" y="1143988"/>
                  <a:pt x="355327" y="1113060"/>
                </a:cubicBezTo>
                <a:cubicBezTo>
                  <a:pt x="247184" y="1082133"/>
                  <a:pt x="154490" y="1097597"/>
                  <a:pt x="77245" y="1159451"/>
                </a:cubicBezTo>
                <a:cubicBezTo>
                  <a:pt x="0" y="1051206"/>
                  <a:pt x="0" y="1051206"/>
                  <a:pt x="0" y="1051206"/>
                </a:cubicBezTo>
                <a:cubicBezTo>
                  <a:pt x="123592" y="973888"/>
                  <a:pt x="247184" y="958424"/>
                  <a:pt x="386225" y="989351"/>
                </a:cubicBezTo>
                <a:cubicBezTo>
                  <a:pt x="509818" y="1020279"/>
                  <a:pt x="633410" y="1113060"/>
                  <a:pt x="726104" y="1236770"/>
                </a:cubicBezTo>
                <a:cubicBezTo>
                  <a:pt x="784038" y="1201977"/>
                  <a:pt x="859352" y="1193278"/>
                  <a:pt x="932493" y="1204151"/>
                </a:cubicBezTo>
                <a:lnTo>
                  <a:pt x="944805" y="1207097"/>
                </a:lnTo>
                <a:lnTo>
                  <a:pt x="945220" y="1205922"/>
                </a:lnTo>
                <a:cubicBezTo>
                  <a:pt x="1001755" y="1054390"/>
                  <a:pt x="1191284" y="658294"/>
                  <a:pt x="1604800" y="507401"/>
                </a:cubicBezTo>
                <a:close/>
                <a:moveTo>
                  <a:pt x="2484507" y="338267"/>
                </a:moveTo>
                <a:cubicBezTo>
                  <a:pt x="2531041" y="430713"/>
                  <a:pt x="2639620" y="507751"/>
                  <a:pt x="2732689" y="523158"/>
                </a:cubicBezTo>
                <a:cubicBezTo>
                  <a:pt x="2825757" y="523158"/>
                  <a:pt x="2887803" y="492343"/>
                  <a:pt x="2949848" y="415305"/>
                </a:cubicBezTo>
                <a:cubicBezTo>
                  <a:pt x="2996382" y="353675"/>
                  <a:pt x="2996382" y="353675"/>
                  <a:pt x="2996382" y="353675"/>
                </a:cubicBezTo>
                <a:cubicBezTo>
                  <a:pt x="3042916" y="430713"/>
                  <a:pt x="3042916" y="430713"/>
                  <a:pt x="3042916" y="430713"/>
                </a:cubicBezTo>
                <a:cubicBezTo>
                  <a:pt x="3104962" y="507751"/>
                  <a:pt x="3167008" y="553974"/>
                  <a:pt x="3244564" y="569381"/>
                </a:cubicBezTo>
                <a:cubicBezTo>
                  <a:pt x="3399678" y="600196"/>
                  <a:pt x="3570304" y="492343"/>
                  <a:pt x="3570304" y="492343"/>
                </a:cubicBezTo>
                <a:cubicBezTo>
                  <a:pt x="3632349" y="584789"/>
                  <a:pt x="3632349" y="584789"/>
                  <a:pt x="3632349" y="584789"/>
                </a:cubicBezTo>
                <a:cubicBezTo>
                  <a:pt x="3632349" y="584789"/>
                  <a:pt x="3477235" y="692642"/>
                  <a:pt x="3306610" y="692642"/>
                </a:cubicBezTo>
                <a:cubicBezTo>
                  <a:pt x="3275587" y="692642"/>
                  <a:pt x="3244564" y="692642"/>
                  <a:pt x="3213542" y="692642"/>
                </a:cubicBezTo>
                <a:cubicBezTo>
                  <a:pt x="3135985" y="677234"/>
                  <a:pt x="3058428" y="631012"/>
                  <a:pt x="2996382" y="553974"/>
                </a:cubicBezTo>
                <a:cubicBezTo>
                  <a:pt x="2918825" y="615604"/>
                  <a:pt x="2825757" y="646419"/>
                  <a:pt x="2732689" y="646419"/>
                </a:cubicBezTo>
                <a:cubicBezTo>
                  <a:pt x="2593086" y="631012"/>
                  <a:pt x="2453484" y="523158"/>
                  <a:pt x="2375927" y="399897"/>
                </a:cubicBezTo>
                <a:cubicBezTo>
                  <a:pt x="2484507" y="338267"/>
                  <a:pt x="2484507" y="338267"/>
                  <a:pt x="2484507" y="338267"/>
                </a:cubicBezTo>
                <a:close/>
                <a:moveTo>
                  <a:pt x="2210511" y="128864"/>
                </a:moveTo>
                <a:cubicBezTo>
                  <a:pt x="2318930" y="190494"/>
                  <a:pt x="2318930" y="190494"/>
                  <a:pt x="2318930" y="190494"/>
                </a:cubicBezTo>
                <a:cubicBezTo>
                  <a:pt x="2303441" y="182790"/>
                  <a:pt x="2291825" y="177013"/>
                  <a:pt x="2283113" y="172679"/>
                </a:cubicBezTo>
                <a:lnTo>
                  <a:pt x="2267110" y="164720"/>
                </a:lnTo>
                <a:lnTo>
                  <a:pt x="2256976" y="159679"/>
                </a:lnTo>
                <a:cubicBezTo>
                  <a:pt x="2256976" y="159679"/>
                  <a:pt x="2256976" y="159679"/>
                  <a:pt x="2264720" y="163531"/>
                </a:cubicBezTo>
                <a:lnTo>
                  <a:pt x="2267110" y="164720"/>
                </a:lnTo>
                <a:lnTo>
                  <a:pt x="2292793" y="177494"/>
                </a:lnTo>
                <a:cubicBezTo>
                  <a:pt x="2318930" y="190494"/>
                  <a:pt x="2318930" y="190494"/>
                  <a:pt x="2318930" y="190494"/>
                </a:cubicBezTo>
                <a:cubicBezTo>
                  <a:pt x="2304409" y="204939"/>
                  <a:pt x="2085695" y="585013"/>
                  <a:pt x="2428513" y="1013330"/>
                </a:cubicBezTo>
                <a:lnTo>
                  <a:pt x="2480760" y="1072382"/>
                </a:lnTo>
                <a:lnTo>
                  <a:pt x="2509739" y="1068965"/>
                </a:lnTo>
                <a:cubicBezTo>
                  <a:pt x="2644643" y="1063183"/>
                  <a:pt x="2802674" y="1097873"/>
                  <a:pt x="2979977" y="1205796"/>
                </a:cubicBezTo>
                <a:cubicBezTo>
                  <a:pt x="2918306" y="1313720"/>
                  <a:pt x="2918306" y="1313720"/>
                  <a:pt x="2918306" y="1313720"/>
                </a:cubicBezTo>
                <a:cubicBezTo>
                  <a:pt x="2332436" y="974532"/>
                  <a:pt x="2024083" y="1483314"/>
                  <a:pt x="2008666" y="1514149"/>
                </a:cubicBezTo>
                <a:cubicBezTo>
                  <a:pt x="1900742" y="1452479"/>
                  <a:pt x="1900742" y="1452479"/>
                  <a:pt x="1900742" y="1452479"/>
                </a:cubicBezTo>
                <a:cubicBezTo>
                  <a:pt x="1900742" y="1437061"/>
                  <a:pt x="2008666" y="1282885"/>
                  <a:pt x="2178260" y="1174961"/>
                </a:cubicBezTo>
                <a:cubicBezTo>
                  <a:pt x="2220659" y="1147980"/>
                  <a:pt x="2269802" y="1122927"/>
                  <a:pt x="2325209" y="1103896"/>
                </a:cubicBezTo>
                <a:lnTo>
                  <a:pt x="2334102" y="1101512"/>
                </a:lnTo>
                <a:lnTo>
                  <a:pt x="2325369" y="1091351"/>
                </a:lnTo>
                <a:cubicBezTo>
                  <a:pt x="1938253" y="591093"/>
                  <a:pt x="2210511" y="143309"/>
                  <a:pt x="2210511" y="128864"/>
                </a:cubicBezTo>
                <a:close/>
                <a:moveTo>
                  <a:pt x="1556769" y="83561"/>
                </a:moveTo>
                <a:cubicBezTo>
                  <a:pt x="1641672" y="87386"/>
                  <a:pt x="1726575" y="110340"/>
                  <a:pt x="1796040" y="156248"/>
                </a:cubicBezTo>
                <a:cubicBezTo>
                  <a:pt x="1749730" y="263365"/>
                  <a:pt x="1749730" y="263365"/>
                  <a:pt x="1749730" y="263365"/>
                </a:cubicBezTo>
                <a:cubicBezTo>
                  <a:pt x="1641672" y="202155"/>
                  <a:pt x="1487304" y="186853"/>
                  <a:pt x="1379246" y="232760"/>
                </a:cubicBezTo>
                <a:cubicBezTo>
                  <a:pt x="1302062" y="278668"/>
                  <a:pt x="1255752" y="339878"/>
                  <a:pt x="1240315" y="416391"/>
                </a:cubicBezTo>
                <a:cubicBezTo>
                  <a:pt x="1224878" y="492904"/>
                  <a:pt x="1224878" y="492904"/>
                  <a:pt x="1224878" y="492904"/>
                </a:cubicBezTo>
                <a:cubicBezTo>
                  <a:pt x="1163131" y="462299"/>
                  <a:pt x="1163131" y="462299"/>
                  <a:pt x="1163131" y="462299"/>
                </a:cubicBezTo>
                <a:cubicBezTo>
                  <a:pt x="808084" y="309273"/>
                  <a:pt x="622842" y="661232"/>
                  <a:pt x="622842" y="676535"/>
                </a:cubicBezTo>
                <a:cubicBezTo>
                  <a:pt x="499348" y="615325"/>
                  <a:pt x="499348" y="615325"/>
                  <a:pt x="499348" y="615325"/>
                </a:cubicBezTo>
                <a:cubicBezTo>
                  <a:pt x="576532" y="462299"/>
                  <a:pt x="808084" y="217458"/>
                  <a:pt x="1147694" y="324576"/>
                </a:cubicBezTo>
                <a:cubicBezTo>
                  <a:pt x="1178568" y="232760"/>
                  <a:pt x="1224878" y="171550"/>
                  <a:pt x="1317499" y="125643"/>
                </a:cubicBezTo>
                <a:cubicBezTo>
                  <a:pt x="1386964" y="95038"/>
                  <a:pt x="1471867" y="79735"/>
                  <a:pt x="1556769" y="83561"/>
                </a:cubicBezTo>
                <a:close/>
                <a:moveTo>
                  <a:pt x="3521849" y="0"/>
                </a:moveTo>
                <a:cubicBezTo>
                  <a:pt x="3521849" y="0"/>
                  <a:pt x="3552615" y="139309"/>
                  <a:pt x="3660297" y="201224"/>
                </a:cubicBezTo>
                <a:cubicBezTo>
                  <a:pt x="3706446" y="232181"/>
                  <a:pt x="3767979" y="247660"/>
                  <a:pt x="3829511" y="232181"/>
                </a:cubicBezTo>
                <a:cubicBezTo>
                  <a:pt x="3891044" y="216703"/>
                  <a:pt x="3891044" y="216703"/>
                  <a:pt x="3891044" y="216703"/>
                </a:cubicBezTo>
                <a:cubicBezTo>
                  <a:pt x="3906427" y="278617"/>
                  <a:pt x="3906427" y="278617"/>
                  <a:pt x="3906427" y="278617"/>
                </a:cubicBezTo>
                <a:cubicBezTo>
                  <a:pt x="3921810" y="356011"/>
                  <a:pt x="3983343" y="433405"/>
                  <a:pt x="4060258" y="479841"/>
                </a:cubicBezTo>
                <a:cubicBezTo>
                  <a:pt x="4137174" y="526277"/>
                  <a:pt x="4214089" y="541756"/>
                  <a:pt x="4291005" y="510799"/>
                </a:cubicBezTo>
                <a:cubicBezTo>
                  <a:pt x="4352537" y="495320"/>
                  <a:pt x="4352537" y="495320"/>
                  <a:pt x="4352537" y="495320"/>
                </a:cubicBezTo>
                <a:cubicBezTo>
                  <a:pt x="4367921" y="541756"/>
                  <a:pt x="4367921" y="541756"/>
                  <a:pt x="4367921" y="541756"/>
                </a:cubicBezTo>
                <a:cubicBezTo>
                  <a:pt x="4414070" y="681065"/>
                  <a:pt x="4490986" y="773937"/>
                  <a:pt x="4614050" y="820374"/>
                </a:cubicBezTo>
                <a:cubicBezTo>
                  <a:pt x="4706349" y="866810"/>
                  <a:pt x="4798648" y="866810"/>
                  <a:pt x="4890947" y="835853"/>
                </a:cubicBezTo>
                <a:cubicBezTo>
                  <a:pt x="4937096" y="944204"/>
                  <a:pt x="4937096" y="944204"/>
                  <a:pt x="4937096" y="944204"/>
                </a:cubicBezTo>
                <a:cubicBezTo>
                  <a:pt x="4875564" y="975161"/>
                  <a:pt x="4814031" y="990640"/>
                  <a:pt x="4752498" y="990640"/>
                </a:cubicBezTo>
                <a:cubicBezTo>
                  <a:pt x="4690966" y="990640"/>
                  <a:pt x="4629434" y="975161"/>
                  <a:pt x="4552518" y="944204"/>
                </a:cubicBezTo>
                <a:cubicBezTo>
                  <a:pt x="4429453" y="882289"/>
                  <a:pt x="4321771" y="773937"/>
                  <a:pt x="4275622" y="634629"/>
                </a:cubicBezTo>
                <a:cubicBezTo>
                  <a:pt x="4206398" y="646238"/>
                  <a:pt x="4128521" y="640433"/>
                  <a:pt x="4061460" y="617215"/>
                </a:cubicBezTo>
                <a:lnTo>
                  <a:pt x="4049879" y="611858"/>
                </a:lnTo>
                <a:lnTo>
                  <a:pt x="4047572" y="616310"/>
                </a:lnTo>
                <a:cubicBezTo>
                  <a:pt x="3967123" y="762210"/>
                  <a:pt x="3710466" y="1112725"/>
                  <a:pt x="3261120" y="1175881"/>
                </a:cubicBezTo>
                <a:cubicBezTo>
                  <a:pt x="3245758" y="1067059"/>
                  <a:pt x="3245758" y="1067059"/>
                  <a:pt x="3245758" y="1067059"/>
                </a:cubicBezTo>
                <a:cubicBezTo>
                  <a:pt x="3632694" y="1003903"/>
                  <a:pt x="3867508" y="673914"/>
                  <a:pt x="3941960" y="552388"/>
                </a:cubicBezTo>
                <a:lnTo>
                  <a:pt x="3942956" y="550711"/>
                </a:lnTo>
                <a:lnTo>
                  <a:pt x="3935030" y="545384"/>
                </a:lnTo>
                <a:cubicBezTo>
                  <a:pt x="3876622" y="495320"/>
                  <a:pt x="3833357" y="425666"/>
                  <a:pt x="3798745" y="356011"/>
                </a:cubicBezTo>
                <a:cubicBezTo>
                  <a:pt x="3721830" y="371490"/>
                  <a:pt x="3644914" y="340533"/>
                  <a:pt x="3583381" y="309575"/>
                </a:cubicBezTo>
                <a:cubicBezTo>
                  <a:pt x="3444933" y="216703"/>
                  <a:pt x="3398784" y="30957"/>
                  <a:pt x="3398784" y="15479"/>
                </a:cubicBezTo>
                <a:cubicBezTo>
                  <a:pt x="3521849" y="0"/>
                  <a:pt x="3521849" y="0"/>
                  <a:pt x="3521849" y="0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0FAB92-A634-EF44-BC32-4209C05252C0}"/>
              </a:ext>
            </a:extLst>
          </p:cNvPr>
          <p:cNvSpPr>
            <a:spLocks/>
          </p:cNvSpPr>
          <p:nvPr/>
        </p:nvSpPr>
        <p:spPr bwMode="auto">
          <a:xfrm>
            <a:off x="12291039" y="5476752"/>
            <a:ext cx="3471269" cy="2979973"/>
          </a:xfrm>
          <a:custGeom>
            <a:avLst/>
            <a:gdLst>
              <a:gd name="T0" fmla="*/ 6 w 225"/>
              <a:gd name="T1" fmla="*/ 143 h 193"/>
              <a:gd name="T2" fmla="*/ 131 w 225"/>
              <a:gd name="T3" fmla="*/ 193 h 193"/>
              <a:gd name="T4" fmla="*/ 172 w 225"/>
              <a:gd name="T5" fmla="*/ 137 h 193"/>
              <a:gd name="T6" fmla="*/ 220 w 225"/>
              <a:gd name="T7" fmla="*/ 125 h 193"/>
              <a:gd name="T8" fmla="*/ 166 w 225"/>
              <a:gd name="T9" fmla="*/ 60 h 193"/>
              <a:gd name="T10" fmla="*/ 102 w 225"/>
              <a:gd name="T11" fmla="*/ 0 h 193"/>
              <a:gd name="T12" fmla="*/ 34 w 225"/>
              <a:gd name="T13" fmla="*/ 55 h 193"/>
              <a:gd name="T14" fmla="*/ 13 w 225"/>
              <a:gd name="T15" fmla="*/ 94 h 193"/>
              <a:gd name="T16" fmla="*/ 6 w 225"/>
              <a:gd name="T17" fmla="*/ 14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193">
                <a:moveTo>
                  <a:pt x="6" y="143"/>
                </a:moveTo>
                <a:cubicBezTo>
                  <a:pt x="6" y="143"/>
                  <a:pt x="73" y="119"/>
                  <a:pt x="131" y="193"/>
                </a:cubicBezTo>
                <a:cubicBezTo>
                  <a:pt x="174" y="183"/>
                  <a:pt x="172" y="137"/>
                  <a:pt x="172" y="137"/>
                </a:cubicBezTo>
                <a:cubicBezTo>
                  <a:pt x="172" y="137"/>
                  <a:pt x="214" y="149"/>
                  <a:pt x="220" y="125"/>
                </a:cubicBezTo>
                <a:cubicBezTo>
                  <a:pt x="225" y="104"/>
                  <a:pt x="205" y="58"/>
                  <a:pt x="166" y="60"/>
                </a:cubicBezTo>
                <a:cubicBezTo>
                  <a:pt x="161" y="32"/>
                  <a:pt x="131" y="4"/>
                  <a:pt x="102" y="0"/>
                </a:cubicBezTo>
                <a:cubicBezTo>
                  <a:pt x="72" y="13"/>
                  <a:pt x="40" y="24"/>
                  <a:pt x="34" y="55"/>
                </a:cubicBezTo>
                <a:cubicBezTo>
                  <a:pt x="14" y="54"/>
                  <a:pt x="0" y="63"/>
                  <a:pt x="13" y="94"/>
                </a:cubicBezTo>
                <a:cubicBezTo>
                  <a:pt x="23" y="119"/>
                  <a:pt x="15" y="133"/>
                  <a:pt x="6" y="143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950612B-A7AD-5C48-AFD3-2FDE31F0E156}"/>
              </a:ext>
            </a:extLst>
          </p:cNvPr>
          <p:cNvSpPr>
            <a:spLocks/>
          </p:cNvSpPr>
          <p:nvPr/>
        </p:nvSpPr>
        <p:spPr bwMode="auto">
          <a:xfrm>
            <a:off x="12759000" y="5892059"/>
            <a:ext cx="2644028" cy="1960616"/>
          </a:xfrm>
          <a:custGeom>
            <a:avLst/>
            <a:gdLst>
              <a:gd name="connsiteX0" fmla="*/ 28655 w 2644028"/>
              <a:gd name="connsiteY0" fmla="*/ 833059 h 1960616"/>
              <a:gd name="connsiteX1" fmla="*/ 152058 w 2644028"/>
              <a:gd name="connsiteY1" fmla="*/ 879397 h 1960616"/>
              <a:gd name="connsiteX2" fmla="*/ 146964 w 2644028"/>
              <a:gd name="connsiteY2" fmla="*/ 878122 h 1960616"/>
              <a:gd name="connsiteX3" fmla="*/ 137640 w 2644028"/>
              <a:gd name="connsiteY3" fmla="*/ 875788 h 1960616"/>
              <a:gd name="connsiteX4" fmla="*/ 126028 w 2644028"/>
              <a:gd name="connsiteY4" fmla="*/ 872881 h 1960616"/>
              <a:gd name="connsiteX5" fmla="*/ 104775 w 2644028"/>
              <a:gd name="connsiteY5" fmla="*/ 867561 h 1960616"/>
              <a:gd name="connsiteX6" fmla="*/ 98070 w 2644028"/>
              <a:gd name="connsiteY6" fmla="*/ 865882 h 1960616"/>
              <a:gd name="connsiteX7" fmla="*/ 95451 w 2644028"/>
              <a:gd name="connsiteY7" fmla="*/ 865227 h 1960616"/>
              <a:gd name="connsiteX8" fmla="*/ 90357 w 2644028"/>
              <a:gd name="connsiteY8" fmla="*/ 863951 h 1960616"/>
              <a:gd name="connsiteX9" fmla="*/ 91321 w 2644028"/>
              <a:gd name="connsiteY9" fmla="*/ 864193 h 1960616"/>
              <a:gd name="connsiteX10" fmla="*/ 95451 w 2644028"/>
              <a:gd name="connsiteY10" fmla="*/ 865227 h 1960616"/>
              <a:gd name="connsiteX11" fmla="*/ 104775 w 2644028"/>
              <a:gd name="connsiteY11" fmla="*/ 867561 h 1960616"/>
              <a:gd name="connsiteX12" fmla="*/ 116387 w 2644028"/>
              <a:gd name="connsiteY12" fmla="*/ 870468 h 1960616"/>
              <a:gd name="connsiteX13" fmla="*/ 137640 w 2644028"/>
              <a:gd name="connsiteY13" fmla="*/ 875788 h 1960616"/>
              <a:gd name="connsiteX14" fmla="*/ 144345 w 2644028"/>
              <a:gd name="connsiteY14" fmla="*/ 877467 h 1960616"/>
              <a:gd name="connsiteX15" fmla="*/ 146964 w 2644028"/>
              <a:gd name="connsiteY15" fmla="*/ 878122 h 1960616"/>
              <a:gd name="connsiteX16" fmla="*/ 151094 w 2644028"/>
              <a:gd name="connsiteY16" fmla="*/ 879156 h 1960616"/>
              <a:gd name="connsiteX17" fmla="*/ 152058 w 2644028"/>
              <a:gd name="connsiteY17" fmla="*/ 879397 h 1960616"/>
              <a:gd name="connsiteX18" fmla="*/ 260036 w 2644028"/>
              <a:gd name="connsiteY18" fmla="*/ 1311885 h 1960616"/>
              <a:gd name="connsiteX19" fmla="*/ 799927 w 2644028"/>
              <a:gd name="connsiteY19" fmla="*/ 1311885 h 1960616"/>
              <a:gd name="connsiteX20" fmla="*/ 907905 w 2644028"/>
              <a:gd name="connsiteY20" fmla="*/ 1250101 h 1960616"/>
              <a:gd name="connsiteX21" fmla="*/ 892479 w 2644028"/>
              <a:gd name="connsiteY21" fmla="*/ 1373669 h 1960616"/>
              <a:gd name="connsiteX22" fmla="*/ 1154712 w 2644028"/>
              <a:gd name="connsiteY22" fmla="*/ 1759818 h 1960616"/>
              <a:gd name="connsiteX23" fmla="*/ 1710028 w 2644028"/>
              <a:gd name="connsiteY23" fmla="*/ 1698034 h 1960616"/>
              <a:gd name="connsiteX24" fmla="*/ 1787155 w 2644028"/>
              <a:gd name="connsiteY24" fmla="*/ 1790710 h 1960616"/>
              <a:gd name="connsiteX25" fmla="*/ 1401519 w 2644028"/>
              <a:gd name="connsiteY25" fmla="*/ 1960616 h 1960616"/>
              <a:gd name="connsiteX26" fmla="*/ 1093010 w 2644028"/>
              <a:gd name="connsiteY26" fmla="*/ 1883386 h 1960616"/>
              <a:gd name="connsiteX27" fmla="*/ 769076 w 2644028"/>
              <a:gd name="connsiteY27" fmla="*/ 1466345 h 1960616"/>
              <a:gd name="connsiteX28" fmla="*/ 182909 w 2644028"/>
              <a:gd name="connsiteY28" fmla="*/ 1404561 h 1960616"/>
              <a:gd name="connsiteX29" fmla="*/ 28655 w 2644028"/>
              <a:gd name="connsiteY29" fmla="*/ 833059 h 1960616"/>
              <a:gd name="connsiteX30" fmla="*/ 2188390 w 2644028"/>
              <a:gd name="connsiteY30" fmla="*/ 743705 h 1960616"/>
              <a:gd name="connsiteX31" fmla="*/ 2572784 w 2644028"/>
              <a:gd name="connsiteY31" fmla="*/ 927883 h 1960616"/>
              <a:gd name="connsiteX32" fmla="*/ 2588160 w 2644028"/>
              <a:gd name="connsiteY32" fmla="*/ 1342283 h 1960616"/>
              <a:gd name="connsiteX33" fmla="*/ 2173014 w 2644028"/>
              <a:gd name="connsiteY33" fmla="*/ 1541809 h 1960616"/>
              <a:gd name="connsiteX34" fmla="*/ 2157638 w 2644028"/>
              <a:gd name="connsiteY34" fmla="*/ 1541809 h 1960616"/>
              <a:gd name="connsiteX35" fmla="*/ 2173014 w 2644028"/>
              <a:gd name="connsiteY35" fmla="*/ 1419024 h 1960616"/>
              <a:gd name="connsiteX36" fmla="*/ 2480530 w 2644028"/>
              <a:gd name="connsiteY36" fmla="*/ 1280891 h 1960616"/>
              <a:gd name="connsiteX37" fmla="*/ 2465154 w 2644028"/>
              <a:gd name="connsiteY37" fmla="*/ 989276 h 1960616"/>
              <a:gd name="connsiteX38" fmla="*/ 2203765 w 2644028"/>
              <a:gd name="connsiteY38" fmla="*/ 866491 h 1960616"/>
              <a:gd name="connsiteX39" fmla="*/ 2188390 w 2644028"/>
              <a:gd name="connsiteY39" fmla="*/ 743705 h 1960616"/>
              <a:gd name="connsiteX40" fmla="*/ 1367076 w 2644028"/>
              <a:gd name="connsiteY40" fmla="*/ 647817 h 1960616"/>
              <a:gd name="connsiteX41" fmla="*/ 1492549 w 2644028"/>
              <a:gd name="connsiteY41" fmla="*/ 663336 h 1960616"/>
              <a:gd name="connsiteX42" fmla="*/ 1575963 w 2644028"/>
              <a:gd name="connsiteY42" fmla="*/ 1141564 h 1960616"/>
              <a:gd name="connsiteX43" fmla="*/ 1601637 w 2644028"/>
              <a:gd name="connsiteY43" fmla="*/ 1171723 h 1960616"/>
              <a:gd name="connsiteX44" fmla="*/ 1648471 w 2644028"/>
              <a:gd name="connsiteY44" fmla="*/ 1144185 h 1960616"/>
              <a:gd name="connsiteX45" fmla="*/ 1895372 w 2644028"/>
              <a:gd name="connsiteY45" fmla="*/ 897491 h 1960616"/>
              <a:gd name="connsiteX46" fmla="*/ 1988505 w 2644028"/>
              <a:gd name="connsiteY46" fmla="*/ 958805 h 1960616"/>
              <a:gd name="connsiteX47" fmla="*/ 1321049 w 2644028"/>
              <a:gd name="connsiteY47" fmla="*/ 1372676 h 1960616"/>
              <a:gd name="connsiteX48" fmla="*/ 1134782 w 2644028"/>
              <a:gd name="connsiteY48" fmla="*/ 1342019 h 1960616"/>
              <a:gd name="connsiteX49" fmla="*/ 1181349 w 2644028"/>
              <a:gd name="connsiteY49" fmla="*/ 1234719 h 1960616"/>
              <a:gd name="connsiteX50" fmla="*/ 1421944 w 2644028"/>
              <a:gd name="connsiteY50" fmla="*/ 1238551 h 1960616"/>
              <a:gd name="connsiteX51" fmla="*/ 1480505 w 2644028"/>
              <a:gd name="connsiteY51" fmla="*/ 1221108 h 1960616"/>
              <a:gd name="connsiteX52" fmla="*/ 1469145 w 2644028"/>
              <a:gd name="connsiteY52" fmla="*/ 1209004 h 1960616"/>
              <a:gd name="connsiteX53" fmla="*/ 1367076 w 2644028"/>
              <a:gd name="connsiteY53" fmla="*/ 647817 h 1960616"/>
              <a:gd name="connsiteX54" fmla="*/ 950523 w 2644028"/>
              <a:gd name="connsiteY54" fmla="*/ 2909 h 1960616"/>
              <a:gd name="connsiteX55" fmla="*/ 1305193 w 2644028"/>
              <a:gd name="connsiteY55" fmla="*/ 142577 h 1960616"/>
              <a:gd name="connsiteX56" fmla="*/ 1752385 w 2644028"/>
              <a:gd name="connsiteY56" fmla="*/ 266726 h 1960616"/>
              <a:gd name="connsiteX57" fmla="*/ 1875749 w 2644028"/>
              <a:gd name="connsiteY57" fmla="*/ 623655 h 1960616"/>
              <a:gd name="connsiteX58" fmla="*/ 1752385 w 2644028"/>
              <a:gd name="connsiteY58" fmla="*/ 623655 h 1960616"/>
              <a:gd name="connsiteX59" fmla="*/ 1675283 w 2644028"/>
              <a:gd name="connsiteY59" fmla="*/ 359838 h 1960616"/>
              <a:gd name="connsiteX60" fmla="*/ 1410727 w 2644028"/>
              <a:gd name="connsiteY60" fmla="*/ 272546 h 1960616"/>
              <a:gd name="connsiteX61" fmla="*/ 1296758 w 2644028"/>
              <a:gd name="connsiteY61" fmla="*/ 267682 h 1960616"/>
              <a:gd name="connsiteX62" fmla="*/ 1274013 w 2644028"/>
              <a:gd name="connsiteY62" fmla="*/ 290860 h 1960616"/>
              <a:gd name="connsiteX63" fmla="*/ 1107522 w 2644028"/>
              <a:gd name="connsiteY63" fmla="*/ 849868 h 1960616"/>
              <a:gd name="connsiteX64" fmla="*/ 986093 w 2644028"/>
              <a:gd name="connsiteY64" fmla="*/ 865275 h 1960616"/>
              <a:gd name="connsiteX65" fmla="*/ 1188870 w 2644028"/>
              <a:gd name="connsiteY65" fmla="*/ 213100 h 1960616"/>
              <a:gd name="connsiteX66" fmla="*/ 1189531 w 2644028"/>
              <a:gd name="connsiteY66" fmla="*/ 212402 h 1960616"/>
              <a:gd name="connsiteX67" fmla="*/ 1167614 w 2644028"/>
              <a:gd name="connsiteY67" fmla="*/ 190346 h 1960616"/>
              <a:gd name="connsiteX68" fmla="*/ 965943 w 2644028"/>
              <a:gd name="connsiteY68" fmla="*/ 127058 h 1960616"/>
              <a:gd name="connsiteX69" fmla="*/ 703796 w 2644028"/>
              <a:gd name="connsiteY69" fmla="*/ 235689 h 1960616"/>
              <a:gd name="connsiteX70" fmla="*/ 611273 w 2644028"/>
              <a:gd name="connsiteY70" fmla="*/ 158096 h 1960616"/>
              <a:gd name="connsiteX71" fmla="*/ 950523 w 2644028"/>
              <a:gd name="connsiteY71" fmla="*/ 2909 h 196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44028" h="1960616">
                <a:moveTo>
                  <a:pt x="28655" y="833059"/>
                </a:moveTo>
                <a:cubicBezTo>
                  <a:pt x="152058" y="879397"/>
                  <a:pt x="152058" y="879397"/>
                  <a:pt x="152058" y="879397"/>
                </a:cubicBezTo>
                <a:lnTo>
                  <a:pt x="146964" y="878122"/>
                </a:lnTo>
                <a:lnTo>
                  <a:pt x="137640" y="875788"/>
                </a:lnTo>
                <a:lnTo>
                  <a:pt x="126028" y="872881"/>
                </a:lnTo>
                <a:lnTo>
                  <a:pt x="104775" y="867561"/>
                </a:lnTo>
                <a:lnTo>
                  <a:pt x="98070" y="865882"/>
                </a:lnTo>
                <a:lnTo>
                  <a:pt x="95451" y="865227"/>
                </a:lnTo>
                <a:lnTo>
                  <a:pt x="90357" y="863951"/>
                </a:lnTo>
                <a:cubicBezTo>
                  <a:pt x="90357" y="863951"/>
                  <a:pt x="90357" y="863951"/>
                  <a:pt x="91321" y="864193"/>
                </a:cubicBezTo>
                <a:lnTo>
                  <a:pt x="95451" y="865227"/>
                </a:lnTo>
                <a:lnTo>
                  <a:pt x="104775" y="867561"/>
                </a:lnTo>
                <a:lnTo>
                  <a:pt x="116387" y="870468"/>
                </a:lnTo>
                <a:lnTo>
                  <a:pt x="137640" y="875788"/>
                </a:lnTo>
                <a:lnTo>
                  <a:pt x="144345" y="877467"/>
                </a:lnTo>
                <a:lnTo>
                  <a:pt x="146964" y="878122"/>
                </a:lnTo>
                <a:lnTo>
                  <a:pt x="151094" y="879156"/>
                </a:lnTo>
                <a:cubicBezTo>
                  <a:pt x="152058" y="879397"/>
                  <a:pt x="152058" y="879397"/>
                  <a:pt x="152058" y="879397"/>
                </a:cubicBezTo>
                <a:cubicBezTo>
                  <a:pt x="152058" y="894843"/>
                  <a:pt x="59506" y="1141979"/>
                  <a:pt x="260036" y="1311885"/>
                </a:cubicBezTo>
                <a:cubicBezTo>
                  <a:pt x="475993" y="1497237"/>
                  <a:pt x="799927" y="1311885"/>
                  <a:pt x="799927" y="1311885"/>
                </a:cubicBezTo>
                <a:cubicBezTo>
                  <a:pt x="907905" y="1250101"/>
                  <a:pt x="907905" y="1250101"/>
                  <a:pt x="907905" y="1250101"/>
                </a:cubicBezTo>
                <a:cubicBezTo>
                  <a:pt x="892479" y="1373669"/>
                  <a:pt x="892479" y="1373669"/>
                  <a:pt x="892479" y="1373669"/>
                </a:cubicBezTo>
                <a:cubicBezTo>
                  <a:pt x="892479" y="1389115"/>
                  <a:pt x="861629" y="1620805"/>
                  <a:pt x="1154712" y="1759818"/>
                </a:cubicBezTo>
                <a:cubicBezTo>
                  <a:pt x="1447795" y="1929724"/>
                  <a:pt x="1602050" y="1790710"/>
                  <a:pt x="1710028" y="1698034"/>
                </a:cubicBezTo>
                <a:cubicBezTo>
                  <a:pt x="1787155" y="1790710"/>
                  <a:pt x="1787155" y="1790710"/>
                  <a:pt x="1787155" y="1790710"/>
                </a:cubicBezTo>
                <a:cubicBezTo>
                  <a:pt x="1710028" y="1852494"/>
                  <a:pt x="1586624" y="1960616"/>
                  <a:pt x="1401519" y="1960616"/>
                </a:cubicBezTo>
                <a:cubicBezTo>
                  <a:pt x="1308966" y="1960616"/>
                  <a:pt x="1200988" y="1945170"/>
                  <a:pt x="1093010" y="1883386"/>
                </a:cubicBezTo>
                <a:cubicBezTo>
                  <a:pt x="846203" y="1744372"/>
                  <a:pt x="784501" y="1574467"/>
                  <a:pt x="769076" y="1466345"/>
                </a:cubicBezTo>
                <a:cubicBezTo>
                  <a:pt x="645672" y="1512683"/>
                  <a:pt x="383440" y="1574467"/>
                  <a:pt x="182909" y="1404561"/>
                </a:cubicBezTo>
                <a:cubicBezTo>
                  <a:pt x="-33047" y="1219209"/>
                  <a:pt x="-17622" y="956627"/>
                  <a:pt x="28655" y="833059"/>
                </a:cubicBezTo>
                <a:close/>
                <a:moveTo>
                  <a:pt x="2188390" y="743705"/>
                </a:moveTo>
                <a:cubicBezTo>
                  <a:pt x="2342147" y="728357"/>
                  <a:pt x="2480530" y="789750"/>
                  <a:pt x="2572784" y="927883"/>
                </a:cubicBezTo>
                <a:cubicBezTo>
                  <a:pt x="2665039" y="1066017"/>
                  <a:pt x="2665039" y="1234846"/>
                  <a:pt x="2588160" y="1342283"/>
                </a:cubicBezTo>
                <a:cubicBezTo>
                  <a:pt x="2449778" y="1541809"/>
                  <a:pt x="2234517" y="1541809"/>
                  <a:pt x="2173014" y="1541809"/>
                </a:cubicBezTo>
                <a:cubicBezTo>
                  <a:pt x="2173014" y="1541809"/>
                  <a:pt x="2157638" y="1541809"/>
                  <a:pt x="2157638" y="1541809"/>
                </a:cubicBezTo>
                <a:cubicBezTo>
                  <a:pt x="2173014" y="1419024"/>
                  <a:pt x="2173014" y="1419024"/>
                  <a:pt x="2173014" y="1419024"/>
                </a:cubicBezTo>
                <a:cubicBezTo>
                  <a:pt x="2173014" y="1419024"/>
                  <a:pt x="2372899" y="1434372"/>
                  <a:pt x="2480530" y="1280891"/>
                </a:cubicBezTo>
                <a:cubicBezTo>
                  <a:pt x="2542033" y="1204150"/>
                  <a:pt x="2526657" y="1096713"/>
                  <a:pt x="2465154" y="989276"/>
                </a:cubicBezTo>
                <a:cubicBezTo>
                  <a:pt x="2434402" y="943231"/>
                  <a:pt x="2357523" y="851142"/>
                  <a:pt x="2203765" y="866491"/>
                </a:cubicBezTo>
                <a:cubicBezTo>
                  <a:pt x="2188390" y="743705"/>
                  <a:pt x="2188390" y="743705"/>
                  <a:pt x="2188390" y="743705"/>
                </a:cubicBezTo>
                <a:close/>
                <a:moveTo>
                  <a:pt x="1367076" y="647817"/>
                </a:moveTo>
                <a:cubicBezTo>
                  <a:pt x="1492549" y="663336"/>
                  <a:pt x="1492549" y="663336"/>
                  <a:pt x="1492549" y="663336"/>
                </a:cubicBezTo>
                <a:cubicBezTo>
                  <a:pt x="1478826" y="758387"/>
                  <a:pt x="1489118" y="1007898"/>
                  <a:pt x="1575963" y="1141564"/>
                </a:cubicBezTo>
                <a:lnTo>
                  <a:pt x="1601637" y="1171723"/>
                </a:lnTo>
                <a:lnTo>
                  <a:pt x="1648471" y="1144185"/>
                </a:lnTo>
                <a:cubicBezTo>
                  <a:pt x="1729478" y="1091014"/>
                  <a:pt x="1813880" y="1012455"/>
                  <a:pt x="1895372" y="897491"/>
                </a:cubicBezTo>
                <a:cubicBezTo>
                  <a:pt x="1988505" y="958805"/>
                  <a:pt x="1988505" y="958805"/>
                  <a:pt x="1988505" y="958805"/>
                </a:cubicBezTo>
                <a:cubicBezTo>
                  <a:pt x="1755671" y="1296033"/>
                  <a:pt x="1491793" y="1372676"/>
                  <a:pt x="1321049" y="1372676"/>
                </a:cubicBezTo>
                <a:cubicBezTo>
                  <a:pt x="1212393" y="1372676"/>
                  <a:pt x="1134782" y="1342019"/>
                  <a:pt x="1134782" y="1342019"/>
                </a:cubicBezTo>
                <a:cubicBezTo>
                  <a:pt x="1181349" y="1234719"/>
                  <a:pt x="1181349" y="1234719"/>
                  <a:pt x="1181349" y="1234719"/>
                </a:cubicBezTo>
                <a:cubicBezTo>
                  <a:pt x="1189110" y="1234719"/>
                  <a:pt x="1286124" y="1265376"/>
                  <a:pt x="1421944" y="1238551"/>
                </a:cubicBezTo>
                <a:lnTo>
                  <a:pt x="1480505" y="1221108"/>
                </a:lnTo>
                <a:lnTo>
                  <a:pt x="1469145" y="1209004"/>
                </a:lnTo>
                <a:cubicBezTo>
                  <a:pt x="1331052" y="1011050"/>
                  <a:pt x="1367076" y="674975"/>
                  <a:pt x="1367076" y="647817"/>
                </a:cubicBezTo>
                <a:close/>
                <a:moveTo>
                  <a:pt x="950523" y="2909"/>
                </a:moveTo>
                <a:cubicBezTo>
                  <a:pt x="1073886" y="-12609"/>
                  <a:pt x="1197250" y="33947"/>
                  <a:pt x="1305193" y="142577"/>
                </a:cubicBezTo>
                <a:cubicBezTo>
                  <a:pt x="1521079" y="142577"/>
                  <a:pt x="1659863" y="173614"/>
                  <a:pt x="1752385" y="266726"/>
                </a:cubicBezTo>
                <a:cubicBezTo>
                  <a:pt x="1844908" y="359838"/>
                  <a:pt x="1875749" y="468468"/>
                  <a:pt x="1875749" y="623655"/>
                </a:cubicBezTo>
                <a:cubicBezTo>
                  <a:pt x="1752385" y="623655"/>
                  <a:pt x="1752385" y="623655"/>
                  <a:pt x="1752385" y="623655"/>
                </a:cubicBezTo>
                <a:cubicBezTo>
                  <a:pt x="1752385" y="499506"/>
                  <a:pt x="1721545" y="421913"/>
                  <a:pt x="1675283" y="359838"/>
                </a:cubicBezTo>
                <a:cubicBezTo>
                  <a:pt x="1617457" y="313282"/>
                  <a:pt x="1533608" y="284185"/>
                  <a:pt x="1410727" y="272546"/>
                </a:cubicBezTo>
                <a:lnTo>
                  <a:pt x="1296758" y="267682"/>
                </a:lnTo>
                <a:lnTo>
                  <a:pt x="1274013" y="290860"/>
                </a:lnTo>
                <a:cubicBezTo>
                  <a:pt x="1201440" y="373194"/>
                  <a:pt x="1073370" y="572530"/>
                  <a:pt x="1107522" y="849868"/>
                </a:cubicBezTo>
                <a:lnTo>
                  <a:pt x="986093" y="865275"/>
                </a:lnTo>
                <a:cubicBezTo>
                  <a:pt x="940557" y="541715"/>
                  <a:pt x="1099933" y="313490"/>
                  <a:pt x="1188870" y="213100"/>
                </a:cubicBezTo>
                <a:lnTo>
                  <a:pt x="1189531" y="212402"/>
                </a:lnTo>
                <a:lnTo>
                  <a:pt x="1167614" y="190346"/>
                </a:lnTo>
                <a:cubicBezTo>
                  <a:pt x="1104727" y="138697"/>
                  <a:pt x="1035335" y="115419"/>
                  <a:pt x="965943" y="127058"/>
                </a:cubicBezTo>
                <a:cubicBezTo>
                  <a:pt x="811739" y="127058"/>
                  <a:pt x="703796" y="235689"/>
                  <a:pt x="703796" y="235689"/>
                </a:cubicBezTo>
                <a:cubicBezTo>
                  <a:pt x="611273" y="158096"/>
                  <a:pt x="611273" y="158096"/>
                  <a:pt x="611273" y="158096"/>
                </a:cubicBezTo>
                <a:cubicBezTo>
                  <a:pt x="626693" y="158096"/>
                  <a:pt x="750057" y="2909"/>
                  <a:pt x="950523" y="2909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22D0DAC-672F-8045-A6C4-D6747EAD5E0C}"/>
              </a:ext>
            </a:extLst>
          </p:cNvPr>
          <p:cNvSpPr>
            <a:spLocks/>
          </p:cNvSpPr>
          <p:nvPr/>
        </p:nvSpPr>
        <p:spPr bwMode="auto">
          <a:xfrm>
            <a:off x="15174367" y="8376185"/>
            <a:ext cx="418807" cy="386591"/>
          </a:xfrm>
          <a:custGeom>
            <a:avLst/>
            <a:gdLst>
              <a:gd name="T0" fmla="*/ 12 w 52"/>
              <a:gd name="T1" fmla="*/ 48 h 48"/>
              <a:gd name="T2" fmla="*/ 0 w 52"/>
              <a:gd name="T3" fmla="*/ 37 h 48"/>
              <a:gd name="T4" fmla="*/ 41 w 52"/>
              <a:gd name="T5" fmla="*/ 0 h 48"/>
              <a:gd name="T6" fmla="*/ 52 w 52"/>
              <a:gd name="T7" fmla="*/ 12 h 48"/>
              <a:gd name="T8" fmla="*/ 12 w 52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48">
                <a:moveTo>
                  <a:pt x="12" y="48"/>
                </a:moveTo>
                <a:lnTo>
                  <a:pt x="0" y="37"/>
                </a:lnTo>
                <a:lnTo>
                  <a:pt x="41" y="0"/>
                </a:lnTo>
                <a:lnTo>
                  <a:pt x="52" y="12"/>
                </a:lnTo>
                <a:lnTo>
                  <a:pt x="12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7752DFD-962F-D947-B1CA-E97E99B5E051}"/>
              </a:ext>
            </a:extLst>
          </p:cNvPr>
          <p:cNvSpPr>
            <a:spLocks/>
          </p:cNvSpPr>
          <p:nvPr/>
        </p:nvSpPr>
        <p:spPr bwMode="auto">
          <a:xfrm>
            <a:off x="14731398" y="7820460"/>
            <a:ext cx="1296692" cy="2150413"/>
          </a:xfrm>
          <a:custGeom>
            <a:avLst/>
            <a:gdLst>
              <a:gd name="T0" fmla="*/ 24 w 84"/>
              <a:gd name="T1" fmla="*/ 0 h 139"/>
              <a:gd name="T2" fmla="*/ 0 w 84"/>
              <a:gd name="T3" fmla="*/ 44 h 139"/>
              <a:gd name="T4" fmla="*/ 23 w 84"/>
              <a:gd name="T5" fmla="*/ 81 h 139"/>
              <a:gd name="T6" fmla="*/ 56 w 84"/>
              <a:gd name="T7" fmla="*/ 139 h 139"/>
              <a:gd name="T8" fmla="*/ 80 w 84"/>
              <a:gd name="T9" fmla="*/ 46 h 139"/>
              <a:gd name="T10" fmla="*/ 24 w 84"/>
              <a:gd name="T1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139">
                <a:moveTo>
                  <a:pt x="24" y="0"/>
                </a:moveTo>
                <a:cubicBezTo>
                  <a:pt x="24" y="0"/>
                  <a:pt x="27" y="24"/>
                  <a:pt x="0" y="44"/>
                </a:cubicBezTo>
                <a:cubicBezTo>
                  <a:pt x="30" y="59"/>
                  <a:pt x="23" y="81"/>
                  <a:pt x="23" y="81"/>
                </a:cubicBezTo>
                <a:cubicBezTo>
                  <a:pt x="23" y="81"/>
                  <a:pt x="58" y="109"/>
                  <a:pt x="56" y="139"/>
                </a:cubicBezTo>
                <a:cubicBezTo>
                  <a:pt x="83" y="119"/>
                  <a:pt x="84" y="68"/>
                  <a:pt x="80" y="46"/>
                </a:cubicBezTo>
                <a:cubicBezTo>
                  <a:pt x="77" y="24"/>
                  <a:pt x="63" y="2"/>
                  <a:pt x="24" y="0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4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412741E-903D-EF42-A423-87B64B018E62}"/>
              </a:ext>
            </a:extLst>
          </p:cNvPr>
          <p:cNvSpPr>
            <a:spLocks/>
          </p:cNvSpPr>
          <p:nvPr/>
        </p:nvSpPr>
        <p:spPr bwMode="auto">
          <a:xfrm>
            <a:off x="15174367" y="7917108"/>
            <a:ext cx="768978" cy="1723552"/>
          </a:xfrm>
          <a:custGeom>
            <a:avLst/>
            <a:gdLst>
              <a:gd name="connsiteX0" fmla="*/ 144972 w 768978"/>
              <a:gd name="connsiteY0" fmla="*/ 982586 h 1723552"/>
              <a:gd name="connsiteX1" fmla="*/ 578192 w 768978"/>
              <a:gd name="connsiteY1" fmla="*/ 1198701 h 1723552"/>
              <a:gd name="connsiteX2" fmla="*/ 562720 w 768978"/>
              <a:gd name="connsiteY2" fmla="*/ 1723552 h 1723552"/>
              <a:gd name="connsiteX3" fmla="*/ 454415 w 768978"/>
              <a:gd name="connsiteY3" fmla="*/ 1646368 h 1723552"/>
              <a:gd name="connsiteX4" fmla="*/ 500831 w 768978"/>
              <a:gd name="connsiteY4" fmla="*/ 1677242 h 1723552"/>
              <a:gd name="connsiteX5" fmla="*/ 454415 w 768978"/>
              <a:gd name="connsiteY5" fmla="*/ 1646368 h 1723552"/>
              <a:gd name="connsiteX6" fmla="*/ 469887 w 768978"/>
              <a:gd name="connsiteY6" fmla="*/ 1275885 h 1723552"/>
              <a:gd name="connsiteX7" fmla="*/ 144972 w 768978"/>
              <a:gd name="connsiteY7" fmla="*/ 1106080 h 1723552"/>
              <a:gd name="connsiteX8" fmla="*/ 144972 w 768978"/>
              <a:gd name="connsiteY8" fmla="*/ 982586 h 1723552"/>
              <a:gd name="connsiteX9" fmla="*/ 15476 w 768978"/>
              <a:gd name="connsiteY9" fmla="*/ 0 h 1723552"/>
              <a:gd name="connsiteX10" fmla="*/ 386907 w 768978"/>
              <a:gd name="connsiteY10" fmla="*/ 216419 h 1723552"/>
              <a:gd name="connsiteX11" fmla="*/ 448813 w 768978"/>
              <a:gd name="connsiteY11" fmla="*/ 448295 h 1723552"/>
              <a:gd name="connsiteX12" fmla="*/ 696433 w 768978"/>
              <a:gd name="connsiteY12" fmla="*/ 571963 h 1723552"/>
              <a:gd name="connsiteX13" fmla="*/ 742862 w 768978"/>
              <a:gd name="connsiteY13" fmla="*/ 958424 h 1723552"/>
              <a:gd name="connsiteX14" fmla="*/ 634528 w 768978"/>
              <a:gd name="connsiteY14" fmla="*/ 912049 h 1723552"/>
              <a:gd name="connsiteX15" fmla="*/ 603575 w 768978"/>
              <a:gd name="connsiteY15" fmla="*/ 649255 h 1723552"/>
              <a:gd name="connsiteX16" fmla="*/ 371431 w 768978"/>
              <a:gd name="connsiteY16" fmla="*/ 571963 h 1723552"/>
              <a:gd name="connsiteX17" fmla="*/ 294050 w 768978"/>
              <a:gd name="connsiteY17" fmla="*/ 571963 h 1723552"/>
              <a:gd name="connsiteX18" fmla="*/ 309526 w 768978"/>
              <a:gd name="connsiteY18" fmla="*/ 494670 h 1723552"/>
              <a:gd name="connsiteX19" fmla="*/ 294050 w 768978"/>
              <a:gd name="connsiteY19" fmla="*/ 293711 h 1723552"/>
              <a:gd name="connsiteX20" fmla="*/ 0 w 768978"/>
              <a:gd name="connsiteY20" fmla="*/ 123668 h 1723552"/>
              <a:gd name="connsiteX21" fmla="*/ 15476 w 768978"/>
              <a:gd name="connsiteY21" fmla="*/ 0 h 172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68978" h="1723552">
                <a:moveTo>
                  <a:pt x="144972" y="982586"/>
                </a:moveTo>
                <a:cubicBezTo>
                  <a:pt x="160444" y="982586"/>
                  <a:pt x="438943" y="998023"/>
                  <a:pt x="578192" y="1198701"/>
                </a:cubicBezTo>
                <a:cubicBezTo>
                  <a:pt x="732913" y="1430253"/>
                  <a:pt x="562720" y="1708115"/>
                  <a:pt x="562720" y="1723552"/>
                </a:cubicBezTo>
                <a:cubicBezTo>
                  <a:pt x="454415" y="1646368"/>
                  <a:pt x="454415" y="1646368"/>
                  <a:pt x="454415" y="1646368"/>
                </a:cubicBezTo>
                <a:cubicBezTo>
                  <a:pt x="500831" y="1677242"/>
                  <a:pt x="500831" y="1677242"/>
                  <a:pt x="500831" y="1677242"/>
                </a:cubicBezTo>
                <a:cubicBezTo>
                  <a:pt x="454415" y="1646368"/>
                  <a:pt x="454415" y="1646368"/>
                  <a:pt x="454415" y="1646368"/>
                </a:cubicBezTo>
                <a:cubicBezTo>
                  <a:pt x="454415" y="1646368"/>
                  <a:pt x="578192" y="1430253"/>
                  <a:pt x="469887" y="1275885"/>
                </a:cubicBezTo>
                <a:cubicBezTo>
                  <a:pt x="377054" y="1121517"/>
                  <a:pt x="144972" y="1106080"/>
                  <a:pt x="144972" y="1106080"/>
                </a:cubicBezTo>
                <a:cubicBezTo>
                  <a:pt x="144972" y="982586"/>
                  <a:pt x="144972" y="982586"/>
                  <a:pt x="144972" y="982586"/>
                </a:cubicBezTo>
                <a:close/>
                <a:moveTo>
                  <a:pt x="15476" y="0"/>
                </a:moveTo>
                <a:cubicBezTo>
                  <a:pt x="30953" y="0"/>
                  <a:pt x="278573" y="46376"/>
                  <a:pt x="386907" y="216419"/>
                </a:cubicBezTo>
                <a:cubicBezTo>
                  <a:pt x="433336" y="278252"/>
                  <a:pt x="448813" y="355545"/>
                  <a:pt x="448813" y="448295"/>
                </a:cubicBezTo>
                <a:cubicBezTo>
                  <a:pt x="541670" y="448295"/>
                  <a:pt x="634528" y="494670"/>
                  <a:pt x="696433" y="571963"/>
                </a:cubicBezTo>
                <a:cubicBezTo>
                  <a:pt x="773815" y="680172"/>
                  <a:pt x="789291" y="834756"/>
                  <a:pt x="742862" y="958424"/>
                </a:cubicBezTo>
                <a:cubicBezTo>
                  <a:pt x="634528" y="912049"/>
                  <a:pt x="634528" y="912049"/>
                  <a:pt x="634528" y="912049"/>
                </a:cubicBezTo>
                <a:cubicBezTo>
                  <a:pt x="665481" y="819298"/>
                  <a:pt x="650004" y="726547"/>
                  <a:pt x="603575" y="649255"/>
                </a:cubicBezTo>
                <a:cubicBezTo>
                  <a:pt x="541670" y="587421"/>
                  <a:pt x="479765" y="556504"/>
                  <a:pt x="371431" y="571963"/>
                </a:cubicBezTo>
                <a:cubicBezTo>
                  <a:pt x="294050" y="571963"/>
                  <a:pt x="294050" y="571963"/>
                  <a:pt x="294050" y="571963"/>
                </a:cubicBezTo>
                <a:cubicBezTo>
                  <a:pt x="309526" y="494670"/>
                  <a:pt x="309526" y="494670"/>
                  <a:pt x="309526" y="494670"/>
                </a:cubicBezTo>
                <a:cubicBezTo>
                  <a:pt x="325002" y="417378"/>
                  <a:pt x="325002" y="340086"/>
                  <a:pt x="294050" y="293711"/>
                </a:cubicBezTo>
                <a:cubicBezTo>
                  <a:pt x="201192" y="154585"/>
                  <a:pt x="0" y="123668"/>
                  <a:pt x="0" y="123668"/>
                </a:cubicBezTo>
                <a:cubicBezTo>
                  <a:pt x="15476" y="0"/>
                  <a:pt x="15476" y="0"/>
                  <a:pt x="15476" y="0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4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308989-52B0-BA4B-9A18-99F01763FE5F}"/>
              </a:ext>
            </a:extLst>
          </p:cNvPr>
          <p:cNvGrpSpPr/>
          <p:nvPr/>
        </p:nvGrpSpPr>
        <p:grpSpPr>
          <a:xfrm>
            <a:off x="14079024" y="4177597"/>
            <a:ext cx="3454269" cy="2763056"/>
            <a:chOff x="5680908" y="-3844082"/>
            <a:chExt cx="2705855" cy="686079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A513D7-7F87-4940-9B60-5D76415A5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0908" y="-3844082"/>
              <a:ext cx="1659263" cy="6860792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F83AA82-132C-F241-A0ED-F77169026945}"/>
                </a:ext>
              </a:extLst>
            </p:cNvPr>
            <p:cNvCxnSpPr/>
            <p:nvPr/>
          </p:nvCxnSpPr>
          <p:spPr>
            <a:xfrm>
              <a:off x="7387431" y="-3842950"/>
              <a:ext cx="999332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7BF5A7-9362-0148-BF28-C430133D5385}"/>
              </a:ext>
            </a:extLst>
          </p:cNvPr>
          <p:cNvGrpSpPr/>
          <p:nvPr/>
        </p:nvGrpSpPr>
        <p:grpSpPr>
          <a:xfrm flipV="1">
            <a:off x="15512634" y="8762776"/>
            <a:ext cx="2049294" cy="1511809"/>
            <a:chOff x="6327522" y="1596985"/>
            <a:chExt cx="2059241" cy="9111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D221AE-CCAA-2446-9CC4-A589B13D2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522" y="1596985"/>
              <a:ext cx="939702" cy="911138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6D0D6C-E31F-5D4C-8350-66A9783510DD}"/>
                </a:ext>
              </a:extLst>
            </p:cNvPr>
            <p:cNvCxnSpPr/>
            <p:nvPr/>
          </p:nvCxnSpPr>
          <p:spPr>
            <a:xfrm>
              <a:off x="7387431" y="1596985"/>
              <a:ext cx="999332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438373B-FBCD-0744-BB63-5C3E407323ED}"/>
              </a:ext>
            </a:extLst>
          </p:cNvPr>
          <p:cNvGrpSpPr/>
          <p:nvPr/>
        </p:nvGrpSpPr>
        <p:grpSpPr>
          <a:xfrm flipH="1" flipV="1">
            <a:off x="6747185" y="9165476"/>
            <a:ext cx="5326396" cy="1205683"/>
            <a:chOff x="2651521" y="476446"/>
            <a:chExt cx="5735242" cy="144707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304CE2-CA4F-6147-9676-AB3FB4E37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521" y="483216"/>
              <a:ext cx="4703154" cy="1440304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B3AC27C-3914-F546-9D42-CC05D617DB98}"/>
                </a:ext>
              </a:extLst>
            </p:cNvPr>
            <p:cNvCxnSpPr/>
            <p:nvPr/>
          </p:nvCxnSpPr>
          <p:spPr>
            <a:xfrm>
              <a:off x="7387431" y="476446"/>
              <a:ext cx="999332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0F3B3D-0715-5B48-8F12-62A869943CE1}"/>
              </a:ext>
            </a:extLst>
          </p:cNvPr>
          <p:cNvGrpSpPr/>
          <p:nvPr/>
        </p:nvGrpSpPr>
        <p:grpSpPr>
          <a:xfrm flipH="1">
            <a:off x="6790154" y="4220384"/>
            <a:ext cx="3551614" cy="2295331"/>
            <a:chOff x="4440358" y="-517705"/>
            <a:chExt cx="3946405" cy="32383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78F9D7-C492-C343-9174-813740619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0358" y="-517705"/>
              <a:ext cx="2947072" cy="3238300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899158B-51E8-6745-9890-437C6C27B623}"/>
                </a:ext>
              </a:extLst>
            </p:cNvPr>
            <p:cNvCxnSpPr/>
            <p:nvPr/>
          </p:nvCxnSpPr>
          <p:spPr>
            <a:xfrm>
              <a:off x="7387431" y="-517705"/>
              <a:ext cx="999332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0428BFC-D95E-594A-B633-0FA671EED610}"/>
              </a:ext>
            </a:extLst>
          </p:cNvPr>
          <p:cNvSpPr txBox="1"/>
          <p:nvPr/>
        </p:nvSpPr>
        <p:spPr>
          <a:xfrm>
            <a:off x="17762370" y="3537215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1CC5E08-ED6B-CC49-B0E9-ED4EA807D663}"/>
              </a:ext>
            </a:extLst>
          </p:cNvPr>
          <p:cNvSpPr txBox="1">
            <a:spLocks/>
          </p:cNvSpPr>
          <p:nvPr/>
        </p:nvSpPr>
        <p:spPr>
          <a:xfrm>
            <a:off x="17651824" y="4157401"/>
            <a:ext cx="5323532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FBDA75-E999-CD49-A4E4-7853DBFD0611}"/>
              </a:ext>
            </a:extLst>
          </p:cNvPr>
          <p:cNvSpPr txBox="1"/>
          <p:nvPr/>
        </p:nvSpPr>
        <p:spPr>
          <a:xfrm>
            <a:off x="17762370" y="9640660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0A56A098-59B6-7E46-9CA1-B09D242F56DA}"/>
              </a:ext>
            </a:extLst>
          </p:cNvPr>
          <p:cNvSpPr txBox="1">
            <a:spLocks/>
          </p:cNvSpPr>
          <p:nvPr/>
        </p:nvSpPr>
        <p:spPr>
          <a:xfrm>
            <a:off x="17651824" y="10260846"/>
            <a:ext cx="5323532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057492-56A9-854D-9C40-6A4F8169B888}"/>
              </a:ext>
            </a:extLst>
          </p:cNvPr>
          <p:cNvSpPr txBox="1"/>
          <p:nvPr/>
        </p:nvSpPr>
        <p:spPr>
          <a:xfrm>
            <a:off x="4063233" y="9640660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5832755-8126-E547-AD86-C5CBB7A77872}"/>
              </a:ext>
            </a:extLst>
          </p:cNvPr>
          <p:cNvSpPr txBox="1">
            <a:spLocks/>
          </p:cNvSpPr>
          <p:nvPr/>
        </p:nvSpPr>
        <p:spPr>
          <a:xfrm>
            <a:off x="1286539" y="10260846"/>
            <a:ext cx="5323532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BAD37D-0E80-054E-BBC7-66B2D888CDC4}"/>
              </a:ext>
            </a:extLst>
          </p:cNvPr>
          <p:cNvSpPr txBox="1"/>
          <p:nvPr/>
        </p:nvSpPr>
        <p:spPr>
          <a:xfrm>
            <a:off x="4063233" y="3537215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3F7C3F6-CC79-DE4F-8AF2-0215F43F03D2}"/>
              </a:ext>
            </a:extLst>
          </p:cNvPr>
          <p:cNvSpPr txBox="1">
            <a:spLocks/>
          </p:cNvSpPr>
          <p:nvPr/>
        </p:nvSpPr>
        <p:spPr>
          <a:xfrm>
            <a:off x="1286539" y="4157401"/>
            <a:ext cx="5323532" cy="1529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413D12-4731-C745-BB70-3A657B593621}"/>
              </a:ext>
            </a:extLst>
          </p:cNvPr>
          <p:cNvSpPr txBox="1"/>
          <p:nvPr/>
        </p:nvSpPr>
        <p:spPr>
          <a:xfrm>
            <a:off x="6542889" y="543057"/>
            <a:ext cx="112918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accent2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BRAIN</a:t>
            </a:r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PARTS INFOGRAPHIC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06B23C-224C-194D-B168-D31C065A5E0E}"/>
              </a:ext>
            </a:extLst>
          </p:cNvPr>
          <p:cNvSpPr txBox="1"/>
          <p:nvPr/>
        </p:nvSpPr>
        <p:spPr>
          <a:xfrm>
            <a:off x="10033428" y="1651053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810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319B5D-DD17-6944-8F6B-3828D33D4595}"/>
              </a:ext>
            </a:extLst>
          </p:cNvPr>
          <p:cNvSpPr txBox="1"/>
          <p:nvPr/>
        </p:nvSpPr>
        <p:spPr>
          <a:xfrm>
            <a:off x="6683953" y="543057"/>
            <a:ext cx="110097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accent2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BODY</a:t>
            </a:r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PARTS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AAF62-AFC2-0A40-9D35-374A4E6BD62C}"/>
              </a:ext>
            </a:extLst>
          </p:cNvPr>
          <p:cNvSpPr txBox="1"/>
          <p:nvPr/>
        </p:nvSpPr>
        <p:spPr>
          <a:xfrm>
            <a:off x="10033428" y="1651053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452FB9A5-833C-3F4C-AE0D-52546044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056" y="3876346"/>
            <a:ext cx="1145268" cy="1142676"/>
          </a:xfrm>
          <a:custGeom>
            <a:avLst/>
            <a:gdLst>
              <a:gd name="connsiteX0" fmla="*/ 569352 w 1145268"/>
              <a:gd name="connsiteY0" fmla="*/ 152402 h 1142676"/>
              <a:gd name="connsiteX1" fmla="*/ 556825 w 1145268"/>
              <a:gd name="connsiteY1" fmla="*/ 157751 h 1142676"/>
              <a:gd name="connsiteX2" fmla="*/ 546087 w 1145268"/>
              <a:gd name="connsiteY2" fmla="*/ 172014 h 1142676"/>
              <a:gd name="connsiteX3" fmla="*/ 549666 w 1145268"/>
              <a:gd name="connsiteY3" fmla="*/ 385965 h 1142676"/>
              <a:gd name="connsiteX4" fmla="*/ 531769 w 1145268"/>
              <a:gd name="connsiteY4" fmla="*/ 385965 h 1142676"/>
              <a:gd name="connsiteX5" fmla="*/ 513872 w 1145268"/>
              <a:gd name="connsiteY5" fmla="*/ 214804 h 1142676"/>
              <a:gd name="connsiteX6" fmla="*/ 417230 w 1145268"/>
              <a:gd name="connsiteY6" fmla="*/ 200541 h 1142676"/>
              <a:gd name="connsiteX7" fmla="*/ 227525 w 1145268"/>
              <a:gd name="connsiteY7" fmla="*/ 528600 h 1142676"/>
              <a:gd name="connsiteX8" fmla="*/ 188153 w 1145268"/>
              <a:gd name="connsiteY8" fmla="*/ 810302 h 1142676"/>
              <a:gd name="connsiteX9" fmla="*/ 256160 w 1145268"/>
              <a:gd name="connsiteY9" fmla="*/ 895882 h 1142676"/>
              <a:gd name="connsiteX10" fmla="*/ 363540 w 1145268"/>
              <a:gd name="connsiteY10" fmla="*/ 849526 h 1142676"/>
              <a:gd name="connsiteX11" fmla="*/ 417230 w 1145268"/>
              <a:gd name="connsiteY11" fmla="*/ 820999 h 1142676"/>
              <a:gd name="connsiteX12" fmla="*/ 517452 w 1145268"/>
              <a:gd name="connsiteY12" fmla="*/ 774643 h 1142676"/>
              <a:gd name="connsiteX13" fmla="*/ 549666 w 1145268"/>
              <a:gd name="connsiteY13" fmla="*/ 599917 h 1142676"/>
              <a:gd name="connsiteX14" fmla="*/ 549666 w 1145268"/>
              <a:gd name="connsiteY14" fmla="*/ 500073 h 1142676"/>
              <a:gd name="connsiteX15" fmla="*/ 553245 w 1145268"/>
              <a:gd name="connsiteY15" fmla="*/ 439453 h 1142676"/>
              <a:gd name="connsiteX16" fmla="*/ 571142 w 1145268"/>
              <a:gd name="connsiteY16" fmla="*/ 446585 h 1142676"/>
              <a:gd name="connsiteX17" fmla="*/ 585459 w 1145268"/>
              <a:gd name="connsiteY17" fmla="*/ 439453 h 1142676"/>
              <a:gd name="connsiteX18" fmla="*/ 589039 w 1145268"/>
              <a:gd name="connsiteY18" fmla="*/ 500073 h 1142676"/>
              <a:gd name="connsiteX19" fmla="*/ 589039 w 1145268"/>
              <a:gd name="connsiteY19" fmla="*/ 599917 h 1142676"/>
              <a:gd name="connsiteX20" fmla="*/ 621253 w 1145268"/>
              <a:gd name="connsiteY20" fmla="*/ 774643 h 1142676"/>
              <a:gd name="connsiteX21" fmla="*/ 721474 w 1145268"/>
              <a:gd name="connsiteY21" fmla="*/ 820999 h 1142676"/>
              <a:gd name="connsiteX22" fmla="*/ 775164 w 1145268"/>
              <a:gd name="connsiteY22" fmla="*/ 849526 h 1142676"/>
              <a:gd name="connsiteX23" fmla="*/ 886124 w 1145268"/>
              <a:gd name="connsiteY23" fmla="*/ 895882 h 1142676"/>
              <a:gd name="connsiteX24" fmla="*/ 950552 w 1145268"/>
              <a:gd name="connsiteY24" fmla="*/ 810302 h 1142676"/>
              <a:gd name="connsiteX25" fmla="*/ 911179 w 1145268"/>
              <a:gd name="connsiteY25" fmla="*/ 528600 h 1142676"/>
              <a:gd name="connsiteX26" fmla="*/ 721474 w 1145268"/>
              <a:gd name="connsiteY26" fmla="*/ 200541 h 1142676"/>
              <a:gd name="connsiteX27" fmla="*/ 624832 w 1145268"/>
              <a:gd name="connsiteY27" fmla="*/ 214804 h 1142676"/>
              <a:gd name="connsiteX28" fmla="*/ 610515 w 1145268"/>
              <a:gd name="connsiteY28" fmla="*/ 385965 h 1142676"/>
              <a:gd name="connsiteX29" fmla="*/ 589039 w 1145268"/>
              <a:gd name="connsiteY29" fmla="*/ 385965 h 1142676"/>
              <a:gd name="connsiteX30" fmla="*/ 592618 w 1145268"/>
              <a:gd name="connsiteY30" fmla="*/ 172014 h 1142676"/>
              <a:gd name="connsiteX31" fmla="*/ 585459 w 1145268"/>
              <a:gd name="connsiteY31" fmla="*/ 157751 h 1142676"/>
              <a:gd name="connsiteX32" fmla="*/ 581880 w 1145268"/>
              <a:gd name="connsiteY32" fmla="*/ 157751 h 1142676"/>
              <a:gd name="connsiteX33" fmla="*/ 569352 w 1145268"/>
              <a:gd name="connsiteY33" fmla="*/ 152402 h 1142676"/>
              <a:gd name="connsiteX34" fmla="*/ 572634 w 1145268"/>
              <a:gd name="connsiteY34" fmla="*/ 0 h 1142676"/>
              <a:gd name="connsiteX35" fmla="*/ 1145268 w 1145268"/>
              <a:gd name="connsiteY35" fmla="*/ 571338 h 1142676"/>
              <a:gd name="connsiteX36" fmla="*/ 572634 w 1145268"/>
              <a:gd name="connsiteY36" fmla="*/ 1142676 h 1142676"/>
              <a:gd name="connsiteX37" fmla="*/ 0 w 1145268"/>
              <a:gd name="connsiteY37" fmla="*/ 571338 h 1142676"/>
              <a:gd name="connsiteX38" fmla="*/ 572634 w 1145268"/>
              <a:gd name="connsiteY38" fmla="*/ 0 h 11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5268" h="1142676">
                <a:moveTo>
                  <a:pt x="569352" y="152402"/>
                </a:moveTo>
                <a:cubicBezTo>
                  <a:pt x="564878" y="152402"/>
                  <a:pt x="560404" y="154185"/>
                  <a:pt x="556825" y="157751"/>
                </a:cubicBezTo>
                <a:cubicBezTo>
                  <a:pt x="549666" y="157751"/>
                  <a:pt x="546087" y="164883"/>
                  <a:pt x="546087" y="172014"/>
                </a:cubicBezTo>
                <a:cubicBezTo>
                  <a:pt x="549666" y="385965"/>
                  <a:pt x="549666" y="385965"/>
                  <a:pt x="549666" y="385965"/>
                </a:cubicBezTo>
                <a:cubicBezTo>
                  <a:pt x="549666" y="385965"/>
                  <a:pt x="535349" y="414492"/>
                  <a:pt x="531769" y="385965"/>
                </a:cubicBezTo>
                <a:cubicBezTo>
                  <a:pt x="528190" y="357439"/>
                  <a:pt x="528190" y="243331"/>
                  <a:pt x="513872" y="214804"/>
                </a:cubicBezTo>
                <a:cubicBezTo>
                  <a:pt x="503134" y="186278"/>
                  <a:pt x="460182" y="168448"/>
                  <a:pt x="417230" y="200541"/>
                </a:cubicBezTo>
                <a:cubicBezTo>
                  <a:pt x="374278" y="236200"/>
                  <a:pt x="256160" y="428756"/>
                  <a:pt x="227525" y="528600"/>
                </a:cubicBezTo>
                <a:cubicBezTo>
                  <a:pt x="198891" y="632009"/>
                  <a:pt x="184573" y="760380"/>
                  <a:pt x="188153" y="810302"/>
                </a:cubicBezTo>
                <a:cubicBezTo>
                  <a:pt x="191732" y="856658"/>
                  <a:pt x="209629" y="899448"/>
                  <a:pt x="256160" y="895882"/>
                </a:cubicBezTo>
                <a:cubicBezTo>
                  <a:pt x="302691" y="892317"/>
                  <a:pt x="352802" y="863790"/>
                  <a:pt x="363540" y="849526"/>
                </a:cubicBezTo>
                <a:cubicBezTo>
                  <a:pt x="374278" y="838829"/>
                  <a:pt x="377858" y="820999"/>
                  <a:pt x="417230" y="820999"/>
                </a:cubicBezTo>
                <a:cubicBezTo>
                  <a:pt x="456603" y="820999"/>
                  <a:pt x="506714" y="813868"/>
                  <a:pt x="517452" y="774643"/>
                </a:cubicBezTo>
                <a:cubicBezTo>
                  <a:pt x="531769" y="738985"/>
                  <a:pt x="546087" y="639141"/>
                  <a:pt x="549666" y="599917"/>
                </a:cubicBezTo>
                <a:cubicBezTo>
                  <a:pt x="553245" y="557126"/>
                  <a:pt x="546087" y="535731"/>
                  <a:pt x="549666" y="500073"/>
                </a:cubicBezTo>
                <a:cubicBezTo>
                  <a:pt x="553245" y="467980"/>
                  <a:pt x="553245" y="439453"/>
                  <a:pt x="553245" y="439453"/>
                </a:cubicBezTo>
                <a:cubicBezTo>
                  <a:pt x="553245" y="439453"/>
                  <a:pt x="560404" y="446585"/>
                  <a:pt x="571142" y="446585"/>
                </a:cubicBezTo>
                <a:cubicBezTo>
                  <a:pt x="578301" y="446585"/>
                  <a:pt x="585459" y="439453"/>
                  <a:pt x="585459" y="439453"/>
                </a:cubicBezTo>
                <a:cubicBezTo>
                  <a:pt x="585459" y="439453"/>
                  <a:pt x="585459" y="467980"/>
                  <a:pt x="589039" y="500073"/>
                </a:cubicBezTo>
                <a:cubicBezTo>
                  <a:pt x="592618" y="535731"/>
                  <a:pt x="585459" y="557126"/>
                  <a:pt x="589039" y="599917"/>
                </a:cubicBezTo>
                <a:cubicBezTo>
                  <a:pt x="592618" y="639141"/>
                  <a:pt x="610515" y="738985"/>
                  <a:pt x="621253" y="774643"/>
                </a:cubicBezTo>
                <a:cubicBezTo>
                  <a:pt x="631991" y="813868"/>
                  <a:pt x="682101" y="820999"/>
                  <a:pt x="721474" y="820999"/>
                </a:cubicBezTo>
                <a:cubicBezTo>
                  <a:pt x="760847" y="820999"/>
                  <a:pt x="764426" y="838829"/>
                  <a:pt x="775164" y="849526"/>
                </a:cubicBezTo>
                <a:cubicBezTo>
                  <a:pt x="789482" y="863790"/>
                  <a:pt x="839592" y="892317"/>
                  <a:pt x="886124" y="895882"/>
                </a:cubicBezTo>
                <a:cubicBezTo>
                  <a:pt x="932655" y="899448"/>
                  <a:pt x="946973" y="856658"/>
                  <a:pt x="950552" y="810302"/>
                </a:cubicBezTo>
                <a:cubicBezTo>
                  <a:pt x="954131" y="760380"/>
                  <a:pt x="939814" y="632009"/>
                  <a:pt x="911179" y="528600"/>
                </a:cubicBezTo>
                <a:cubicBezTo>
                  <a:pt x="886124" y="428756"/>
                  <a:pt x="764426" y="236200"/>
                  <a:pt x="721474" y="200541"/>
                </a:cubicBezTo>
                <a:cubicBezTo>
                  <a:pt x="678522" y="168448"/>
                  <a:pt x="635570" y="186278"/>
                  <a:pt x="624832" y="214804"/>
                </a:cubicBezTo>
                <a:cubicBezTo>
                  <a:pt x="614094" y="243331"/>
                  <a:pt x="614094" y="357439"/>
                  <a:pt x="610515" y="385965"/>
                </a:cubicBezTo>
                <a:cubicBezTo>
                  <a:pt x="606935" y="414492"/>
                  <a:pt x="589039" y="385965"/>
                  <a:pt x="589039" y="385965"/>
                </a:cubicBezTo>
                <a:cubicBezTo>
                  <a:pt x="592618" y="172014"/>
                  <a:pt x="592618" y="172014"/>
                  <a:pt x="592618" y="172014"/>
                </a:cubicBezTo>
                <a:cubicBezTo>
                  <a:pt x="592618" y="164883"/>
                  <a:pt x="589039" y="157751"/>
                  <a:pt x="585459" y="157751"/>
                </a:cubicBezTo>
                <a:cubicBezTo>
                  <a:pt x="581880" y="157751"/>
                  <a:pt x="581880" y="157751"/>
                  <a:pt x="581880" y="157751"/>
                </a:cubicBezTo>
                <a:cubicBezTo>
                  <a:pt x="578300" y="154185"/>
                  <a:pt x="573826" y="152402"/>
                  <a:pt x="569352" y="152402"/>
                </a:cubicBezTo>
                <a:close/>
                <a:moveTo>
                  <a:pt x="572634" y="0"/>
                </a:moveTo>
                <a:cubicBezTo>
                  <a:pt x="888891" y="0"/>
                  <a:pt x="1145268" y="255797"/>
                  <a:pt x="1145268" y="571338"/>
                </a:cubicBezTo>
                <a:cubicBezTo>
                  <a:pt x="1145268" y="886879"/>
                  <a:pt x="888891" y="1142676"/>
                  <a:pt x="572634" y="1142676"/>
                </a:cubicBezTo>
                <a:cubicBezTo>
                  <a:pt x="256377" y="1142676"/>
                  <a:pt x="0" y="886879"/>
                  <a:pt x="0" y="571338"/>
                </a:cubicBezTo>
                <a:cubicBezTo>
                  <a:pt x="0" y="255797"/>
                  <a:pt x="256377" y="0"/>
                  <a:pt x="572634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F5E7ABC-D8C1-A847-B7B4-65A6E91F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056" y="8548101"/>
            <a:ext cx="1145268" cy="1142676"/>
          </a:xfrm>
          <a:custGeom>
            <a:avLst/>
            <a:gdLst>
              <a:gd name="connsiteX0" fmla="*/ 800107 w 1145268"/>
              <a:gd name="connsiteY0" fmla="*/ 354695 h 1142676"/>
              <a:gd name="connsiteX1" fmla="*/ 677652 w 1145268"/>
              <a:gd name="connsiteY1" fmla="*/ 433268 h 1142676"/>
              <a:gd name="connsiteX2" fmla="*/ 742481 w 1145268"/>
              <a:gd name="connsiteY2" fmla="*/ 565414 h 1142676"/>
              <a:gd name="connsiteX3" fmla="*/ 677652 w 1145268"/>
              <a:gd name="connsiteY3" fmla="*/ 565414 h 1142676"/>
              <a:gd name="connsiteX4" fmla="*/ 659644 w 1145268"/>
              <a:gd name="connsiteY4" fmla="*/ 586843 h 1142676"/>
              <a:gd name="connsiteX5" fmla="*/ 656042 w 1145268"/>
              <a:gd name="connsiteY5" fmla="*/ 633273 h 1142676"/>
              <a:gd name="connsiteX6" fmla="*/ 688457 w 1145268"/>
              <a:gd name="connsiteY6" fmla="*/ 643987 h 1142676"/>
              <a:gd name="connsiteX7" fmla="*/ 731676 w 1145268"/>
              <a:gd name="connsiteY7" fmla="*/ 654702 h 1142676"/>
              <a:gd name="connsiteX8" fmla="*/ 724473 w 1145268"/>
              <a:gd name="connsiteY8" fmla="*/ 708274 h 1142676"/>
              <a:gd name="connsiteX9" fmla="*/ 702863 w 1145268"/>
              <a:gd name="connsiteY9" fmla="*/ 872564 h 1142676"/>
              <a:gd name="connsiteX10" fmla="*/ 724473 w 1145268"/>
              <a:gd name="connsiteY10" fmla="*/ 868992 h 1142676"/>
              <a:gd name="connsiteX11" fmla="*/ 753286 w 1145268"/>
              <a:gd name="connsiteY11" fmla="*/ 765419 h 1142676"/>
              <a:gd name="connsiteX12" fmla="*/ 760489 w 1145268"/>
              <a:gd name="connsiteY12" fmla="*/ 701131 h 1142676"/>
              <a:gd name="connsiteX13" fmla="*/ 818115 w 1145268"/>
              <a:gd name="connsiteY13" fmla="*/ 779705 h 1142676"/>
              <a:gd name="connsiteX14" fmla="*/ 958578 w 1145268"/>
              <a:gd name="connsiteY14" fmla="*/ 729703 h 1142676"/>
              <a:gd name="connsiteX15" fmla="*/ 965781 w 1145268"/>
              <a:gd name="connsiteY15" fmla="*/ 515413 h 1142676"/>
              <a:gd name="connsiteX16" fmla="*/ 800107 w 1145268"/>
              <a:gd name="connsiteY16" fmla="*/ 354695 h 1142676"/>
              <a:gd name="connsiteX17" fmla="*/ 334618 w 1145268"/>
              <a:gd name="connsiteY17" fmla="*/ 354695 h 1142676"/>
              <a:gd name="connsiteX18" fmla="*/ 170135 w 1145268"/>
              <a:gd name="connsiteY18" fmla="*/ 515413 h 1142676"/>
              <a:gd name="connsiteX19" fmla="*/ 177286 w 1145268"/>
              <a:gd name="connsiteY19" fmla="*/ 729703 h 1142676"/>
              <a:gd name="connsiteX20" fmla="*/ 316740 w 1145268"/>
              <a:gd name="connsiteY20" fmla="*/ 779705 h 1142676"/>
              <a:gd name="connsiteX21" fmla="*/ 373951 w 1145268"/>
              <a:gd name="connsiteY21" fmla="*/ 701131 h 1142676"/>
              <a:gd name="connsiteX22" fmla="*/ 381103 w 1145268"/>
              <a:gd name="connsiteY22" fmla="*/ 765419 h 1142676"/>
              <a:gd name="connsiteX23" fmla="*/ 409708 w 1145268"/>
              <a:gd name="connsiteY23" fmla="*/ 868992 h 1142676"/>
              <a:gd name="connsiteX24" fmla="*/ 431163 w 1145268"/>
              <a:gd name="connsiteY24" fmla="*/ 872564 h 1142676"/>
              <a:gd name="connsiteX25" fmla="*/ 409708 w 1145268"/>
              <a:gd name="connsiteY25" fmla="*/ 708274 h 1142676"/>
              <a:gd name="connsiteX26" fmla="*/ 402557 w 1145268"/>
              <a:gd name="connsiteY26" fmla="*/ 654702 h 1142676"/>
              <a:gd name="connsiteX27" fmla="*/ 445466 w 1145268"/>
              <a:gd name="connsiteY27" fmla="*/ 643987 h 1142676"/>
              <a:gd name="connsiteX28" fmla="*/ 477647 w 1145268"/>
              <a:gd name="connsiteY28" fmla="*/ 633273 h 1142676"/>
              <a:gd name="connsiteX29" fmla="*/ 474072 w 1145268"/>
              <a:gd name="connsiteY29" fmla="*/ 586843 h 1142676"/>
              <a:gd name="connsiteX30" fmla="*/ 456193 w 1145268"/>
              <a:gd name="connsiteY30" fmla="*/ 565414 h 1142676"/>
              <a:gd name="connsiteX31" fmla="*/ 391830 w 1145268"/>
              <a:gd name="connsiteY31" fmla="*/ 565414 h 1142676"/>
              <a:gd name="connsiteX32" fmla="*/ 456193 w 1145268"/>
              <a:gd name="connsiteY32" fmla="*/ 433268 h 1142676"/>
              <a:gd name="connsiteX33" fmla="*/ 334618 w 1145268"/>
              <a:gd name="connsiteY33" fmla="*/ 354695 h 1142676"/>
              <a:gd name="connsiteX34" fmla="*/ 572634 w 1145268"/>
              <a:gd name="connsiteY34" fmla="*/ 0 h 1142676"/>
              <a:gd name="connsiteX35" fmla="*/ 1145268 w 1145268"/>
              <a:gd name="connsiteY35" fmla="*/ 571338 h 1142676"/>
              <a:gd name="connsiteX36" fmla="*/ 572634 w 1145268"/>
              <a:gd name="connsiteY36" fmla="*/ 1142676 h 1142676"/>
              <a:gd name="connsiteX37" fmla="*/ 0 w 1145268"/>
              <a:gd name="connsiteY37" fmla="*/ 571338 h 1142676"/>
              <a:gd name="connsiteX38" fmla="*/ 572634 w 1145268"/>
              <a:gd name="connsiteY38" fmla="*/ 0 h 11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5268" h="1142676">
                <a:moveTo>
                  <a:pt x="800107" y="354695"/>
                </a:moveTo>
                <a:cubicBezTo>
                  <a:pt x="746083" y="343980"/>
                  <a:pt x="695660" y="390410"/>
                  <a:pt x="677652" y="433268"/>
                </a:cubicBezTo>
                <a:cubicBezTo>
                  <a:pt x="638034" y="540413"/>
                  <a:pt x="742481" y="565414"/>
                  <a:pt x="742481" y="565414"/>
                </a:cubicBezTo>
                <a:lnTo>
                  <a:pt x="677652" y="565414"/>
                </a:lnTo>
                <a:cubicBezTo>
                  <a:pt x="677652" y="565414"/>
                  <a:pt x="663245" y="576128"/>
                  <a:pt x="659644" y="586843"/>
                </a:cubicBezTo>
                <a:cubicBezTo>
                  <a:pt x="648839" y="615415"/>
                  <a:pt x="656042" y="633273"/>
                  <a:pt x="656042" y="633273"/>
                </a:cubicBezTo>
                <a:cubicBezTo>
                  <a:pt x="656042" y="633273"/>
                  <a:pt x="670449" y="640416"/>
                  <a:pt x="688457" y="643987"/>
                </a:cubicBezTo>
                <a:cubicBezTo>
                  <a:pt x="713668" y="651130"/>
                  <a:pt x="731676" y="654702"/>
                  <a:pt x="731676" y="654702"/>
                </a:cubicBezTo>
                <a:cubicBezTo>
                  <a:pt x="731676" y="654702"/>
                  <a:pt x="724473" y="679702"/>
                  <a:pt x="724473" y="708274"/>
                </a:cubicBezTo>
                <a:cubicBezTo>
                  <a:pt x="713668" y="815420"/>
                  <a:pt x="702863" y="872564"/>
                  <a:pt x="702863" y="872564"/>
                </a:cubicBezTo>
                <a:cubicBezTo>
                  <a:pt x="702863" y="872564"/>
                  <a:pt x="702863" y="872564"/>
                  <a:pt x="724473" y="868992"/>
                </a:cubicBezTo>
                <a:cubicBezTo>
                  <a:pt x="724473" y="868992"/>
                  <a:pt x="749684" y="793991"/>
                  <a:pt x="753286" y="765419"/>
                </a:cubicBezTo>
                <a:cubicBezTo>
                  <a:pt x="756887" y="733275"/>
                  <a:pt x="760489" y="701131"/>
                  <a:pt x="760489" y="701131"/>
                </a:cubicBezTo>
                <a:cubicBezTo>
                  <a:pt x="760489" y="701131"/>
                  <a:pt x="778497" y="743990"/>
                  <a:pt x="818115" y="779705"/>
                </a:cubicBezTo>
                <a:cubicBezTo>
                  <a:pt x="857733" y="811848"/>
                  <a:pt x="922562" y="783276"/>
                  <a:pt x="958578" y="729703"/>
                </a:cubicBezTo>
                <a:cubicBezTo>
                  <a:pt x="998196" y="679702"/>
                  <a:pt x="998196" y="622558"/>
                  <a:pt x="965781" y="515413"/>
                </a:cubicBezTo>
                <a:cubicBezTo>
                  <a:pt x="926164" y="397553"/>
                  <a:pt x="854131" y="361838"/>
                  <a:pt x="800107" y="354695"/>
                </a:cubicBezTo>
                <a:close/>
                <a:moveTo>
                  <a:pt x="334618" y="354695"/>
                </a:moveTo>
                <a:cubicBezTo>
                  <a:pt x="280982" y="361838"/>
                  <a:pt x="209468" y="397553"/>
                  <a:pt x="170135" y="515413"/>
                </a:cubicBezTo>
                <a:cubicBezTo>
                  <a:pt x="137953" y="622558"/>
                  <a:pt x="137953" y="679702"/>
                  <a:pt x="177286" y="729703"/>
                </a:cubicBezTo>
                <a:cubicBezTo>
                  <a:pt x="213043" y="783276"/>
                  <a:pt x="277406" y="811848"/>
                  <a:pt x="316740" y="779705"/>
                </a:cubicBezTo>
                <a:cubicBezTo>
                  <a:pt x="356073" y="743990"/>
                  <a:pt x="373951" y="701131"/>
                  <a:pt x="373951" y="701131"/>
                </a:cubicBezTo>
                <a:cubicBezTo>
                  <a:pt x="373951" y="701131"/>
                  <a:pt x="377527" y="733275"/>
                  <a:pt x="381103" y="765419"/>
                </a:cubicBezTo>
                <a:cubicBezTo>
                  <a:pt x="384678" y="793991"/>
                  <a:pt x="409708" y="868992"/>
                  <a:pt x="409708" y="868992"/>
                </a:cubicBezTo>
                <a:cubicBezTo>
                  <a:pt x="431163" y="872564"/>
                  <a:pt x="431163" y="872564"/>
                  <a:pt x="431163" y="872564"/>
                </a:cubicBezTo>
                <a:cubicBezTo>
                  <a:pt x="431163" y="872564"/>
                  <a:pt x="420436" y="815420"/>
                  <a:pt x="409708" y="708274"/>
                </a:cubicBezTo>
                <a:cubicBezTo>
                  <a:pt x="409708" y="679702"/>
                  <a:pt x="402557" y="654702"/>
                  <a:pt x="402557" y="654702"/>
                </a:cubicBezTo>
                <a:cubicBezTo>
                  <a:pt x="402557" y="654702"/>
                  <a:pt x="420436" y="651130"/>
                  <a:pt x="445466" y="643987"/>
                </a:cubicBezTo>
                <a:cubicBezTo>
                  <a:pt x="463344" y="640416"/>
                  <a:pt x="477647" y="633273"/>
                  <a:pt x="477647" y="633273"/>
                </a:cubicBezTo>
                <a:cubicBezTo>
                  <a:pt x="477647" y="633273"/>
                  <a:pt x="484799" y="615415"/>
                  <a:pt x="474072" y="586843"/>
                </a:cubicBezTo>
                <a:cubicBezTo>
                  <a:pt x="470496" y="576128"/>
                  <a:pt x="456193" y="565414"/>
                  <a:pt x="456193" y="565414"/>
                </a:cubicBezTo>
                <a:lnTo>
                  <a:pt x="391830" y="565414"/>
                </a:lnTo>
                <a:cubicBezTo>
                  <a:pt x="391830" y="565414"/>
                  <a:pt x="495526" y="540413"/>
                  <a:pt x="456193" y="433268"/>
                </a:cubicBezTo>
                <a:cubicBezTo>
                  <a:pt x="438314" y="390410"/>
                  <a:pt x="388254" y="343980"/>
                  <a:pt x="334618" y="354695"/>
                </a:cubicBezTo>
                <a:close/>
                <a:moveTo>
                  <a:pt x="572634" y="0"/>
                </a:moveTo>
                <a:cubicBezTo>
                  <a:pt x="888891" y="0"/>
                  <a:pt x="1145268" y="255797"/>
                  <a:pt x="1145268" y="571338"/>
                </a:cubicBezTo>
                <a:cubicBezTo>
                  <a:pt x="1145268" y="886879"/>
                  <a:pt x="888891" y="1142676"/>
                  <a:pt x="572634" y="1142676"/>
                </a:cubicBezTo>
                <a:cubicBezTo>
                  <a:pt x="256377" y="1142676"/>
                  <a:pt x="0" y="886879"/>
                  <a:pt x="0" y="571338"/>
                </a:cubicBezTo>
                <a:cubicBezTo>
                  <a:pt x="0" y="255797"/>
                  <a:pt x="256377" y="0"/>
                  <a:pt x="572634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CD5E8F83-4B88-154A-809D-326F9A90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955" y="3884120"/>
            <a:ext cx="1145269" cy="1142676"/>
          </a:xfrm>
          <a:custGeom>
            <a:avLst/>
            <a:gdLst>
              <a:gd name="connsiteX0" fmla="*/ 445737 w 1145269"/>
              <a:gd name="connsiteY0" fmla="*/ 242796 h 1142676"/>
              <a:gd name="connsiteX1" fmla="*/ 298052 w 1145269"/>
              <a:gd name="connsiteY1" fmla="*/ 327649 h 1142676"/>
              <a:gd name="connsiteX2" fmla="*/ 209686 w 1145269"/>
              <a:gd name="connsiteY2" fmla="*/ 619177 h 1142676"/>
              <a:gd name="connsiteX3" fmla="*/ 304850 w 1145269"/>
              <a:gd name="connsiteY3" fmla="*/ 741213 h 1142676"/>
              <a:gd name="connsiteX4" fmla="*/ 369425 w 1145269"/>
              <a:gd name="connsiteY4" fmla="*/ 761552 h 1142676"/>
              <a:gd name="connsiteX5" fmla="*/ 450994 w 1145269"/>
              <a:gd name="connsiteY5" fmla="*/ 832739 h 1142676"/>
              <a:gd name="connsiteX6" fmla="*/ 539361 w 1145269"/>
              <a:gd name="connsiteY6" fmla="*/ 853078 h 1142676"/>
              <a:gd name="connsiteX7" fmla="*/ 549557 w 1145269"/>
              <a:gd name="connsiteY7" fmla="*/ 937825 h 1142676"/>
              <a:gd name="connsiteX8" fmla="*/ 563152 w 1145269"/>
              <a:gd name="connsiteY8" fmla="*/ 954774 h 1142676"/>
              <a:gd name="connsiteX9" fmla="*/ 576747 w 1145269"/>
              <a:gd name="connsiteY9" fmla="*/ 958164 h 1142676"/>
              <a:gd name="connsiteX10" fmla="*/ 586943 w 1145269"/>
              <a:gd name="connsiteY10" fmla="*/ 954774 h 1142676"/>
              <a:gd name="connsiteX11" fmla="*/ 603937 w 1145269"/>
              <a:gd name="connsiteY11" fmla="*/ 937825 h 1142676"/>
              <a:gd name="connsiteX12" fmla="*/ 610734 w 1145269"/>
              <a:gd name="connsiteY12" fmla="*/ 853078 h 1142676"/>
              <a:gd name="connsiteX13" fmla="*/ 702499 w 1145269"/>
              <a:gd name="connsiteY13" fmla="*/ 832739 h 1142676"/>
              <a:gd name="connsiteX14" fmla="*/ 780670 w 1145269"/>
              <a:gd name="connsiteY14" fmla="*/ 761552 h 1142676"/>
              <a:gd name="connsiteX15" fmla="*/ 845245 w 1145269"/>
              <a:gd name="connsiteY15" fmla="*/ 741213 h 1142676"/>
              <a:gd name="connsiteX16" fmla="*/ 940409 w 1145269"/>
              <a:gd name="connsiteY16" fmla="*/ 619177 h 1142676"/>
              <a:gd name="connsiteX17" fmla="*/ 852043 w 1145269"/>
              <a:gd name="connsiteY17" fmla="*/ 327649 h 1142676"/>
              <a:gd name="connsiteX18" fmla="*/ 661715 w 1145269"/>
              <a:gd name="connsiteY18" fmla="*/ 242902 h 1142676"/>
              <a:gd name="connsiteX19" fmla="*/ 576747 w 1145269"/>
              <a:gd name="connsiteY19" fmla="*/ 317479 h 1142676"/>
              <a:gd name="connsiteX20" fmla="*/ 491779 w 1145269"/>
              <a:gd name="connsiteY20" fmla="*/ 242902 h 1142676"/>
              <a:gd name="connsiteX21" fmla="*/ 445737 w 1145269"/>
              <a:gd name="connsiteY21" fmla="*/ 242796 h 1142676"/>
              <a:gd name="connsiteX22" fmla="*/ 572634 w 1145269"/>
              <a:gd name="connsiteY22" fmla="*/ 0 h 1142676"/>
              <a:gd name="connsiteX23" fmla="*/ 1145269 w 1145269"/>
              <a:gd name="connsiteY23" fmla="*/ 571338 h 1142676"/>
              <a:gd name="connsiteX24" fmla="*/ 572634 w 1145269"/>
              <a:gd name="connsiteY24" fmla="*/ 1142676 h 1142676"/>
              <a:gd name="connsiteX25" fmla="*/ 0 w 1145269"/>
              <a:gd name="connsiteY25" fmla="*/ 571338 h 1142676"/>
              <a:gd name="connsiteX26" fmla="*/ 572634 w 1145269"/>
              <a:gd name="connsiteY26" fmla="*/ 0 h 11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45269" h="1142676">
                <a:moveTo>
                  <a:pt x="445737" y="242796"/>
                </a:moveTo>
                <a:cubicBezTo>
                  <a:pt x="397465" y="246292"/>
                  <a:pt x="343935" y="264089"/>
                  <a:pt x="298052" y="327649"/>
                </a:cubicBezTo>
                <a:cubicBezTo>
                  <a:pt x="226679" y="429345"/>
                  <a:pt x="182496" y="503922"/>
                  <a:pt x="209686" y="619177"/>
                </a:cubicBezTo>
                <a:cubicBezTo>
                  <a:pt x="226679" y="690365"/>
                  <a:pt x="260666" y="720873"/>
                  <a:pt x="304850" y="741213"/>
                </a:cubicBezTo>
                <a:cubicBezTo>
                  <a:pt x="338837" y="754772"/>
                  <a:pt x="369425" y="761552"/>
                  <a:pt x="369425" y="761552"/>
                </a:cubicBezTo>
                <a:cubicBezTo>
                  <a:pt x="369425" y="761552"/>
                  <a:pt x="389818" y="822570"/>
                  <a:pt x="450994" y="832739"/>
                </a:cubicBezTo>
                <a:cubicBezTo>
                  <a:pt x="491779" y="842909"/>
                  <a:pt x="539361" y="853078"/>
                  <a:pt x="539361" y="853078"/>
                </a:cubicBezTo>
                <a:cubicBezTo>
                  <a:pt x="549557" y="937825"/>
                  <a:pt x="549557" y="937825"/>
                  <a:pt x="549557" y="937825"/>
                </a:cubicBezTo>
                <a:cubicBezTo>
                  <a:pt x="549557" y="944605"/>
                  <a:pt x="556355" y="954774"/>
                  <a:pt x="563152" y="954774"/>
                </a:cubicBezTo>
                <a:cubicBezTo>
                  <a:pt x="576747" y="958164"/>
                  <a:pt x="576747" y="958164"/>
                  <a:pt x="576747" y="958164"/>
                </a:cubicBezTo>
                <a:cubicBezTo>
                  <a:pt x="586943" y="954774"/>
                  <a:pt x="586943" y="954774"/>
                  <a:pt x="586943" y="954774"/>
                </a:cubicBezTo>
                <a:cubicBezTo>
                  <a:pt x="597139" y="954774"/>
                  <a:pt x="603937" y="944605"/>
                  <a:pt x="603937" y="937825"/>
                </a:cubicBezTo>
                <a:cubicBezTo>
                  <a:pt x="610734" y="853078"/>
                  <a:pt x="610734" y="853078"/>
                  <a:pt x="610734" y="853078"/>
                </a:cubicBezTo>
                <a:cubicBezTo>
                  <a:pt x="610734" y="853078"/>
                  <a:pt x="658316" y="842909"/>
                  <a:pt x="702499" y="832739"/>
                </a:cubicBezTo>
                <a:cubicBezTo>
                  <a:pt x="763676" y="822570"/>
                  <a:pt x="780670" y="761552"/>
                  <a:pt x="780670" y="761552"/>
                </a:cubicBezTo>
                <a:cubicBezTo>
                  <a:pt x="780670" y="761552"/>
                  <a:pt x="811258" y="754772"/>
                  <a:pt x="845245" y="741213"/>
                </a:cubicBezTo>
                <a:cubicBezTo>
                  <a:pt x="892827" y="720873"/>
                  <a:pt x="923416" y="690365"/>
                  <a:pt x="940409" y="619177"/>
                </a:cubicBezTo>
                <a:cubicBezTo>
                  <a:pt x="967599" y="503922"/>
                  <a:pt x="926814" y="429345"/>
                  <a:pt x="852043" y="327649"/>
                </a:cubicBezTo>
                <a:cubicBezTo>
                  <a:pt x="794265" y="242902"/>
                  <a:pt x="719493" y="239512"/>
                  <a:pt x="661715" y="242902"/>
                </a:cubicBezTo>
                <a:cubicBezTo>
                  <a:pt x="576747" y="246292"/>
                  <a:pt x="576747" y="317479"/>
                  <a:pt x="576747" y="317479"/>
                </a:cubicBezTo>
                <a:cubicBezTo>
                  <a:pt x="576747" y="317479"/>
                  <a:pt x="576747" y="246292"/>
                  <a:pt x="491779" y="242902"/>
                </a:cubicBezTo>
                <a:cubicBezTo>
                  <a:pt x="477335" y="242054"/>
                  <a:pt x="461828" y="241631"/>
                  <a:pt x="445737" y="242796"/>
                </a:cubicBezTo>
                <a:close/>
                <a:moveTo>
                  <a:pt x="572634" y="0"/>
                </a:moveTo>
                <a:cubicBezTo>
                  <a:pt x="888891" y="0"/>
                  <a:pt x="1145269" y="255797"/>
                  <a:pt x="1145269" y="571338"/>
                </a:cubicBezTo>
                <a:cubicBezTo>
                  <a:pt x="1145269" y="886879"/>
                  <a:pt x="888891" y="1142676"/>
                  <a:pt x="572634" y="1142676"/>
                </a:cubicBezTo>
                <a:cubicBezTo>
                  <a:pt x="256377" y="1142676"/>
                  <a:pt x="0" y="886879"/>
                  <a:pt x="0" y="571338"/>
                </a:cubicBezTo>
                <a:cubicBezTo>
                  <a:pt x="0" y="255797"/>
                  <a:pt x="256377" y="0"/>
                  <a:pt x="572634" y="0"/>
                </a:cubicBezTo>
                <a:close/>
              </a:path>
            </a:pathLst>
          </a:custGeom>
          <a:noFill/>
          <a:ln w="25400">
            <a:solidFill>
              <a:schemeClr val="accent4"/>
            </a:solidFill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94486DD4-D55B-E74C-A47F-ABC15ABC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4757" y="8548101"/>
            <a:ext cx="1147860" cy="1142676"/>
          </a:xfrm>
          <a:custGeom>
            <a:avLst/>
            <a:gdLst>
              <a:gd name="connsiteX0" fmla="*/ 471230 w 1147860"/>
              <a:gd name="connsiteY0" fmla="*/ 171012 h 1142676"/>
              <a:gd name="connsiteX1" fmla="*/ 506982 w 1147860"/>
              <a:gd name="connsiteY1" fmla="*/ 363874 h 1142676"/>
              <a:gd name="connsiteX2" fmla="*/ 599938 w 1147860"/>
              <a:gd name="connsiteY2" fmla="*/ 424590 h 1142676"/>
              <a:gd name="connsiteX3" fmla="*/ 610663 w 1147860"/>
              <a:gd name="connsiteY3" fmla="*/ 478163 h 1142676"/>
              <a:gd name="connsiteX4" fmla="*/ 639265 w 1147860"/>
              <a:gd name="connsiteY4" fmla="*/ 524592 h 1142676"/>
              <a:gd name="connsiteX5" fmla="*/ 621389 w 1147860"/>
              <a:gd name="connsiteY5" fmla="*/ 563879 h 1142676"/>
              <a:gd name="connsiteX6" fmla="*/ 610663 w 1147860"/>
              <a:gd name="connsiteY6" fmla="*/ 631738 h 1142676"/>
              <a:gd name="connsiteX7" fmla="*/ 567761 w 1147860"/>
              <a:gd name="connsiteY7" fmla="*/ 656738 h 1142676"/>
              <a:gd name="connsiteX8" fmla="*/ 517708 w 1147860"/>
              <a:gd name="connsiteY8" fmla="*/ 724597 h 1142676"/>
              <a:gd name="connsiteX9" fmla="*/ 464079 w 1147860"/>
              <a:gd name="connsiteY9" fmla="*/ 710311 h 1142676"/>
              <a:gd name="connsiteX10" fmla="*/ 392575 w 1147860"/>
              <a:gd name="connsiteY10" fmla="*/ 731740 h 1142676"/>
              <a:gd name="connsiteX11" fmla="*/ 310345 w 1147860"/>
              <a:gd name="connsiteY11" fmla="*/ 692454 h 1142676"/>
              <a:gd name="connsiteX12" fmla="*/ 210239 w 1147860"/>
              <a:gd name="connsiteY12" fmla="*/ 792456 h 1142676"/>
              <a:gd name="connsiteX13" fmla="*/ 213814 w 1147860"/>
              <a:gd name="connsiteY13" fmla="*/ 963889 h 1142676"/>
              <a:gd name="connsiteX14" fmla="*/ 271017 w 1147860"/>
              <a:gd name="connsiteY14" fmla="*/ 953174 h 1142676"/>
              <a:gd name="connsiteX15" fmla="*/ 271017 w 1147860"/>
              <a:gd name="connsiteY15" fmla="*/ 821028 h 1142676"/>
              <a:gd name="connsiteX16" fmla="*/ 310345 w 1147860"/>
              <a:gd name="connsiteY16" fmla="*/ 792456 h 1142676"/>
              <a:gd name="connsiteX17" fmla="*/ 363973 w 1147860"/>
              <a:gd name="connsiteY17" fmla="*/ 810314 h 1142676"/>
              <a:gd name="connsiteX18" fmla="*/ 381849 w 1147860"/>
              <a:gd name="connsiteY18" fmla="*/ 806742 h 1142676"/>
              <a:gd name="connsiteX19" fmla="*/ 506982 w 1147860"/>
              <a:gd name="connsiteY19" fmla="*/ 878173 h 1142676"/>
              <a:gd name="connsiteX20" fmla="*/ 821602 w 1147860"/>
              <a:gd name="connsiteY20" fmla="*/ 792456 h 1142676"/>
              <a:gd name="connsiteX21" fmla="*/ 882380 w 1147860"/>
              <a:gd name="connsiteY21" fmla="*/ 413875 h 1142676"/>
              <a:gd name="connsiteX22" fmla="*/ 725070 w 1147860"/>
              <a:gd name="connsiteY22" fmla="*/ 299587 h 1142676"/>
              <a:gd name="connsiteX23" fmla="*/ 610663 w 1147860"/>
              <a:gd name="connsiteY23" fmla="*/ 349588 h 1142676"/>
              <a:gd name="connsiteX24" fmla="*/ 549885 w 1147860"/>
              <a:gd name="connsiteY24" fmla="*/ 292444 h 1142676"/>
              <a:gd name="connsiteX25" fmla="*/ 532009 w 1147860"/>
              <a:gd name="connsiteY25" fmla="*/ 185298 h 1142676"/>
              <a:gd name="connsiteX26" fmla="*/ 573930 w 1147860"/>
              <a:gd name="connsiteY26" fmla="*/ 0 h 1142676"/>
              <a:gd name="connsiteX27" fmla="*/ 1147860 w 1147860"/>
              <a:gd name="connsiteY27" fmla="*/ 571338 h 1142676"/>
              <a:gd name="connsiteX28" fmla="*/ 573930 w 1147860"/>
              <a:gd name="connsiteY28" fmla="*/ 1142676 h 1142676"/>
              <a:gd name="connsiteX29" fmla="*/ 0 w 1147860"/>
              <a:gd name="connsiteY29" fmla="*/ 571338 h 1142676"/>
              <a:gd name="connsiteX30" fmla="*/ 573930 w 1147860"/>
              <a:gd name="connsiteY30" fmla="*/ 0 h 11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47860" h="1142676">
                <a:moveTo>
                  <a:pt x="471230" y="171012"/>
                </a:moveTo>
                <a:cubicBezTo>
                  <a:pt x="471230" y="171012"/>
                  <a:pt x="442628" y="267443"/>
                  <a:pt x="506982" y="363874"/>
                </a:cubicBezTo>
                <a:cubicBezTo>
                  <a:pt x="542734" y="413875"/>
                  <a:pt x="599938" y="424590"/>
                  <a:pt x="599938" y="424590"/>
                </a:cubicBezTo>
                <a:cubicBezTo>
                  <a:pt x="599938" y="424590"/>
                  <a:pt x="592787" y="453162"/>
                  <a:pt x="610663" y="478163"/>
                </a:cubicBezTo>
                <a:cubicBezTo>
                  <a:pt x="624964" y="503163"/>
                  <a:pt x="639265" y="524592"/>
                  <a:pt x="639265" y="524592"/>
                </a:cubicBezTo>
                <a:cubicBezTo>
                  <a:pt x="639265" y="524592"/>
                  <a:pt x="628540" y="535307"/>
                  <a:pt x="621389" y="563879"/>
                </a:cubicBezTo>
                <a:cubicBezTo>
                  <a:pt x="610663" y="596023"/>
                  <a:pt x="610663" y="631738"/>
                  <a:pt x="610663" y="631738"/>
                </a:cubicBezTo>
                <a:cubicBezTo>
                  <a:pt x="610663" y="631738"/>
                  <a:pt x="592787" y="635309"/>
                  <a:pt x="567761" y="656738"/>
                </a:cubicBezTo>
                <a:cubicBezTo>
                  <a:pt x="542734" y="674596"/>
                  <a:pt x="517708" y="724597"/>
                  <a:pt x="517708" y="724597"/>
                </a:cubicBezTo>
                <a:cubicBezTo>
                  <a:pt x="517708" y="724597"/>
                  <a:pt x="499832" y="706740"/>
                  <a:pt x="464079" y="710311"/>
                </a:cubicBezTo>
                <a:cubicBezTo>
                  <a:pt x="428327" y="717454"/>
                  <a:pt x="406876" y="731740"/>
                  <a:pt x="392575" y="731740"/>
                </a:cubicBezTo>
                <a:cubicBezTo>
                  <a:pt x="378274" y="731740"/>
                  <a:pt x="363973" y="699597"/>
                  <a:pt x="310345" y="692454"/>
                </a:cubicBezTo>
                <a:cubicBezTo>
                  <a:pt x="253141" y="681739"/>
                  <a:pt x="228115" y="710311"/>
                  <a:pt x="210239" y="792456"/>
                </a:cubicBezTo>
                <a:cubicBezTo>
                  <a:pt x="199513" y="863887"/>
                  <a:pt x="213814" y="963889"/>
                  <a:pt x="213814" y="963889"/>
                </a:cubicBezTo>
                <a:cubicBezTo>
                  <a:pt x="271017" y="953174"/>
                  <a:pt x="271017" y="953174"/>
                  <a:pt x="271017" y="953174"/>
                </a:cubicBezTo>
                <a:cubicBezTo>
                  <a:pt x="271017" y="953174"/>
                  <a:pt x="260292" y="846029"/>
                  <a:pt x="271017" y="821028"/>
                </a:cubicBezTo>
                <a:cubicBezTo>
                  <a:pt x="281743" y="796028"/>
                  <a:pt x="292469" y="781742"/>
                  <a:pt x="310345" y="792456"/>
                </a:cubicBezTo>
                <a:cubicBezTo>
                  <a:pt x="331796" y="803171"/>
                  <a:pt x="342522" y="817457"/>
                  <a:pt x="363973" y="810314"/>
                </a:cubicBezTo>
                <a:cubicBezTo>
                  <a:pt x="381849" y="806742"/>
                  <a:pt x="353248" y="796028"/>
                  <a:pt x="381849" y="806742"/>
                </a:cubicBezTo>
                <a:cubicBezTo>
                  <a:pt x="414026" y="817457"/>
                  <a:pt x="431902" y="856743"/>
                  <a:pt x="506982" y="878173"/>
                </a:cubicBezTo>
                <a:cubicBezTo>
                  <a:pt x="585637" y="896030"/>
                  <a:pt x="732221" y="896030"/>
                  <a:pt x="821602" y="792456"/>
                </a:cubicBezTo>
                <a:cubicBezTo>
                  <a:pt x="910982" y="685311"/>
                  <a:pt x="943158" y="546021"/>
                  <a:pt x="882380" y="413875"/>
                </a:cubicBezTo>
                <a:cubicBezTo>
                  <a:pt x="821602" y="281729"/>
                  <a:pt x="775124" y="299587"/>
                  <a:pt x="725070" y="299587"/>
                </a:cubicBezTo>
                <a:cubicBezTo>
                  <a:pt x="675017" y="299587"/>
                  <a:pt x="653566" y="349588"/>
                  <a:pt x="610663" y="349588"/>
                </a:cubicBezTo>
                <a:cubicBezTo>
                  <a:pt x="564186" y="349588"/>
                  <a:pt x="567761" y="338873"/>
                  <a:pt x="549885" y="292444"/>
                </a:cubicBezTo>
                <a:cubicBezTo>
                  <a:pt x="539159" y="267443"/>
                  <a:pt x="532009" y="185298"/>
                  <a:pt x="532009" y="185298"/>
                </a:cubicBezTo>
                <a:close/>
                <a:moveTo>
                  <a:pt x="573930" y="0"/>
                </a:moveTo>
                <a:cubicBezTo>
                  <a:pt x="890903" y="0"/>
                  <a:pt x="1147860" y="255797"/>
                  <a:pt x="1147860" y="571338"/>
                </a:cubicBezTo>
                <a:cubicBezTo>
                  <a:pt x="1147860" y="886879"/>
                  <a:pt x="890903" y="1142676"/>
                  <a:pt x="573930" y="1142676"/>
                </a:cubicBezTo>
                <a:cubicBezTo>
                  <a:pt x="256957" y="1142676"/>
                  <a:pt x="0" y="886879"/>
                  <a:pt x="0" y="571338"/>
                </a:cubicBezTo>
                <a:cubicBezTo>
                  <a:pt x="0" y="255797"/>
                  <a:pt x="256957" y="0"/>
                  <a:pt x="573930" y="0"/>
                </a:cubicBezTo>
                <a:close/>
              </a:path>
            </a:pathLst>
          </a:custGeom>
          <a:noFill/>
          <a:ln w="25400">
            <a:solidFill>
              <a:schemeClr val="accent4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85CC3C87-B31C-0F4C-8EA4-68F6F9777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056" y="10934503"/>
            <a:ext cx="1145268" cy="1142676"/>
          </a:xfrm>
          <a:custGeom>
            <a:avLst/>
            <a:gdLst>
              <a:gd name="connsiteX0" fmla="*/ 859523 w 1145268"/>
              <a:gd name="connsiteY0" fmla="*/ 190908 h 1142676"/>
              <a:gd name="connsiteX1" fmla="*/ 816606 w 1145268"/>
              <a:gd name="connsiteY1" fmla="*/ 215867 h 1142676"/>
              <a:gd name="connsiteX2" fmla="*/ 780841 w 1145268"/>
              <a:gd name="connsiteY2" fmla="*/ 201605 h 1142676"/>
              <a:gd name="connsiteX3" fmla="*/ 755806 w 1145268"/>
              <a:gd name="connsiteY3" fmla="*/ 233694 h 1142676"/>
              <a:gd name="connsiteX4" fmla="*/ 723618 w 1145268"/>
              <a:gd name="connsiteY4" fmla="*/ 240825 h 1142676"/>
              <a:gd name="connsiteX5" fmla="*/ 680700 w 1145268"/>
              <a:gd name="connsiteY5" fmla="*/ 265783 h 1142676"/>
              <a:gd name="connsiteX6" fmla="*/ 655665 w 1145268"/>
              <a:gd name="connsiteY6" fmla="*/ 276479 h 1142676"/>
              <a:gd name="connsiteX7" fmla="*/ 619901 w 1145268"/>
              <a:gd name="connsiteY7" fmla="*/ 308568 h 1142676"/>
              <a:gd name="connsiteX8" fmla="*/ 576983 w 1145268"/>
              <a:gd name="connsiteY8" fmla="*/ 305003 h 1142676"/>
              <a:gd name="connsiteX9" fmla="*/ 541219 w 1145268"/>
              <a:gd name="connsiteY9" fmla="*/ 319264 h 1142676"/>
              <a:gd name="connsiteX10" fmla="*/ 509031 w 1145268"/>
              <a:gd name="connsiteY10" fmla="*/ 308568 h 1142676"/>
              <a:gd name="connsiteX11" fmla="*/ 466113 w 1145268"/>
              <a:gd name="connsiteY11" fmla="*/ 305003 h 1142676"/>
              <a:gd name="connsiteX12" fmla="*/ 441078 w 1145268"/>
              <a:gd name="connsiteY12" fmla="*/ 276479 h 1142676"/>
              <a:gd name="connsiteX13" fmla="*/ 408890 w 1145268"/>
              <a:gd name="connsiteY13" fmla="*/ 276479 h 1142676"/>
              <a:gd name="connsiteX14" fmla="*/ 387431 w 1145268"/>
              <a:gd name="connsiteY14" fmla="*/ 244390 h 1142676"/>
              <a:gd name="connsiteX15" fmla="*/ 358820 w 1145268"/>
              <a:gd name="connsiteY15" fmla="*/ 237259 h 1142676"/>
              <a:gd name="connsiteX16" fmla="*/ 348091 w 1145268"/>
              <a:gd name="connsiteY16" fmla="*/ 219432 h 1142676"/>
              <a:gd name="connsiteX17" fmla="*/ 280138 w 1145268"/>
              <a:gd name="connsiteY17" fmla="*/ 222997 h 1142676"/>
              <a:gd name="connsiteX18" fmla="*/ 247950 w 1145268"/>
              <a:gd name="connsiteY18" fmla="*/ 247956 h 1142676"/>
              <a:gd name="connsiteX19" fmla="*/ 212185 w 1145268"/>
              <a:gd name="connsiteY19" fmla="*/ 297872 h 1142676"/>
              <a:gd name="connsiteX20" fmla="*/ 201456 w 1145268"/>
              <a:gd name="connsiteY20" fmla="*/ 383442 h 1142676"/>
              <a:gd name="connsiteX21" fmla="*/ 212185 w 1145268"/>
              <a:gd name="connsiteY21" fmla="*/ 411966 h 1142676"/>
              <a:gd name="connsiteX22" fmla="*/ 212185 w 1145268"/>
              <a:gd name="connsiteY22" fmla="*/ 429793 h 1142676"/>
              <a:gd name="connsiteX23" fmla="*/ 212185 w 1145268"/>
              <a:gd name="connsiteY23" fmla="*/ 490406 h 1142676"/>
              <a:gd name="connsiteX24" fmla="*/ 208609 w 1145268"/>
              <a:gd name="connsiteY24" fmla="*/ 533191 h 1142676"/>
              <a:gd name="connsiteX25" fmla="*/ 197880 w 1145268"/>
              <a:gd name="connsiteY25" fmla="*/ 579542 h 1142676"/>
              <a:gd name="connsiteX26" fmla="*/ 201456 w 1145268"/>
              <a:gd name="connsiteY26" fmla="*/ 618761 h 1142676"/>
              <a:gd name="connsiteX27" fmla="*/ 194303 w 1145268"/>
              <a:gd name="connsiteY27" fmla="*/ 650850 h 1142676"/>
              <a:gd name="connsiteX28" fmla="*/ 212185 w 1145268"/>
              <a:gd name="connsiteY28" fmla="*/ 707898 h 1142676"/>
              <a:gd name="connsiteX29" fmla="*/ 247950 w 1145268"/>
              <a:gd name="connsiteY29" fmla="*/ 782772 h 1142676"/>
              <a:gd name="connsiteX30" fmla="*/ 305173 w 1145268"/>
              <a:gd name="connsiteY30" fmla="*/ 779206 h 1142676"/>
              <a:gd name="connsiteX31" fmla="*/ 326632 w 1145268"/>
              <a:gd name="connsiteY31" fmla="*/ 832688 h 1142676"/>
              <a:gd name="connsiteX32" fmla="*/ 369549 w 1145268"/>
              <a:gd name="connsiteY32" fmla="*/ 875473 h 1142676"/>
              <a:gd name="connsiteX33" fmla="*/ 387431 w 1145268"/>
              <a:gd name="connsiteY33" fmla="*/ 850515 h 1142676"/>
              <a:gd name="connsiteX34" fmla="*/ 344514 w 1145268"/>
              <a:gd name="connsiteY34" fmla="*/ 811295 h 1142676"/>
              <a:gd name="connsiteX35" fmla="*/ 326632 w 1145268"/>
              <a:gd name="connsiteY35" fmla="*/ 764945 h 1142676"/>
              <a:gd name="connsiteX36" fmla="*/ 362396 w 1145268"/>
              <a:gd name="connsiteY36" fmla="*/ 715028 h 1142676"/>
              <a:gd name="connsiteX37" fmla="*/ 348091 w 1145268"/>
              <a:gd name="connsiteY37" fmla="*/ 640154 h 1142676"/>
              <a:gd name="connsiteX38" fmla="*/ 319479 w 1145268"/>
              <a:gd name="connsiteY38" fmla="*/ 615196 h 1142676"/>
              <a:gd name="connsiteX39" fmla="*/ 323055 w 1145268"/>
              <a:gd name="connsiteY39" fmla="*/ 558149 h 1142676"/>
              <a:gd name="connsiteX40" fmla="*/ 308750 w 1145268"/>
              <a:gd name="connsiteY40" fmla="*/ 533191 h 1142676"/>
              <a:gd name="connsiteX41" fmla="*/ 323055 w 1145268"/>
              <a:gd name="connsiteY41" fmla="*/ 479709 h 1142676"/>
              <a:gd name="connsiteX42" fmla="*/ 298020 w 1145268"/>
              <a:gd name="connsiteY42" fmla="*/ 426228 h 1142676"/>
              <a:gd name="connsiteX43" fmla="*/ 323055 w 1145268"/>
              <a:gd name="connsiteY43" fmla="*/ 379877 h 1142676"/>
              <a:gd name="connsiteX44" fmla="*/ 323055 w 1145268"/>
              <a:gd name="connsiteY44" fmla="*/ 344222 h 1142676"/>
              <a:gd name="connsiteX45" fmla="*/ 355243 w 1145268"/>
              <a:gd name="connsiteY45" fmla="*/ 347788 h 1142676"/>
              <a:gd name="connsiteX46" fmla="*/ 387431 w 1145268"/>
              <a:gd name="connsiteY46" fmla="*/ 390573 h 1142676"/>
              <a:gd name="connsiteX47" fmla="*/ 430349 w 1145268"/>
              <a:gd name="connsiteY47" fmla="*/ 376311 h 1142676"/>
              <a:gd name="connsiteX48" fmla="*/ 483996 w 1145268"/>
              <a:gd name="connsiteY48" fmla="*/ 404835 h 1142676"/>
              <a:gd name="connsiteX49" fmla="*/ 544795 w 1145268"/>
              <a:gd name="connsiteY49" fmla="*/ 390573 h 1142676"/>
              <a:gd name="connsiteX50" fmla="*/ 605595 w 1145268"/>
              <a:gd name="connsiteY50" fmla="*/ 411966 h 1142676"/>
              <a:gd name="connsiteX51" fmla="*/ 644936 w 1145268"/>
              <a:gd name="connsiteY51" fmla="*/ 379877 h 1142676"/>
              <a:gd name="connsiteX52" fmla="*/ 695006 w 1145268"/>
              <a:gd name="connsiteY52" fmla="*/ 383442 h 1142676"/>
              <a:gd name="connsiteX53" fmla="*/ 727194 w 1145268"/>
              <a:gd name="connsiteY53" fmla="*/ 358484 h 1142676"/>
              <a:gd name="connsiteX54" fmla="*/ 770112 w 1145268"/>
              <a:gd name="connsiteY54" fmla="*/ 354919 h 1142676"/>
              <a:gd name="connsiteX55" fmla="*/ 820182 w 1145268"/>
              <a:gd name="connsiteY55" fmla="*/ 326395 h 1142676"/>
              <a:gd name="connsiteX56" fmla="*/ 816606 w 1145268"/>
              <a:gd name="connsiteY56" fmla="*/ 411966 h 1142676"/>
              <a:gd name="connsiteX57" fmla="*/ 830911 w 1145268"/>
              <a:gd name="connsiteY57" fmla="*/ 465447 h 1142676"/>
              <a:gd name="connsiteX58" fmla="*/ 805876 w 1145268"/>
              <a:gd name="connsiteY58" fmla="*/ 518929 h 1142676"/>
              <a:gd name="connsiteX59" fmla="*/ 820182 w 1145268"/>
              <a:gd name="connsiteY59" fmla="*/ 586673 h 1142676"/>
              <a:gd name="connsiteX60" fmla="*/ 813029 w 1145268"/>
              <a:gd name="connsiteY60" fmla="*/ 618761 h 1142676"/>
              <a:gd name="connsiteX61" fmla="*/ 820182 w 1145268"/>
              <a:gd name="connsiteY61" fmla="*/ 672243 h 1142676"/>
              <a:gd name="connsiteX62" fmla="*/ 809453 w 1145268"/>
              <a:gd name="connsiteY62" fmla="*/ 700767 h 1142676"/>
              <a:gd name="connsiteX63" fmla="*/ 809453 w 1145268"/>
              <a:gd name="connsiteY63" fmla="*/ 736421 h 1142676"/>
              <a:gd name="connsiteX64" fmla="*/ 791570 w 1145268"/>
              <a:gd name="connsiteY64" fmla="*/ 754248 h 1142676"/>
              <a:gd name="connsiteX65" fmla="*/ 787994 w 1145268"/>
              <a:gd name="connsiteY65" fmla="*/ 779206 h 1142676"/>
              <a:gd name="connsiteX66" fmla="*/ 755806 w 1145268"/>
              <a:gd name="connsiteY66" fmla="*/ 811295 h 1142676"/>
              <a:gd name="connsiteX67" fmla="*/ 716465 w 1145268"/>
              <a:gd name="connsiteY67" fmla="*/ 789903 h 1142676"/>
              <a:gd name="connsiteX68" fmla="*/ 680700 w 1145268"/>
              <a:gd name="connsiteY68" fmla="*/ 804165 h 1142676"/>
              <a:gd name="connsiteX69" fmla="*/ 623477 w 1145268"/>
              <a:gd name="connsiteY69" fmla="*/ 768510 h 1142676"/>
              <a:gd name="connsiteX70" fmla="*/ 534066 w 1145268"/>
              <a:gd name="connsiteY70" fmla="*/ 782772 h 1142676"/>
              <a:gd name="connsiteX71" fmla="*/ 487572 w 1145268"/>
              <a:gd name="connsiteY71" fmla="*/ 868342 h 1142676"/>
              <a:gd name="connsiteX72" fmla="*/ 519760 w 1145268"/>
              <a:gd name="connsiteY72" fmla="*/ 975306 h 1142676"/>
              <a:gd name="connsiteX73" fmla="*/ 526913 w 1145268"/>
              <a:gd name="connsiteY73" fmla="*/ 1028787 h 1142676"/>
              <a:gd name="connsiteX74" fmla="*/ 573407 w 1145268"/>
              <a:gd name="connsiteY74" fmla="*/ 1021656 h 1142676"/>
              <a:gd name="connsiteX75" fmla="*/ 609171 w 1145268"/>
              <a:gd name="connsiteY75" fmla="*/ 1025222 h 1142676"/>
              <a:gd name="connsiteX76" fmla="*/ 634207 w 1145268"/>
              <a:gd name="connsiteY76" fmla="*/ 953913 h 1142676"/>
              <a:gd name="connsiteX77" fmla="*/ 655665 w 1145268"/>
              <a:gd name="connsiteY77" fmla="*/ 886170 h 1142676"/>
              <a:gd name="connsiteX78" fmla="*/ 680700 w 1145268"/>
              <a:gd name="connsiteY78" fmla="*/ 911128 h 1142676"/>
              <a:gd name="connsiteX79" fmla="*/ 741500 w 1145268"/>
              <a:gd name="connsiteY79" fmla="*/ 921824 h 1142676"/>
              <a:gd name="connsiteX80" fmla="*/ 830911 w 1145268"/>
              <a:gd name="connsiteY80" fmla="*/ 921824 h 1142676"/>
              <a:gd name="connsiteX81" fmla="*/ 880982 w 1145268"/>
              <a:gd name="connsiteY81" fmla="*/ 882604 h 1142676"/>
              <a:gd name="connsiteX82" fmla="*/ 906017 w 1145268"/>
              <a:gd name="connsiteY82" fmla="*/ 793468 h 1142676"/>
              <a:gd name="connsiteX83" fmla="*/ 931052 w 1145268"/>
              <a:gd name="connsiteY83" fmla="*/ 700767 h 1142676"/>
              <a:gd name="connsiteX84" fmla="*/ 923899 w 1145268"/>
              <a:gd name="connsiteY84" fmla="*/ 633023 h 1142676"/>
              <a:gd name="connsiteX85" fmla="*/ 931052 w 1145268"/>
              <a:gd name="connsiteY85" fmla="*/ 575976 h 1142676"/>
              <a:gd name="connsiteX86" fmla="*/ 934628 w 1145268"/>
              <a:gd name="connsiteY86" fmla="*/ 526060 h 1142676"/>
              <a:gd name="connsiteX87" fmla="*/ 927476 w 1145268"/>
              <a:gd name="connsiteY87" fmla="*/ 497536 h 1142676"/>
              <a:gd name="connsiteX88" fmla="*/ 941781 w 1145268"/>
              <a:gd name="connsiteY88" fmla="*/ 465447 h 1142676"/>
              <a:gd name="connsiteX89" fmla="*/ 931052 w 1145268"/>
              <a:gd name="connsiteY89" fmla="*/ 429793 h 1142676"/>
              <a:gd name="connsiteX90" fmla="*/ 941781 w 1145268"/>
              <a:gd name="connsiteY90" fmla="*/ 408400 h 1142676"/>
              <a:gd name="connsiteX91" fmla="*/ 916746 w 1145268"/>
              <a:gd name="connsiteY91" fmla="*/ 376311 h 1142676"/>
              <a:gd name="connsiteX92" fmla="*/ 931052 w 1145268"/>
              <a:gd name="connsiteY92" fmla="*/ 329961 h 1142676"/>
              <a:gd name="connsiteX93" fmla="*/ 906017 w 1145268"/>
              <a:gd name="connsiteY93" fmla="*/ 294306 h 1142676"/>
              <a:gd name="connsiteX94" fmla="*/ 920323 w 1145268"/>
              <a:gd name="connsiteY94" fmla="*/ 244390 h 1142676"/>
              <a:gd name="connsiteX95" fmla="*/ 859523 w 1145268"/>
              <a:gd name="connsiteY95" fmla="*/ 190908 h 1142676"/>
              <a:gd name="connsiteX96" fmla="*/ 572634 w 1145268"/>
              <a:gd name="connsiteY96" fmla="*/ 0 h 1142676"/>
              <a:gd name="connsiteX97" fmla="*/ 1145268 w 1145268"/>
              <a:gd name="connsiteY97" fmla="*/ 571338 h 1142676"/>
              <a:gd name="connsiteX98" fmla="*/ 572634 w 1145268"/>
              <a:gd name="connsiteY98" fmla="*/ 1142676 h 1142676"/>
              <a:gd name="connsiteX99" fmla="*/ 0 w 1145268"/>
              <a:gd name="connsiteY99" fmla="*/ 571338 h 1142676"/>
              <a:gd name="connsiteX100" fmla="*/ 572634 w 1145268"/>
              <a:gd name="connsiteY100" fmla="*/ 0 h 11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145268" h="1142676">
                <a:moveTo>
                  <a:pt x="859523" y="190908"/>
                </a:moveTo>
                <a:cubicBezTo>
                  <a:pt x="823758" y="187343"/>
                  <a:pt x="816606" y="215867"/>
                  <a:pt x="816606" y="215867"/>
                </a:cubicBezTo>
                <a:cubicBezTo>
                  <a:pt x="816606" y="215867"/>
                  <a:pt x="798723" y="190908"/>
                  <a:pt x="780841" y="201605"/>
                </a:cubicBezTo>
                <a:cubicBezTo>
                  <a:pt x="759382" y="215867"/>
                  <a:pt x="755806" y="233694"/>
                  <a:pt x="755806" y="233694"/>
                </a:cubicBezTo>
                <a:cubicBezTo>
                  <a:pt x="755806" y="233694"/>
                  <a:pt x="737924" y="219432"/>
                  <a:pt x="723618" y="240825"/>
                </a:cubicBezTo>
                <a:cubicBezTo>
                  <a:pt x="705736" y="262217"/>
                  <a:pt x="680700" y="265783"/>
                  <a:pt x="680700" y="265783"/>
                </a:cubicBezTo>
                <a:cubicBezTo>
                  <a:pt x="680700" y="265783"/>
                  <a:pt x="680700" y="265783"/>
                  <a:pt x="655665" y="276479"/>
                </a:cubicBezTo>
                <a:cubicBezTo>
                  <a:pt x="630630" y="290741"/>
                  <a:pt x="619901" y="308568"/>
                  <a:pt x="619901" y="308568"/>
                </a:cubicBezTo>
                <a:cubicBezTo>
                  <a:pt x="619901" y="308568"/>
                  <a:pt x="598442" y="305003"/>
                  <a:pt x="576983" y="305003"/>
                </a:cubicBezTo>
                <a:cubicBezTo>
                  <a:pt x="555525" y="305003"/>
                  <a:pt x="541219" y="319264"/>
                  <a:pt x="541219" y="319264"/>
                </a:cubicBezTo>
                <a:cubicBezTo>
                  <a:pt x="541219" y="319264"/>
                  <a:pt x="523337" y="308568"/>
                  <a:pt x="509031" y="308568"/>
                </a:cubicBezTo>
                <a:cubicBezTo>
                  <a:pt x="491149" y="308568"/>
                  <a:pt x="466113" y="305003"/>
                  <a:pt x="466113" y="305003"/>
                </a:cubicBezTo>
                <a:cubicBezTo>
                  <a:pt x="466113" y="305003"/>
                  <a:pt x="462537" y="287175"/>
                  <a:pt x="441078" y="276479"/>
                </a:cubicBezTo>
                <a:cubicBezTo>
                  <a:pt x="419620" y="269348"/>
                  <a:pt x="408890" y="276479"/>
                  <a:pt x="408890" y="276479"/>
                </a:cubicBezTo>
                <a:cubicBezTo>
                  <a:pt x="408890" y="276479"/>
                  <a:pt x="405314" y="255086"/>
                  <a:pt x="387431" y="244390"/>
                </a:cubicBezTo>
                <a:cubicBezTo>
                  <a:pt x="373126" y="233694"/>
                  <a:pt x="358820" y="237259"/>
                  <a:pt x="358820" y="237259"/>
                </a:cubicBezTo>
                <a:cubicBezTo>
                  <a:pt x="358820" y="237259"/>
                  <a:pt x="358820" y="237259"/>
                  <a:pt x="348091" y="219432"/>
                </a:cubicBezTo>
                <a:cubicBezTo>
                  <a:pt x="348091" y="219432"/>
                  <a:pt x="319479" y="215867"/>
                  <a:pt x="280138" y="222997"/>
                </a:cubicBezTo>
                <a:cubicBezTo>
                  <a:pt x="244373" y="233694"/>
                  <a:pt x="247950" y="247956"/>
                  <a:pt x="247950" y="247956"/>
                </a:cubicBezTo>
                <a:cubicBezTo>
                  <a:pt x="247950" y="247956"/>
                  <a:pt x="233644" y="251521"/>
                  <a:pt x="212185" y="297872"/>
                </a:cubicBezTo>
                <a:cubicBezTo>
                  <a:pt x="190727" y="344222"/>
                  <a:pt x="208609" y="358484"/>
                  <a:pt x="201456" y="383442"/>
                </a:cubicBezTo>
                <a:cubicBezTo>
                  <a:pt x="197880" y="408400"/>
                  <a:pt x="212185" y="411966"/>
                  <a:pt x="212185" y="411966"/>
                </a:cubicBezTo>
                <a:cubicBezTo>
                  <a:pt x="212185" y="411966"/>
                  <a:pt x="212185" y="411966"/>
                  <a:pt x="212185" y="429793"/>
                </a:cubicBezTo>
                <a:cubicBezTo>
                  <a:pt x="212185" y="444055"/>
                  <a:pt x="219338" y="469013"/>
                  <a:pt x="212185" y="490406"/>
                </a:cubicBezTo>
                <a:cubicBezTo>
                  <a:pt x="201456" y="511798"/>
                  <a:pt x="201456" y="508233"/>
                  <a:pt x="208609" y="533191"/>
                </a:cubicBezTo>
                <a:cubicBezTo>
                  <a:pt x="212185" y="558149"/>
                  <a:pt x="201456" y="565280"/>
                  <a:pt x="197880" y="579542"/>
                </a:cubicBezTo>
                <a:cubicBezTo>
                  <a:pt x="194303" y="597369"/>
                  <a:pt x="201456" y="618761"/>
                  <a:pt x="201456" y="618761"/>
                </a:cubicBezTo>
                <a:cubicBezTo>
                  <a:pt x="201456" y="618761"/>
                  <a:pt x="201456" y="618761"/>
                  <a:pt x="194303" y="650850"/>
                </a:cubicBezTo>
                <a:cubicBezTo>
                  <a:pt x="187150" y="682939"/>
                  <a:pt x="212185" y="707898"/>
                  <a:pt x="212185" y="707898"/>
                </a:cubicBezTo>
                <a:cubicBezTo>
                  <a:pt x="212185" y="707898"/>
                  <a:pt x="215762" y="757814"/>
                  <a:pt x="247950" y="782772"/>
                </a:cubicBezTo>
                <a:cubicBezTo>
                  <a:pt x="280138" y="807730"/>
                  <a:pt x="305173" y="779206"/>
                  <a:pt x="305173" y="779206"/>
                </a:cubicBezTo>
                <a:cubicBezTo>
                  <a:pt x="305173" y="779206"/>
                  <a:pt x="315902" y="811295"/>
                  <a:pt x="326632" y="832688"/>
                </a:cubicBezTo>
                <a:cubicBezTo>
                  <a:pt x="337361" y="850515"/>
                  <a:pt x="369549" y="875473"/>
                  <a:pt x="369549" y="875473"/>
                </a:cubicBezTo>
                <a:cubicBezTo>
                  <a:pt x="398161" y="875473"/>
                  <a:pt x="383855" y="868342"/>
                  <a:pt x="387431" y="850515"/>
                </a:cubicBezTo>
                <a:cubicBezTo>
                  <a:pt x="391008" y="836253"/>
                  <a:pt x="355243" y="821992"/>
                  <a:pt x="344514" y="811295"/>
                </a:cubicBezTo>
                <a:cubicBezTo>
                  <a:pt x="330208" y="797034"/>
                  <a:pt x="326632" y="764945"/>
                  <a:pt x="326632" y="764945"/>
                </a:cubicBezTo>
                <a:cubicBezTo>
                  <a:pt x="326632" y="764945"/>
                  <a:pt x="351667" y="739987"/>
                  <a:pt x="362396" y="715028"/>
                </a:cubicBezTo>
                <a:cubicBezTo>
                  <a:pt x="376702" y="693636"/>
                  <a:pt x="358820" y="672243"/>
                  <a:pt x="348091" y="640154"/>
                </a:cubicBezTo>
                <a:cubicBezTo>
                  <a:pt x="333785" y="604500"/>
                  <a:pt x="319479" y="615196"/>
                  <a:pt x="319479" y="615196"/>
                </a:cubicBezTo>
                <a:cubicBezTo>
                  <a:pt x="319479" y="615196"/>
                  <a:pt x="326632" y="579542"/>
                  <a:pt x="323055" y="558149"/>
                </a:cubicBezTo>
                <a:cubicBezTo>
                  <a:pt x="319479" y="533191"/>
                  <a:pt x="308750" y="533191"/>
                  <a:pt x="308750" y="533191"/>
                </a:cubicBezTo>
                <a:cubicBezTo>
                  <a:pt x="308750" y="533191"/>
                  <a:pt x="319479" y="493971"/>
                  <a:pt x="323055" y="479709"/>
                </a:cubicBezTo>
                <a:cubicBezTo>
                  <a:pt x="326632" y="461882"/>
                  <a:pt x="298020" y="426228"/>
                  <a:pt x="298020" y="426228"/>
                </a:cubicBezTo>
                <a:cubicBezTo>
                  <a:pt x="298020" y="426228"/>
                  <a:pt x="308750" y="397704"/>
                  <a:pt x="323055" y="379877"/>
                </a:cubicBezTo>
                <a:cubicBezTo>
                  <a:pt x="333785" y="362050"/>
                  <a:pt x="323055" y="344222"/>
                  <a:pt x="323055" y="344222"/>
                </a:cubicBezTo>
                <a:cubicBezTo>
                  <a:pt x="323055" y="344222"/>
                  <a:pt x="323055" y="344222"/>
                  <a:pt x="355243" y="347788"/>
                </a:cubicBezTo>
                <a:cubicBezTo>
                  <a:pt x="355243" y="347788"/>
                  <a:pt x="369549" y="383442"/>
                  <a:pt x="387431" y="390573"/>
                </a:cubicBezTo>
                <a:cubicBezTo>
                  <a:pt x="408890" y="401270"/>
                  <a:pt x="430349" y="376311"/>
                  <a:pt x="430349" y="376311"/>
                </a:cubicBezTo>
                <a:cubicBezTo>
                  <a:pt x="430349" y="376311"/>
                  <a:pt x="451808" y="404835"/>
                  <a:pt x="483996" y="404835"/>
                </a:cubicBezTo>
                <a:cubicBezTo>
                  <a:pt x="516184" y="404835"/>
                  <a:pt x="544795" y="390573"/>
                  <a:pt x="544795" y="390573"/>
                </a:cubicBezTo>
                <a:cubicBezTo>
                  <a:pt x="544795" y="390573"/>
                  <a:pt x="576983" y="411966"/>
                  <a:pt x="605595" y="411966"/>
                </a:cubicBezTo>
                <a:cubicBezTo>
                  <a:pt x="634207" y="411966"/>
                  <a:pt x="644936" y="379877"/>
                  <a:pt x="644936" y="379877"/>
                </a:cubicBezTo>
                <a:cubicBezTo>
                  <a:pt x="644936" y="379877"/>
                  <a:pt x="677124" y="387008"/>
                  <a:pt x="695006" y="383442"/>
                </a:cubicBezTo>
                <a:cubicBezTo>
                  <a:pt x="709312" y="379877"/>
                  <a:pt x="727194" y="358484"/>
                  <a:pt x="727194" y="358484"/>
                </a:cubicBezTo>
                <a:cubicBezTo>
                  <a:pt x="727194" y="358484"/>
                  <a:pt x="741500" y="369181"/>
                  <a:pt x="770112" y="354919"/>
                </a:cubicBezTo>
                <a:cubicBezTo>
                  <a:pt x="798723" y="344222"/>
                  <a:pt x="820182" y="326395"/>
                  <a:pt x="820182" y="326395"/>
                </a:cubicBezTo>
                <a:cubicBezTo>
                  <a:pt x="820182" y="326395"/>
                  <a:pt x="809453" y="387008"/>
                  <a:pt x="816606" y="411966"/>
                </a:cubicBezTo>
                <a:cubicBezTo>
                  <a:pt x="823758" y="436924"/>
                  <a:pt x="830911" y="465447"/>
                  <a:pt x="830911" y="465447"/>
                </a:cubicBezTo>
                <a:cubicBezTo>
                  <a:pt x="830911" y="465447"/>
                  <a:pt x="809453" y="490406"/>
                  <a:pt x="805876" y="518929"/>
                </a:cubicBezTo>
                <a:cubicBezTo>
                  <a:pt x="798723" y="547453"/>
                  <a:pt x="820182" y="586673"/>
                  <a:pt x="820182" y="586673"/>
                </a:cubicBezTo>
                <a:cubicBezTo>
                  <a:pt x="820182" y="586673"/>
                  <a:pt x="820182" y="586673"/>
                  <a:pt x="813029" y="618761"/>
                </a:cubicBezTo>
                <a:cubicBezTo>
                  <a:pt x="805876" y="650850"/>
                  <a:pt x="820182" y="672243"/>
                  <a:pt x="820182" y="672243"/>
                </a:cubicBezTo>
                <a:cubicBezTo>
                  <a:pt x="820182" y="672243"/>
                  <a:pt x="820182" y="672243"/>
                  <a:pt x="809453" y="700767"/>
                </a:cubicBezTo>
                <a:cubicBezTo>
                  <a:pt x="795147" y="729290"/>
                  <a:pt x="809453" y="736421"/>
                  <a:pt x="809453" y="736421"/>
                </a:cubicBezTo>
                <a:cubicBezTo>
                  <a:pt x="809453" y="736421"/>
                  <a:pt x="809453" y="736421"/>
                  <a:pt x="791570" y="754248"/>
                </a:cubicBezTo>
                <a:cubicBezTo>
                  <a:pt x="777265" y="768510"/>
                  <a:pt x="787994" y="779206"/>
                  <a:pt x="787994" y="779206"/>
                </a:cubicBezTo>
                <a:cubicBezTo>
                  <a:pt x="787994" y="779206"/>
                  <a:pt x="787994" y="779206"/>
                  <a:pt x="755806" y="811295"/>
                </a:cubicBezTo>
                <a:cubicBezTo>
                  <a:pt x="755806" y="811295"/>
                  <a:pt x="737924" y="789903"/>
                  <a:pt x="716465" y="789903"/>
                </a:cubicBezTo>
                <a:cubicBezTo>
                  <a:pt x="698583" y="789903"/>
                  <a:pt x="680700" y="804165"/>
                  <a:pt x="680700" y="804165"/>
                </a:cubicBezTo>
                <a:cubicBezTo>
                  <a:pt x="680700" y="804165"/>
                  <a:pt x="648512" y="782772"/>
                  <a:pt x="623477" y="768510"/>
                </a:cubicBezTo>
                <a:cubicBezTo>
                  <a:pt x="598442" y="757814"/>
                  <a:pt x="569830" y="761379"/>
                  <a:pt x="534066" y="782772"/>
                </a:cubicBezTo>
                <a:cubicBezTo>
                  <a:pt x="494725" y="804165"/>
                  <a:pt x="491149" y="829123"/>
                  <a:pt x="487572" y="868342"/>
                </a:cubicBezTo>
                <a:cubicBezTo>
                  <a:pt x="483996" y="911128"/>
                  <a:pt x="512607" y="957479"/>
                  <a:pt x="519760" y="975306"/>
                </a:cubicBezTo>
                <a:cubicBezTo>
                  <a:pt x="526913" y="993133"/>
                  <a:pt x="516184" y="1007395"/>
                  <a:pt x="526913" y="1028787"/>
                </a:cubicBezTo>
                <a:cubicBezTo>
                  <a:pt x="541219" y="1050180"/>
                  <a:pt x="573407" y="1021656"/>
                  <a:pt x="573407" y="1021656"/>
                </a:cubicBezTo>
                <a:cubicBezTo>
                  <a:pt x="573407" y="1021656"/>
                  <a:pt x="594866" y="1032353"/>
                  <a:pt x="609171" y="1025222"/>
                </a:cubicBezTo>
                <a:cubicBezTo>
                  <a:pt x="627054" y="1018091"/>
                  <a:pt x="619901" y="982437"/>
                  <a:pt x="634207" y="953913"/>
                </a:cubicBezTo>
                <a:cubicBezTo>
                  <a:pt x="652089" y="925389"/>
                  <a:pt x="644936" y="903997"/>
                  <a:pt x="655665" y="886170"/>
                </a:cubicBezTo>
                <a:cubicBezTo>
                  <a:pt x="669971" y="864777"/>
                  <a:pt x="677124" y="893301"/>
                  <a:pt x="680700" y="911128"/>
                </a:cubicBezTo>
                <a:cubicBezTo>
                  <a:pt x="684277" y="925389"/>
                  <a:pt x="716465" y="932520"/>
                  <a:pt x="741500" y="921824"/>
                </a:cubicBezTo>
                <a:cubicBezTo>
                  <a:pt x="766535" y="911128"/>
                  <a:pt x="795147" y="921824"/>
                  <a:pt x="830911" y="921824"/>
                </a:cubicBezTo>
                <a:cubicBezTo>
                  <a:pt x="863099" y="921824"/>
                  <a:pt x="859523" y="921824"/>
                  <a:pt x="880982" y="882604"/>
                </a:cubicBezTo>
                <a:cubicBezTo>
                  <a:pt x="906017" y="839819"/>
                  <a:pt x="895287" y="818426"/>
                  <a:pt x="906017" y="793468"/>
                </a:cubicBezTo>
                <a:cubicBezTo>
                  <a:pt x="920323" y="768510"/>
                  <a:pt x="934628" y="736421"/>
                  <a:pt x="931052" y="700767"/>
                </a:cubicBezTo>
                <a:cubicBezTo>
                  <a:pt x="927476" y="661547"/>
                  <a:pt x="927476" y="654416"/>
                  <a:pt x="923899" y="633023"/>
                </a:cubicBezTo>
                <a:cubicBezTo>
                  <a:pt x="920323" y="615196"/>
                  <a:pt x="934628" y="604500"/>
                  <a:pt x="931052" y="575976"/>
                </a:cubicBezTo>
                <a:cubicBezTo>
                  <a:pt x="927476" y="547453"/>
                  <a:pt x="923899" y="547453"/>
                  <a:pt x="934628" y="526060"/>
                </a:cubicBezTo>
                <a:cubicBezTo>
                  <a:pt x="948934" y="508233"/>
                  <a:pt x="927476" y="497536"/>
                  <a:pt x="927476" y="497536"/>
                </a:cubicBezTo>
                <a:cubicBezTo>
                  <a:pt x="927476" y="497536"/>
                  <a:pt x="931052" y="483275"/>
                  <a:pt x="941781" y="465447"/>
                </a:cubicBezTo>
                <a:cubicBezTo>
                  <a:pt x="948934" y="451186"/>
                  <a:pt x="931052" y="429793"/>
                  <a:pt x="931052" y="429793"/>
                </a:cubicBezTo>
                <a:cubicBezTo>
                  <a:pt x="931052" y="429793"/>
                  <a:pt x="931052" y="429793"/>
                  <a:pt x="941781" y="408400"/>
                </a:cubicBezTo>
                <a:cubicBezTo>
                  <a:pt x="948934" y="387008"/>
                  <a:pt x="916746" y="376311"/>
                  <a:pt x="916746" y="376311"/>
                </a:cubicBezTo>
                <a:cubicBezTo>
                  <a:pt x="916746" y="376311"/>
                  <a:pt x="931052" y="354919"/>
                  <a:pt x="931052" y="329961"/>
                </a:cubicBezTo>
                <a:cubicBezTo>
                  <a:pt x="931052" y="305003"/>
                  <a:pt x="906017" y="294306"/>
                  <a:pt x="906017" y="294306"/>
                </a:cubicBezTo>
                <a:cubicBezTo>
                  <a:pt x="906017" y="294306"/>
                  <a:pt x="920323" y="269348"/>
                  <a:pt x="920323" y="244390"/>
                </a:cubicBezTo>
                <a:cubicBezTo>
                  <a:pt x="920323" y="219432"/>
                  <a:pt x="891711" y="194474"/>
                  <a:pt x="859523" y="190908"/>
                </a:cubicBezTo>
                <a:close/>
                <a:moveTo>
                  <a:pt x="572634" y="0"/>
                </a:moveTo>
                <a:cubicBezTo>
                  <a:pt x="888891" y="0"/>
                  <a:pt x="1145268" y="255797"/>
                  <a:pt x="1145268" y="571338"/>
                </a:cubicBezTo>
                <a:cubicBezTo>
                  <a:pt x="1145268" y="886879"/>
                  <a:pt x="888891" y="1142676"/>
                  <a:pt x="572634" y="1142676"/>
                </a:cubicBezTo>
                <a:cubicBezTo>
                  <a:pt x="256377" y="1142676"/>
                  <a:pt x="0" y="886879"/>
                  <a:pt x="0" y="571338"/>
                </a:cubicBezTo>
                <a:cubicBezTo>
                  <a:pt x="0" y="255797"/>
                  <a:pt x="256377" y="0"/>
                  <a:pt x="572634" y="0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615E7E8E-0DB3-AC4C-9C4D-C33B8B6C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056" y="6221291"/>
            <a:ext cx="1145268" cy="1142676"/>
          </a:xfrm>
          <a:custGeom>
            <a:avLst/>
            <a:gdLst>
              <a:gd name="connsiteX0" fmla="*/ 397276 w 1145268"/>
              <a:gd name="connsiteY0" fmla="*/ 297445 h 1142676"/>
              <a:gd name="connsiteX1" fmla="*/ 354630 w 1145268"/>
              <a:gd name="connsiteY1" fmla="*/ 301399 h 1142676"/>
              <a:gd name="connsiteX2" fmla="*/ 197030 w 1145268"/>
              <a:gd name="connsiteY2" fmla="*/ 365565 h 1142676"/>
              <a:gd name="connsiteX3" fmla="*/ 171957 w 1145268"/>
              <a:gd name="connsiteY3" fmla="*/ 504589 h 1142676"/>
              <a:gd name="connsiteX4" fmla="*/ 186284 w 1145268"/>
              <a:gd name="connsiteY4" fmla="*/ 722038 h 1142676"/>
              <a:gd name="connsiteX5" fmla="*/ 204193 w 1145268"/>
              <a:gd name="connsiteY5" fmla="*/ 853933 h 1142676"/>
              <a:gd name="connsiteX6" fmla="*/ 290157 w 1145268"/>
              <a:gd name="connsiteY6" fmla="*/ 864627 h 1142676"/>
              <a:gd name="connsiteX7" fmla="*/ 394029 w 1145268"/>
              <a:gd name="connsiteY7" fmla="*/ 786203 h 1142676"/>
              <a:gd name="connsiteX8" fmla="*/ 497902 w 1145268"/>
              <a:gd name="connsiteY8" fmla="*/ 761250 h 1142676"/>
              <a:gd name="connsiteX9" fmla="*/ 580284 w 1145268"/>
              <a:gd name="connsiteY9" fmla="*/ 686391 h 1142676"/>
              <a:gd name="connsiteX10" fmla="*/ 601775 w 1145268"/>
              <a:gd name="connsiteY10" fmla="*/ 722038 h 1142676"/>
              <a:gd name="connsiteX11" fmla="*/ 616102 w 1145268"/>
              <a:gd name="connsiteY11" fmla="*/ 775509 h 1142676"/>
              <a:gd name="connsiteX12" fmla="*/ 637593 w 1145268"/>
              <a:gd name="connsiteY12" fmla="*/ 771944 h 1142676"/>
              <a:gd name="connsiteX13" fmla="*/ 637593 w 1145268"/>
              <a:gd name="connsiteY13" fmla="*/ 718473 h 1142676"/>
              <a:gd name="connsiteX14" fmla="*/ 687738 w 1145268"/>
              <a:gd name="connsiteY14" fmla="*/ 675696 h 1142676"/>
              <a:gd name="connsiteX15" fmla="*/ 831011 w 1145268"/>
              <a:gd name="connsiteY15" fmla="*/ 575884 h 1142676"/>
              <a:gd name="connsiteX16" fmla="*/ 909811 w 1145268"/>
              <a:gd name="connsiteY16" fmla="*/ 447554 h 1142676"/>
              <a:gd name="connsiteX17" fmla="*/ 981447 w 1145268"/>
              <a:gd name="connsiteY17" fmla="*/ 397647 h 1142676"/>
              <a:gd name="connsiteX18" fmla="*/ 931302 w 1145268"/>
              <a:gd name="connsiteY18" fmla="*/ 358435 h 1142676"/>
              <a:gd name="connsiteX19" fmla="*/ 759375 w 1145268"/>
              <a:gd name="connsiteY19" fmla="*/ 344176 h 1142676"/>
              <a:gd name="connsiteX20" fmla="*/ 537302 w 1145268"/>
              <a:gd name="connsiteY20" fmla="*/ 337047 h 1142676"/>
              <a:gd name="connsiteX21" fmla="*/ 397276 w 1145268"/>
              <a:gd name="connsiteY21" fmla="*/ 297445 h 1142676"/>
              <a:gd name="connsiteX22" fmla="*/ 572634 w 1145268"/>
              <a:gd name="connsiteY22" fmla="*/ 0 h 1142676"/>
              <a:gd name="connsiteX23" fmla="*/ 1145268 w 1145268"/>
              <a:gd name="connsiteY23" fmla="*/ 571338 h 1142676"/>
              <a:gd name="connsiteX24" fmla="*/ 572634 w 1145268"/>
              <a:gd name="connsiteY24" fmla="*/ 1142676 h 1142676"/>
              <a:gd name="connsiteX25" fmla="*/ 0 w 1145268"/>
              <a:gd name="connsiteY25" fmla="*/ 571338 h 1142676"/>
              <a:gd name="connsiteX26" fmla="*/ 572634 w 1145268"/>
              <a:gd name="connsiteY26" fmla="*/ 0 h 11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45268" h="1142676">
                <a:moveTo>
                  <a:pt x="397276" y="297445"/>
                </a:moveTo>
                <a:cubicBezTo>
                  <a:pt x="383060" y="297389"/>
                  <a:pt x="368957" y="298726"/>
                  <a:pt x="354630" y="301399"/>
                </a:cubicBezTo>
                <a:cubicBezTo>
                  <a:pt x="286575" y="315658"/>
                  <a:pt x="232848" y="333482"/>
                  <a:pt x="197030" y="365565"/>
                </a:cubicBezTo>
                <a:cubicBezTo>
                  <a:pt x="146884" y="415471"/>
                  <a:pt x="164793" y="440424"/>
                  <a:pt x="171957" y="504589"/>
                </a:cubicBezTo>
                <a:cubicBezTo>
                  <a:pt x="175539" y="572319"/>
                  <a:pt x="186284" y="650743"/>
                  <a:pt x="186284" y="722038"/>
                </a:cubicBezTo>
                <a:cubicBezTo>
                  <a:pt x="186284" y="793333"/>
                  <a:pt x="182702" y="825415"/>
                  <a:pt x="204193" y="853933"/>
                </a:cubicBezTo>
                <a:cubicBezTo>
                  <a:pt x="225684" y="878886"/>
                  <a:pt x="240011" y="878886"/>
                  <a:pt x="290157" y="864627"/>
                </a:cubicBezTo>
                <a:cubicBezTo>
                  <a:pt x="368957" y="843239"/>
                  <a:pt x="340302" y="804027"/>
                  <a:pt x="394029" y="786203"/>
                </a:cubicBezTo>
                <a:cubicBezTo>
                  <a:pt x="447757" y="771944"/>
                  <a:pt x="497902" y="761250"/>
                  <a:pt x="497902" y="761250"/>
                </a:cubicBezTo>
                <a:cubicBezTo>
                  <a:pt x="540884" y="750556"/>
                  <a:pt x="580284" y="686391"/>
                  <a:pt x="580284" y="686391"/>
                </a:cubicBezTo>
                <a:cubicBezTo>
                  <a:pt x="580284" y="686391"/>
                  <a:pt x="591029" y="707779"/>
                  <a:pt x="601775" y="722038"/>
                </a:cubicBezTo>
                <a:cubicBezTo>
                  <a:pt x="612520" y="739862"/>
                  <a:pt x="616102" y="775509"/>
                  <a:pt x="616102" y="775509"/>
                </a:cubicBezTo>
                <a:cubicBezTo>
                  <a:pt x="637593" y="771944"/>
                  <a:pt x="637593" y="771944"/>
                  <a:pt x="637593" y="771944"/>
                </a:cubicBezTo>
                <a:cubicBezTo>
                  <a:pt x="637593" y="771944"/>
                  <a:pt x="634011" y="750556"/>
                  <a:pt x="637593" y="718473"/>
                </a:cubicBezTo>
                <a:cubicBezTo>
                  <a:pt x="644757" y="686391"/>
                  <a:pt x="626847" y="679261"/>
                  <a:pt x="687738" y="675696"/>
                </a:cubicBezTo>
                <a:cubicBezTo>
                  <a:pt x="748629" y="668567"/>
                  <a:pt x="784447" y="647179"/>
                  <a:pt x="831011" y="575884"/>
                </a:cubicBezTo>
                <a:cubicBezTo>
                  <a:pt x="873993" y="504589"/>
                  <a:pt x="884738" y="468942"/>
                  <a:pt x="909811" y="447554"/>
                </a:cubicBezTo>
                <a:cubicBezTo>
                  <a:pt x="938465" y="426165"/>
                  <a:pt x="956374" y="426165"/>
                  <a:pt x="981447" y="397647"/>
                </a:cubicBezTo>
                <a:cubicBezTo>
                  <a:pt x="981447" y="397647"/>
                  <a:pt x="999356" y="386953"/>
                  <a:pt x="931302" y="358435"/>
                </a:cubicBezTo>
                <a:cubicBezTo>
                  <a:pt x="866829" y="333482"/>
                  <a:pt x="841756" y="333482"/>
                  <a:pt x="759375" y="344176"/>
                </a:cubicBezTo>
                <a:cubicBezTo>
                  <a:pt x="676993" y="354870"/>
                  <a:pt x="605357" y="376259"/>
                  <a:pt x="537302" y="337047"/>
                </a:cubicBezTo>
                <a:cubicBezTo>
                  <a:pt x="483575" y="310311"/>
                  <a:pt x="439922" y="297612"/>
                  <a:pt x="397276" y="297445"/>
                </a:cubicBezTo>
                <a:close/>
                <a:moveTo>
                  <a:pt x="572634" y="0"/>
                </a:moveTo>
                <a:cubicBezTo>
                  <a:pt x="888891" y="0"/>
                  <a:pt x="1145268" y="255797"/>
                  <a:pt x="1145268" y="571338"/>
                </a:cubicBezTo>
                <a:cubicBezTo>
                  <a:pt x="1145268" y="886879"/>
                  <a:pt x="888891" y="1142676"/>
                  <a:pt x="572634" y="1142676"/>
                </a:cubicBezTo>
                <a:cubicBezTo>
                  <a:pt x="256377" y="1142676"/>
                  <a:pt x="0" y="886879"/>
                  <a:pt x="0" y="571338"/>
                </a:cubicBezTo>
                <a:cubicBezTo>
                  <a:pt x="0" y="255797"/>
                  <a:pt x="256377" y="0"/>
                  <a:pt x="572634" y="0"/>
                </a:cubicBezTo>
                <a:close/>
              </a:path>
            </a:pathLst>
          </a:custGeom>
          <a:noFill/>
          <a:ln w="2540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86B27763-3CA9-FC45-ABA1-7B687E36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4757" y="6221291"/>
            <a:ext cx="1147860" cy="1142676"/>
          </a:xfrm>
          <a:custGeom>
            <a:avLst/>
            <a:gdLst>
              <a:gd name="connsiteX0" fmla="*/ 521297 w 1147860"/>
              <a:gd name="connsiteY0" fmla="*/ 208274 h 1142676"/>
              <a:gd name="connsiteX1" fmla="*/ 481891 w 1147860"/>
              <a:gd name="connsiteY1" fmla="*/ 251198 h 1142676"/>
              <a:gd name="connsiteX2" fmla="*/ 449650 w 1147860"/>
              <a:gd name="connsiteY2" fmla="*/ 226159 h 1142676"/>
              <a:gd name="connsiteX3" fmla="*/ 410245 w 1147860"/>
              <a:gd name="connsiteY3" fmla="*/ 258352 h 1142676"/>
              <a:gd name="connsiteX4" fmla="*/ 435321 w 1147860"/>
              <a:gd name="connsiteY4" fmla="*/ 294122 h 1142676"/>
              <a:gd name="connsiteX5" fmla="*/ 431739 w 1147860"/>
              <a:gd name="connsiteY5" fmla="*/ 340623 h 1142676"/>
              <a:gd name="connsiteX6" fmla="*/ 374422 w 1147860"/>
              <a:gd name="connsiteY6" fmla="*/ 333469 h 1142676"/>
              <a:gd name="connsiteX7" fmla="*/ 370839 w 1147860"/>
              <a:gd name="connsiteY7" fmla="*/ 515895 h 1142676"/>
              <a:gd name="connsiteX8" fmla="*/ 367257 w 1147860"/>
              <a:gd name="connsiteY8" fmla="*/ 530202 h 1142676"/>
              <a:gd name="connsiteX9" fmla="*/ 460397 w 1147860"/>
              <a:gd name="connsiteY9" fmla="*/ 859285 h 1142676"/>
              <a:gd name="connsiteX10" fmla="*/ 757731 w 1147860"/>
              <a:gd name="connsiteY10" fmla="*/ 934401 h 1142676"/>
              <a:gd name="connsiteX11" fmla="*/ 815048 w 1147860"/>
              <a:gd name="connsiteY11" fmla="*/ 923670 h 1142676"/>
              <a:gd name="connsiteX12" fmla="*/ 825795 w 1147860"/>
              <a:gd name="connsiteY12" fmla="*/ 848554 h 1142676"/>
              <a:gd name="connsiteX13" fmla="*/ 732654 w 1147860"/>
              <a:gd name="connsiteY13" fmla="*/ 526625 h 1142676"/>
              <a:gd name="connsiteX14" fmla="*/ 671755 w 1147860"/>
              <a:gd name="connsiteY14" fmla="*/ 465817 h 1142676"/>
              <a:gd name="connsiteX15" fmla="*/ 678920 w 1147860"/>
              <a:gd name="connsiteY15" fmla="*/ 430047 h 1142676"/>
              <a:gd name="connsiteX16" fmla="*/ 700414 w 1147860"/>
              <a:gd name="connsiteY16" fmla="*/ 369238 h 1142676"/>
              <a:gd name="connsiteX17" fmla="*/ 657426 w 1147860"/>
              <a:gd name="connsiteY17" fmla="*/ 312007 h 1142676"/>
              <a:gd name="connsiteX18" fmla="*/ 560703 w 1147860"/>
              <a:gd name="connsiteY18" fmla="*/ 251198 h 1142676"/>
              <a:gd name="connsiteX19" fmla="*/ 521297 w 1147860"/>
              <a:gd name="connsiteY19" fmla="*/ 208274 h 1142676"/>
              <a:gd name="connsiteX20" fmla="*/ 573930 w 1147860"/>
              <a:gd name="connsiteY20" fmla="*/ 0 h 1142676"/>
              <a:gd name="connsiteX21" fmla="*/ 1147860 w 1147860"/>
              <a:gd name="connsiteY21" fmla="*/ 571338 h 1142676"/>
              <a:gd name="connsiteX22" fmla="*/ 573930 w 1147860"/>
              <a:gd name="connsiteY22" fmla="*/ 1142676 h 1142676"/>
              <a:gd name="connsiteX23" fmla="*/ 0 w 1147860"/>
              <a:gd name="connsiteY23" fmla="*/ 571338 h 1142676"/>
              <a:gd name="connsiteX24" fmla="*/ 573930 w 1147860"/>
              <a:gd name="connsiteY24" fmla="*/ 0 h 11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47860" h="1142676">
                <a:moveTo>
                  <a:pt x="521297" y="208274"/>
                </a:moveTo>
                <a:cubicBezTo>
                  <a:pt x="503385" y="208274"/>
                  <a:pt x="478309" y="233313"/>
                  <a:pt x="481891" y="251198"/>
                </a:cubicBezTo>
                <a:cubicBezTo>
                  <a:pt x="460397" y="236890"/>
                  <a:pt x="463980" y="222582"/>
                  <a:pt x="449650" y="226159"/>
                </a:cubicBezTo>
                <a:cubicBezTo>
                  <a:pt x="431739" y="229736"/>
                  <a:pt x="410245" y="258352"/>
                  <a:pt x="410245" y="258352"/>
                </a:cubicBezTo>
                <a:cubicBezTo>
                  <a:pt x="410245" y="258352"/>
                  <a:pt x="431739" y="269083"/>
                  <a:pt x="435321" y="294122"/>
                </a:cubicBezTo>
                <a:cubicBezTo>
                  <a:pt x="435321" y="322738"/>
                  <a:pt x="442486" y="319161"/>
                  <a:pt x="431739" y="340623"/>
                </a:cubicBezTo>
                <a:cubicBezTo>
                  <a:pt x="406663" y="337046"/>
                  <a:pt x="403080" y="329892"/>
                  <a:pt x="374422" y="333469"/>
                </a:cubicBezTo>
                <a:cubicBezTo>
                  <a:pt x="367257" y="394277"/>
                  <a:pt x="360092" y="455086"/>
                  <a:pt x="370839" y="515895"/>
                </a:cubicBezTo>
                <a:cubicBezTo>
                  <a:pt x="367257" y="530202"/>
                  <a:pt x="367257" y="530202"/>
                  <a:pt x="367257" y="530202"/>
                </a:cubicBezTo>
                <a:cubicBezTo>
                  <a:pt x="313522" y="641089"/>
                  <a:pt x="360092" y="784168"/>
                  <a:pt x="460397" y="859285"/>
                </a:cubicBezTo>
                <a:cubicBezTo>
                  <a:pt x="542791" y="920093"/>
                  <a:pt x="653843" y="930824"/>
                  <a:pt x="757731" y="934401"/>
                </a:cubicBezTo>
                <a:cubicBezTo>
                  <a:pt x="772060" y="937978"/>
                  <a:pt x="807883" y="934401"/>
                  <a:pt x="815048" y="923670"/>
                </a:cubicBezTo>
                <a:cubicBezTo>
                  <a:pt x="840124" y="887900"/>
                  <a:pt x="822213" y="859285"/>
                  <a:pt x="825795" y="848554"/>
                </a:cubicBezTo>
                <a:cubicBezTo>
                  <a:pt x="847289" y="719782"/>
                  <a:pt x="818630" y="623204"/>
                  <a:pt x="732654" y="526625"/>
                </a:cubicBezTo>
                <a:cubicBezTo>
                  <a:pt x="700414" y="490856"/>
                  <a:pt x="671755" y="465817"/>
                  <a:pt x="671755" y="465817"/>
                </a:cubicBezTo>
                <a:cubicBezTo>
                  <a:pt x="671755" y="465817"/>
                  <a:pt x="686084" y="447932"/>
                  <a:pt x="678920" y="430047"/>
                </a:cubicBezTo>
                <a:cubicBezTo>
                  <a:pt x="682502" y="412162"/>
                  <a:pt x="700414" y="394277"/>
                  <a:pt x="700414" y="369238"/>
                </a:cubicBezTo>
                <a:cubicBezTo>
                  <a:pt x="700414" y="304853"/>
                  <a:pt x="657426" y="312007"/>
                  <a:pt x="657426" y="312007"/>
                </a:cubicBezTo>
                <a:cubicBezTo>
                  <a:pt x="657426" y="312007"/>
                  <a:pt x="607273" y="240467"/>
                  <a:pt x="560703" y="251198"/>
                </a:cubicBezTo>
                <a:cubicBezTo>
                  <a:pt x="564285" y="236890"/>
                  <a:pt x="535626" y="204697"/>
                  <a:pt x="521297" y="208274"/>
                </a:cubicBezTo>
                <a:close/>
                <a:moveTo>
                  <a:pt x="573930" y="0"/>
                </a:moveTo>
                <a:cubicBezTo>
                  <a:pt x="890903" y="0"/>
                  <a:pt x="1147860" y="255797"/>
                  <a:pt x="1147860" y="571338"/>
                </a:cubicBezTo>
                <a:cubicBezTo>
                  <a:pt x="1147860" y="886879"/>
                  <a:pt x="890903" y="1142676"/>
                  <a:pt x="573930" y="1142676"/>
                </a:cubicBezTo>
                <a:cubicBezTo>
                  <a:pt x="256957" y="1142676"/>
                  <a:pt x="0" y="886879"/>
                  <a:pt x="0" y="571338"/>
                </a:cubicBezTo>
                <a:cubicBezTo>
                  <a:pt x="0" y="255797"/>
                  <a:pt x="256957" y="0"/>
                  <a:pt x="573930" y="0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2FE1CBE6-53D9-9D49-AE54-4E4CB1D0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4757" y="10918957"/>
            <a:ext cx="1147860" cy="1142676"/>
          </a:xfrm>
          <a:custGeom>
            <a:avLst/>
            <a:gdLst>
              <a:gd name="connsiteX0" fmla="*/ 917793 w 1147860"/>
              <a:gd name="connsiteY0" fmla="*/ 548104 h 1142676"/>
              <a:gd name="connsiteX1" fmla="*/ 917793 w 1147860"/>
              <a:gd name="connsiteY1" fmla="*/ 553018 h 1142676"/>
              <a:gd name="connsiteX2" fmla="*/ 917793 w 1147860"/>
              <a:gd name="connsiteY2" fmla="*/ 555090 h 1142676"/>
              <a:gd name="connsiteX3" fmla="*/ 915567 w 1147860"/>
              <a:gd name="connsiteY3" fmla="*/ 550877 h 1142676"/>
              <a:gd name="connsiteX4" fmla="*/ 255561 w 1147860"/>
              <a:gd name="connsiteY4" fmla="*/ 318405 h 1142676"/>
              <a:gd name="connsiteX5" fmla="*/ 214938 w 1147860"/>
              <a:gd name="connsiteY5" fmla="*/ 322983 h 1142676"/>
              <a:gd name="connsiteX6" fmla="*/ 146804 w 1147860"/>
              <a:gd name="connsiteY6" fmla="*/ 430184 h 1142676"/>
              <a:gd name="connsiteX7" fmla="*/ 193422 w 1147860"/>
              <a:gd name="connsiteY7" fmla="*/ 530237 h 1142676"/>
              <a:gd name="connsiteX8" fmla="*/ 214938 w 1147860"/>
              <a:gd name="connsiteY8" fmla="*/ 558824 h 1142676"/>
              <a:gd name="connsiteX9" fmla="*/ 216217 w 1147860"/>
              <a:gd name="connsiteY9" fmla="*/ 563711 h 1142676"/>
              <a:gd name="connsiteX10" fmla="*/ 215769 w 1147860"/>
              <a:gd name="connsiteY10" fmla="*/ 565210 h 1142676"/>
              <a:gd name="connsiteX11" fmla="*/ 290911 w 1147860"/>
              <a:gd name="connsiteY11" fmla="*/ 619623 h 1142676"/>
              <a:gd name="connsiteX12" fmla="*/ 366054 w 1147860"/>
              <a:gd name="connsiteY12" fmla="*/ 565210 h 1142676"/>
              <a:gd name="connsiteX13" fmla="*/ 344585 w 1147860"/>
              <a:gd name="connsiteY13" fmla="*/ 524400 h 1142676"/>
              <a:gd name="connsiteX14" fmla="*/ 291664 w 1147860"/>
              <a:gd name="connsiteY14" fmla="*/ 510988 h 1142676"/>
              <a:gd name="connsiteX15" fmla="*/ 279486 w 1147860"/>
              <a:gd name="connsiteY15" fmla="*/ 505224 h 1142676"/>
              <a:gd name="connsiteX16" fmla="*/ 207766 w 1147860"/>
              <a:gd name="connsiteY16" fmla="*/ 473064 h 1142676"/>
              <a:gd name="connsiteX17" fmla="*/ 186250 w 1147860"/>
              <a:gd name="connsiteY17" fmla="*/ 390877 h 1142676"/>
              <a:gd name="connsiteX18" fmla="*/ 268728 w 1147860"/>
              <a:gd name="connsiteY18" fmla="*/ 347997 h 1142676"/>
              <a:gd name="connsiteX19" fmla="*/ 430098 w 1147860"/>
              <a:gd name="connsiteY19" fmla="*/ 423037 h 1142676"/>
              <a:gd name="connsiteX20" fmla="*/ 436052 w 1147860"/>
              <a:gd name="connsiteY20" fmla="*/ 426236 h 1142676"/>
              <a:gd name="connsiteX21" fmla="*/ 432888 w 1147860"/>
              <a:gd name="connsiteY21" fmla="*/ 436682 h 1142676"/>
              <a:gd name="connsiteX22" fmla="*/ 437357 w 1147860"/>
              <a:gd name="connsiteY22" fmla="*/ 516504 h 1142676"/>
              <a:gd name="connsiteX23" fmla="*/ 487408 w 1147860"/>
              <a:gd name="connsiteY23" fmla="*/ 680607 h 1142676"/>
              <a:gd name="connsiteX24" fmla="*/ 498133 w 1147860"/>
              <a:gd name="connsiteY24" fmla="*/ 837576 h 1142676"/>
              <a:gd name="connsiteX25" fmla="*/ 526734 w 1147860"/>
              <a:gd name="connsiteY25" fmla="*/ 851846 h 1142676"/>
              <a:gd name="connsiteX26" fmla="*/ 528303 w 1147860"/>
              <a:gd name="connsiteY26" fmla="*/ 851954 h 1142676"/>
              <a:gd name="connsiteX27" fmla="*/ 551797 w 1147860"/>
              <a:gd name="connsiteY27" fmla="*/ 853905 h 1142676"/>
              <a:gd name="connsiteX28" fmla="*/ 569951 w 1147860"/>
              <a:gd name="connsiteY28" fmla="*/ 855412 h 1142676"/>
              <a:gd name="connsiteX29" fmla="*/ 609397 w 1147860"/>
              <a:gd name="connsiteY29" fmla="*/ 851839 h 1142676"/>
              <a:gd name="connsiteX30" fmla="*/ 609420 w 1147860"/>
              <a:gd name="connsiteY30" fmla="*/ 851760 h 1142676"/>
              <a:gd name="connsiteX31" fmla="*/ 624434 w 1147860"/>
              <a:gd name="connsiteY31" fmla="*/ 848947 h 1142676"/>
              <a:gd name="connsiteX32" fmla="*/ 633986 w 1147860"/>
              <a:gd name="connsiteY32" fmla="*/ 826873 h 1142676"/>
              <a:gd name="connsiteX33" fmla="*/ 637561 w 1147860"/>
              <a:gd name="connsiteY33" fmla="*/ 702012 h 1142676"/>
              <a:gd name="connsiteX34" fmla="*/ 673311 w 1147860"/>
              <a:gd name="connsiteY34" fmla="*/ 548611 h 1142676"/>
              <a:gd name="connsiteX35" fmla="*/ 696940 w 1147860"/>
              <a:gd name="connsiteY35" fmla="*/ 432223 h 1142676"/>
              <a:gd name="connsiteX36" fmla="*/ 696456 w 1147860"/>
              <a:gd name="connsiteY36" fmla="*/ 430007 h 1142676"/>
              <a:gd name="connsiteX37" fmla="*/ 709805 w 1147860"/>
              <a:gd name="connsiteY37" fmla="*/ 423037 h 1142676"/>
              <a:gd name="connsiteX38" fmla="*/ 871175 w 1147860"/>
              <a:gd name="connsiteY38" fmla="*/ 347997 h 1142676"/>
              <a:gd name="connsiteX39" fmla="*/ 950066 w 1147860"/>
              <a:gd name="connsiteY39" fmla="*/ 390877 h 1142676"/>
              <a:gd name="connsiteX40" fmla="*/ 932137 w 1147860"/>
              <a:gd name="connsiteY40" fmla="*/ 473064 h 1142676"/>
              <a:gd name="connsiteX41" fmla="*/ 856831 w 1147860"/>
              <a:gd name="connsiteY41" fmla="*/ 508797 h 1142676"/>
              <a:gd name="connsiteX42" fmla="*/ 852679 w 1147860"/>
              <a:gd name="connsiteY42" fmla="*/ 511457 h 1142676"/>
              <a:gd name="connsiteX43" fmla="*/ 847999 w 1147860"/>
              <a:gd name="connsiteY43" fmla="*/ 510797 h 1142676"/>
              <a:gd name="connsiteX44" fmla="*/ 776434 w 1147860"/>
              <a:gd name="connsiteY44" fmla="*/ 565210 h 1142676"/>
              <a:gd name="connsiteX45" fmla="*/ 847999 w 1147860"/>
              <a:gd name="connsiteY45" fmla="*/ 619623 h 1142676"/>
              <a:gd name="connsiteX46" fmla="*/ 917438 w 1147860"/>
              <a:gd name="connsiteY46" fmla="*/ 585955 h 1142676"/>
              <a:gd name="connsiteX47" fmla="*/ 918368 w 1147860"/>
              <a:gd name="connsiteY47" fmla="*/ 582574 h 1142676"/>
              <a:gd name="connsiteX48" fmla="*/ 919586 w 1147860"/>
              <a:gd name="connsiteY48" fmla="*/ 581158 h 1142676"/>
              <a:gd name="connsiteX49" fmla="*/ 924965 w 1147860"/>
              <a:gd name="connsiteY49" fmla="*/ 558824 h 1142676"/>
              <a:gd name="connsiteX50" fmla="*/ 946482 w 1147860"/>
              <a:gd name="connsiteY50" fmla="*/ 530237 h 1142676"/>
              <a:gd name="connsiteX51" fmla="*/ 993098 w 1147860"/>
              <a:gd name="connsiteY51" fmla="*/ 430184 h 1142676"/>
              <a:gd name="connsiteX52" fmla="*/ 924965 w 1147860"/>
              <a:gd name="connsiteY52" fmla="*/ 322983 h 1142676"/>
              <a:gd name="connsiteX53" fmla="*/ 884286 w 1147860"/>
              <a:gd name="connsiteY53" fmla="*/ 318405 h 1142676"/>
              <a:gd name="connsiteX54" fmla="*/ 774353 w 1147860"/>
              <a:gd name="connsiteY54" fmla="*/ 351570 h 1142676"/>
              <a:gd name="connsiteX55" fmla="*/ 720115 w 1147860"/>
              <a:gd name="connsiteY55" fmla="*/ 381050 h 1142676"/>
              <a:gd name="connsiteX56" fmla="*/ 683934 w 1147860"/>
              <a:gd name="connsiteY56" fmla="*/ 399674 h 1142676"/>
              <a:gd name="connsiteX57" fmla="*/ 671747 w 1147860"/>
              <a:gd name="connsiteY57" fmla="*/ 389190 h 1142676"/>
              <a:gd name="connsiteX58" fmla="*/ 573210 w 1147860"/>
              <a:gd name="connsiteY58" fmla="*/ 363103 h 1142676"/>
              <a:gd name="connsiteX59" fmla="*/ 455233 w 1147860"/>
              <a:gd name="connsiteY59" fmla="*/ 391643 h 1142676"/>
              <a:gd name="connsiteX60" fmla="*/ 450559 w 1147860"/>
              <a:gd name="connsiteY60" fmla="*/ 397379 h 1142676"/>
              <a:gd name="connsiteX61" fmla="*/ 417995 w 1147860"/>
              <a:gd name="connsiteY61" fmla="*/ 381050 h 1142676"/>
              <a:gd name="connsiteX62" fmla="*/ 361964 w 1147860"/>
              <a:gd name="connsiteY62" fmla="*/ 351570 h 1142676"/>
              <a:gd name="connsiteX63" fmla="*/ 255561 w 1147860"/>
              <a:gd name="connsiteY63" fmla="*/ 318405 h 1142676"/>
              <a:gd name="connsiteX64" fmla="*/ 573930 w 1147860"/>
              <a:gd name="connsiteY64" fmla="*/ 0 h 1142676"/>
              <a:gd name="connsiteX65" fmla="*/ 1147860 w 1147860"/>
              <a:gd name="connsiteY65" fmla="*/ 571338 h 1142676"/>
              <a:gd name="connsiteX66" fmla="*/ 573930 w 1147860"/>
              <a:gd name="connsiteY66" fmla="*/ 1142676 h 1142676"/>
              <a:gd name="connsiteX67" fmla="*/ 0 w 1147860"/>
              <a:gd name="connsiteY67" fmla="*/ 571338 h 1142676"/>
              <a:gd name="connsiteX68" fmla="*/ 573930 w 1147860"/>
              <a:gd name="connsiteY68" fmla="*/ 0 h 11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147860" h="1142676">
                <a:moveTo>
                  <a:pt x="917793" y="548104"/>
                </a:moveTo>
                <a:cubicBezTo>
                  <a:pt x="917793" y="548104"/>
                  <a:pt x="917793" y="549891"/>
                  <a:pt x="917793" y="553018"/>
                </a:cubicBezTo>
                <a:lnTo>
                  <a:pt x="917793" y="555090"/>
                </a:lnTo>
                <a:lnTo>
                  <a:pt x="915567" y="550877"/>
                </a:lnTo>
                <a:close/>
                <a:moveTo>
                  <a:pt x="255561" y="318405"/>
                </a:moveTo>
                <a:cubicBezTo>
                  <a:pt x="242057" y="318070"/>
                  <a:pt x="228386" y="319410"/>
                  <a:pt x="214938" y="322983"/>
                </a:cubicBezTo>
                <a:cubicBezTo>
                  <a:pt x="157562" y="340850"/>
                  <a:pt x="143218" y="387304"/>
                  <a:pt x="146804" y="430184"/>
                </a:cubicBezTo>
                <a:cubicBezTo>
                  <a:pt x="146804" y="490931"/>
                  <a:pt x="175492" y="508797"/>
                  <a:pt x="193422" y="530237"/>
                </a:cubicBezTo>
                <a:cubicBezTo>
                  <a:pt x="200594" y="537384"/>
                  <a:pt x="211352" y="544531"/>
                  <a:pt x="214938" y="558824"/>
                </a:cubicBezTo>
                <a:lnTo>
                  <a:pt x="216217" y="563711"/>
                </a:lnTo>
                <a:lnTo>
                  <a:pt x="215769" y="565210"/>
                </a:lnTo>
                <a:cubicBezTo>
                  <a:pt x="215769" y="594230"/>
                  <a:pt x="247973" y="615995"/>
                  <a:pt x="290911" y="619623"/>
                </a:cubicBezTo>
                <a:cubicBezTo>
                  <a:pt x="333850" y="619623"/>
                  <a:pt x="366054" y="594230"/>
                  <a:pt x="366054" y="565210"/>
                </a:cubicBezTo>
                <a:cubicBezTo>
                  <a:pt x="366054" y="547073"/>
                  <a:pt x="358003" y="533469"/>
                  <a:pt x="344585" y="524400"/>
                </a:cubicBezTo>
                <a:lnTo>
                  <a:pt x="291664" y="510988"/>
                </a:lnTo>
                <a:lnTo>
                  <a:pt x="279486" y="505224"/>
                </a:lnTo>
                <a:cubicBezTo>
                  <a:pt x="243626" y="494504"/>
                  <a:pt x="232868" y="498077"/>
                  <a:pt x="207766" y="473064"/>
                </a:cubicBezTo>
                <a:cubicBezTo>
                  <a:pt x="186250" y="455197"/>
                  <a:pt x="179078" y="415890"/>
                  <a:pt x="186250" y="390877"/>
                </a:cubicBezTo>
                <a:cubicBezTo>
                  <a:pt x="193422" y="369437"/>
                  <a:pt x="218524" y="344423"/>
                  <a:pt x="268728" y="347997"/>
                </a:cubicBezTo>
                <a:cubicBezTo>
                  <a:pt x="318932" y="347997"/>
                  <a:pt x="397824" y="405170"/>
                  <a:pt x="430098" y="423037"/>
                </a:cubicBezTo>
                <a:lnTo>
                  <a:pt x="436052" y="426236"/>
                </a:lnTo>
                <a:lnTo>
                  <a:pt x="432888" y="436682"/>
                </a:lnTo>
                <a:cubicBezTo>
                  <a:pt x="429313" y="458533"/>
                  <a:pt x="430207" y="486181"/>
                  <a:pt x="437357" y="516504"/>
                </a:cubicBezTo>
                <a:cubicBezTo>
                  <a:pt x="451658" y="573583"/>
                  <a:pt x="483833" y="634230"/>
                  <a:pt x="487408" y="680607"/>
                </a:cubicBezTo>
                <a:cubicBezTo>
                  <a:pt x="490983" y="726984"/>
                  <a:pt x="490983" y="819738"/>
                  <a:pt x="498133" y="837576"/>
                </a:cubicBezTo>
                <a:cubicBezTo>
                  <a:pt x="501708" y="855413"/>
                  <a:pt x="505283" y="851846"/>
                  <a:pt x="526734" y="851846"/>
                </a:cubicBezTo>
                <a:lnTo>
                  <a:pt x="528303" y="851954"/>
                </a:lnTo>
                <a:lnTo>
                  <a:pt x="551797" y="853905"/>
                </a:lnTo>
                <a:cubicBezTo>
                  <a:pt x="569951" y="855412"/>
                  <a:pt x="569951" y="855412"/>
                  <a:pt x="569951" y="855412"/>
                </a:cubicBezTo>
                <a:cubicBezTo>
                  <a:pt x="609397" y="851839"/>
                  <a:pt x="609397" y="851839"/>
                  <a:pt x="609397" y="851839"/>
                </a:cubicBezTo>
                <a:lnTo>
                  <a:pt x="609420" y="851760"/>
                </a:lnTo>
                <a:lnTo>
                  <a:pt x="624434" y="848947"/>
                </a:lnTo>
                <a:cubicBezTo>
                  <a:pt x="634656" y="845603"/>
                  <a:pt x="631305" y="840252"/>
                  <a:pt x="633986" y="826873"/>
                </a:cubicBezTo>
                <a:cubicBezTo>
                  <a:pt x="641136" y="805468"/>
                  <a:pt x="637561" y="748389"/>
                  <a:pt x="637561" y="702012"/>
                </a:cubicBezTo>
                <a:cubicBezTo>
                  <a:pt x="637561" y="652068"/>
                  <a:pt x="651861" y="602123"/>
                  <a:pt x="673311" y="548611"/>
                </a:cubicBezTo>
                <a:cubicBezTo>
                  <a:pt x="686718" y="505802"/>
                  <a:pt x="698113" y="462992"/>
                  <a:pt x="696940" y="432223"/>
                </a:cubicBezTo>
                <a:lnTo>
                  <a:pt x="696456" y="430007"/>
                </a:lnTo>
                <a:lnTo>
                  <a:pt x="709805" y="423037"/>
                </a:lnTo>
                <a:cubicBezTo>
                  <a:pt x="742079" y="405170"/>
                  <a:pt x="820971" y="347997"/>
                  <a:pt x="871175" y="347997"/>
                </a:cubicBezTo>
                <a:cubicBezTo>
                  <a:pt x="921379" y="344423"/>
                  <a:pt x="942894" y="369437"/>
                  <a:pt x="950066" y="390877"/>
                </a:cubicBezTo>
                <a:cubicBezTo>
                  <a:pt x="957238" y="415890"/>
                  <a:pt x="950066" y="455197"/>
                  <a:pt x="932137" y="473064"/>
                </a:cubicBezTo>
                <a:cubicBezTo>
                  <a:pt x="892691" y="508797"/>
                  <a:pt x="889105" y="490931"/>
                  <a:pt x="856831" y="508797"/>
                </a:cubicBezTo>
                <a:lnTo>
                  <a:pt x="852679" y="511457"/>
                </a:lnTo>
                <a:lnTo>
                  <a:pt x="847999" y="510797"/>
                </a:lnTo>
                <a:cubicBezTo>
                  <a:pt x="808638" y="510797"/>
                  <a:pt x="772856" y="536190"/>
                  <a:pt x="776434" y="565210"/>
                </a:cubicBezTo>
                <a:cubicBezTo>
                  <a:pt x="776434" y="601485"/>
                  <a:pt x="808638" y="619623"/>
                  <a:pt x="847999" y="619623"/>
                </a:cubicBezTo>
                <a:cubicBezTo>
                  <a:pt x="880202" y="619623"/>
                  <a:pt x="906368" y="605339"/>
                  <a:pt x="917438" y="585955"/>
                </a:cubicBezTo>
                <a:lnTo>
                  <a:pt x="918368" y="582574"/>
                </a:lnTo>
                <a:lnTo>
                  <a:pt x="919586" y="581158"/>
                </a:lnTo>
                <a:cubicBezTo>
                  <a:pt x="922275" y="576691"/>
                  <a:pt x="924965" y="569544"/>
                  <a:pt x="924965" y="558824"/>
                </a:cubicBezTo>
                <a:cubicBezTo>
                  <a:pt x="924965" y="544531"/>
                  <a:pt x="939310" y="537384"/>
                  <a:pt x="946482" y="530237"/>
                </a:cubicBezTo>
                <a:cubicBezTo>
                  <a:pt x="960826" y="508797"/>
                  <a:pt x="993098" y="490931"/>
                  <a:pt x="993098" y="430184"/>
                </a:cubicBezTo>
                <a:cubicBezTo>
                  <a:pt x="993098" y="387304"/>
                  <a:pt x="982342" y="340850"/>
                  <a:pt x="924965" y="322983"/>
                </a:cubicBezTo>
                <a:cubicBezTo>
                  <a:pt x="911517" y="319410"/>
                  <a:pt x="897846" y="318070"/>
                  <a:pt x="884286" y="318405"/>
                </a:cubicBezTo>
                <a:cubicBezTo>
                  <a:pt x="843608" y="319410"/>
                  <a:pt x="803938" y="335490"/>
                  <a:pt x="774353" y="351570"/>
                </a:cubicBezTo>
                <a:cubicBezTo>
                  <a:pt x="756423" y="362290"/>
                  <a:pt x="739389" y="371224"/>
                  <a:pt x="720115" y="381050"/>
                </a:cubicBezTo>
                <a:lnTo>
                  <a:pt x="683934" y="399674"/>
                </a:lnTo>
                <a:lnTo>
                  <a:pt x="671747" y="389190"/>
                </a:lnTo>
                <a:cubicBezTo>
                  <a:pt x="646945" y="374474"/>
                  <a:pt x="608066" y="365778"/>
                  <a:pt x="573210" y="363103"/>
                </a:cubicBezTo>
                <a:cubicBezTo>
                  <a:pt x="526734" y="363103"/>
                  <a:pt x="476683" y="377373"/>
                  <a:pt x="455233" y="391643"/>
                </a:cubicBezTo>
                <a:lnTo>
                  <a:pt x="450559" y="397379"/>
                </a:lnTo>
                <a:lnTo>
                  <a:pt x="417995" y="381050"/>
                </a:lnTo>
                <a:cubicBezTo>
                  <a:pt x="398721" y="371224"/>
                  <a:pt x="381687" y="362290"/>
                  <a:pt x="361964" y="351570"/>
                </a:cubicBezTo>
                <a:cubicBezTo>
                  <a:pt x="335069" y="335490"/>
                  <a:pt x="296071" y="319410"/>
                  <a:pt x="255561" y="318405"/>
                </a:cubicBezTo>
                <a:close/>
                <a:moveTo>
                  <a:pt x="573930" y="0"/>
                </a:moveTo>
                <a:cubicBezTo>
                  <a:pt x="890903" y="0"/>
                  <a:pt x="1147860" y="255797"/>
                  <a:pt x="1147860" y="571338"/>
                </a:cubicBezTo>
                <a:cubicBezTo>
                  <a:pt x="1147860" y="886879"/>
                  <a:pt x="890903" y="1142676"/>
                  <a:pt x="573930" y="1142676"/>
                </a:cubicBezTo>
                <a:cubicBezTo>
                  <a:pt x="256957" y="1142676"/>
                  <a:pt x="0" y="886879"/>
                  <a:pt x="0" y="571338"/>
                </a:cubicBezTo>
                <a:cubicBezTo>
                  <a:pt x="0" y="255797"/>
                  <a:pt x="256957" y="0"/>
                  <a:pt x="573930" y="0"/>
                </a:cubicBezTo>
                <a:close/>
              </a:path>
            </a:pathLst>
          </a:custGeom>
          <a:noFill/>
          <a:ln w="25400">
            <a:solidFill>
              <a:schemeClr val="accent3"/>
            </a:solidFill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B93D31D-CC41-1E45-9CC9-008FD5FA6DC3}"/>
              </a:ext>
            </a:extLst>
          </p:cNvPr>
          <p:cNvSpPr>
            <a:spLocks/>
          </p:cNvSpPr>
          <p:nvPr/>
        </p:nvSpPr>
        <p:spPr bwMode="auto">
          <a:xfrm>
            <a:off x="9450692" y="3067092"/>
            <a:ext cx="6061454" cy="10648909"/>
          </a:xfrm>
          <a:custGeom>
            <a:avLst/>
            <a:gdLst>
              <a:gd name="connsiteX0" fmla="*/ 3021146 w 6061454"/>
              <a:gd name="connsiteY0" fmla="*/ 0 h 10648909"/>
              <a:gd name="connsiteX1" fmla="*/ 3640705 w 6061454"/>
              <a:gd name="connsiteY1" fmla="*/ 324681 h 10648909"/>
              <a:gd name="connsiteX2" fmla="*/ 3666254 w 6061454"/>
              <a:gd name="connsiteY2" fmla="*/ 859448 h 10648909"/>
              <a:gd name="connsiteX3" fmla="*/ 3768449 w 6061454"/>
              <a:gd name="connsiteY3" fmla="*/ 821251 h 10648909"/>
              <a:gd name="connsiteX4" fmla="*/ 3825934 w 6061454"/>
              <a:gd name="connsiteY4" fmla="*/ 999507 h 10648909"/>
              <a:gd name="connsiteX5" fmla="*/ 3730126 w 6061454"/>
              <a:gd name="connsiteY5" fmla="*/ 1190495 h 10648909"/>
              <a:gd name="connsiteX6" fmla="*/ 3589607 w 6061454"/>
              <a:gd name="connsiteY6" fmla="*/ 1317821 h 10648909"/>
              <a:gd name="connsiteX7" fmla="*/ 3564058 w 6061454"/>
              <a:gd name="connsiteY7" fmla="*/ 1534275 h 10648909"/>
              <a:gd name="connsiteX8" fmla="*/ 3423540 w 6061454"/>
              <a:gd name="connsiteY8" fmla="*/ 1788925 h 10648909"/>
              <a:gd name="connsiteX9" fmla="*/ 3423540 w 6061454"/>
              <a:gd name="connsiteY9" fmla="*/ 2069042 h 10648909"/>
              <a:gd name="connsiteX10" fmla="*/ 3538510 w 6061454"/>
              <a:gd name="connsiteY10" fmla="*/ 2266396 h 10648909"/>
              <a:gd name="connsiteX11" fmla="*/ 3883418 w 6061454"/>
              <a:gd name="connsiteY11" fmla="*/ 2463751 h 10648909"/>
              <a:gd name="connsiteX12" fmla="*/ 4336910 w 6061454"/>
              <a:gd name="connsiteY12" fmla="*/ 2629274 h 10648909"/>
              <a:gd name="connsiteX13" fmla="*/ 4637108 w 6061454"/>
              <a:gd name="connsiteY13" fmla="*/ 2858461 h 10648909"/>
              <a:gd name="connsiteX14" fmla="*/ 4713754 w 6061454"/>
              <a:gd name="connsiteY14" fmla="*/ 3425060 h 10648909"/>
              <a:gd name="connsiteX15" fmla="*/ 4732916 w 6061454"/>
              <a:gd name="connsiteY15" fmla="*/ 4239944 h 10648909"/>
              <a:gd name="connsiteX16" fmla="*/ 4841498 w 6061454"/>
              <a:gd name="connsiteY16" fmla="*/ 5029363 h 10648909"/>
              <a:gd name="connsiteX17" fmla="*/ 4860660 w 6061454"/>
              <a:gd name="connsiteY17" fmla="*/ 5245817 h 10648909"/>
              <a:gd name="connsiteX18" fmla="*/ 5020340 w 6061454"/>
              <a:gd name="connsiteY18" fmla="*/ 5500467 h 10648909"/>
              <a:gd name="connsiteX19" fmla="*/ 5282216 w 6061454"/>
              <a:gd name="connsiteY19" fmla="*/ 6646398 h 10648909"/>
              <a:gd name="connsiteX20" fmla="*/ 5448282 w 6061454"/>
              <a:gd name="connsiteY20" fmla="*/ 7187532 h 10648909"/>
              <a:gd name="connsiteX21" fmla="*/ 5467444 w 6061454"/>
              <a:gd name="connsiteY21" fmla="*/ 7308491 h 10648909"/>
              <a:gd name="connsiteX22" fmla="*/ 5467444 w 6061454"/>
              <a:gd name="connsiteY22" fmla="*/ 7346689 h 10648909"/>
              <a:gd name="connsiteX23" fmla="*/ 5544090 w 6061454"/>
              <a:gd name="connsiteY23" fmla="*/ 7384887 h 10648909"/>
              <a:gd name="connsiteX24" fmla="*/ 5742094 w 6061454"/>
              <a:gd name="connsiteY24" fmla="*/ 7569509 h 10648909"/>
              <a:gd name="connsiteX25" fmla="*/ 5857064 w 6061454"/>
              <a:gd name="connsiteY25" fmla="*/ 7754131 h 10648909"/>
              <a:gd name="connsiteX26" fmla="*/ 5972033 w 6061454"/>
              <a:gd name="connsiteY26" fmla="*/ 7932387 h 10648909"/>
              <a:gd name="connsiteX27" fmla="*/ 6061454 w 6061454"/>
              <a:gd name="connsiteY27" fmla="*/ 8002416 h 10648909"/>
              <a:gd name="connsiteX28" fmla="*/ 5984808 w 6061454"/>
              <a:gd name="connsiteY28" fmla="*/ 8040614 h 10648909"/>
              <a:gd name="connsiteX29" fmla="*/ 5799578 w 6061454"/>
              <a:gd name="connsiteY29" fmla="*/ 7945119 h 10648909"/>
              <a:gd name="connsiteX30" fmla="*/ 5690996 w 6061454"/>
              <a:gd name="connsiteY30" fmla="*/ 7900555 h 10648909"/>
              <a:gd name="connsiteX31" fmla="*/ 5690996 w 6061454"/>
              <a:gd name="connsiteY31" fmla="*/ 8085178 h 10648909"/>
              <a:gd name="connsiteX32" fmla="*/ 5799578 w 6061454"/>
              <a:gd name="connsiteY32" fmla="*/ 8670876 h 10648909"/>
              <a:gd name="connsiteX33" fmla="*/ 5767642 w 6061454"/>
              <a:gd name="connsiteY33" fmla="*/ 8753637 h 10648909"/>
              <a:gd name="connsiteX34" fmla="*/ 5684609 w 6061454"/>
              <a:gd name="connsiteY34" fmla="*/ 8696341 h 10648909"/>
              <a:gd name="connsiteX35" fmla="*/ 5563252 w 6061454"/>
              <a:gd name="connsiteY35" fmla="*/ 8218869 h 10648909"/>
              <a:gd name="connsiteX36" fmla="*/ 5614350 w 6061454"/>
              <a:gd name="connsiteY36" fmla="*/ 8734539 h 10648909"/>
              <a:gd name="connsiteX37" fmla="*/ 5563252 w 6061454"/>
              <a:gd name="connsiteY37" fmla="*/ 8798201 h 10648909"/>
              <a:gd name="connsiteX38" fmla="*/ 5499380 w 6061454"/>
              <a:gd name="connsiteY38" fmla="*/ 8747271 h 10648909"/>
              <a:gd name="connsiteX39" fmla="*/ 5409960 w 6061454"/>
              <a:gd name="connsiteY39" fmla="*/ 8225236 h 10648909"/>
              <a:gd name="connsiteX40" fmla="*/ 5409960 w 6061454"/>
              <a:gd name="connsiteY40" fmla="*/ 8696341 h 10648909"/>
              <a:gd name="connsiteX41" fmla="*/ 5352474 w 6061454"/>
              <a:gd name="connsiteY41" fmla="*/ 8766370 h 10648909"/>
              <a:gd name="connsiteX42" fmla="*/ 5294990 w 6061454"/>
              <a:gd name="connsiteY42" fmla="*/ 8702707 h 10648909"/>
              <a:gd name="connsiteX43" fmla="*/ 5263054 w 6061454"/>
              <a:gd name="connsiteY43" fmla="*/ 8237969 h 10648909"/>
              <a:gd name="connsiteX44" fmla="*/ 5211956 w 6061454"/>
              <a:gd name="connsiteY44" fmla="*/ 8639044 h 10648909"/>
              <a:gd name="connsiteX45" fmla="*/ 5154472 w 6061454"/>
              <a:gd name="connsiteY45" fmla="*/ 8721806 h 10648909"/>
              <a:gd name="connsiteX46" fmla="*/ 5116148 w 6061454"/>
              <a:gd name="connsiteY46" fmla="*/ 8626312 h 10648909"/>
              <a:gd name="connsiteX47" fmla="*/ 5116148 w 6061454"/>
              <a:gd name="connsiteY47" fmla="*/ 8027881 h 10648909"/>
              <a:gd name="connsiteX48" fmla="*/ 5077825 w 6061454"/>
              <a:gd name="connsiteY48" fmla="*/ 7792329 h 10648909"/>
              <a:gd name="connsiteX49" fmla="*/ 5090600 w 6061454"/>
              <a:gd name="connsiteY49" fmla="*/ 7486747 h 10648909"/>
              <a:gd name="connsiteX50" fmla="*/ 5077825 w 6061454"/>
              <a:gd name="connsiteY50" fmla="*/ 7397619 h 10648909"/>
              <a:gd name="connsiteX51" fmla="*/ 4739304 w 6061454"/>
              <a:gd name="connsiteY51" fmla="*/ 6633665 h 10648909"/>
              <a:gd name="connsiteX52" fmla="*/ 4336910 w 6061454"/>
              <a:gd name="connsiteY52" fmla="*/ 5691456 h 10648909"/>
              <a:gd name="connsiteX53" fmla="*/ 4253876 w 6061454"/>
              <a:gd name="connsiteY53" fmla="*/ 5385875 h 10648909"/>
              <a:gd name="connsiteX54" fmla="*/ 4273038 w 6061454"/>
              <a:gd name="connsiteY54" fmla="*/ 5207619 h 10648909"/>
              <a:gd name="connsiteX55" fmla="*/ 4209166 w 6061454"/>
              <a:gd name="connsiteY55" fmla="*/ 4838374 h 10648909"/>
              <a:gd name="connsiteX56" fmla="*/ 4145294 w 6061454"/>
              <a:gd name="connsiteY56" fmla="*/ 4068055 h 10648909"/>
              <a:gd name="connsiteX57" fmla="*/ 4055873 w 6061454"/>
              <a:gd name="connsiteY57" fmla="*/ 4679217 h 10648909"/>
              <a:gd name="connsiteX58" fmla="*/ 3921742 w 6061454"/>
              <a:gd name="connsiteY58" fmla="*/ 5143956 h 10648909"/>
              <a:gd name="connsiteX59" fmla="*/ 3845095 w 6061454"/>
              <a:gd name="connsiteY59" fmla="*/ 5500467 h 10648909"/>
              <a:gd name="connsiteX60" fmla="*/ 4094196 w 6061454"/>
              <a:gd name="connsiteY60" fmla="*/ 5965206 h 10648909"/>
              <a:gd name="connsiteX61" fmla="*/ 4471041 w 6061454"/>
              <a:gd name="connsiteY61" fmla="*/ 7219363 h 10648909"/>
              <a:gd name="connsiteX62" fmla="*/ 4541300 w 6061454"/>
              <a:gd name="connsiteY62" fmla="*/ 8301631 h 10648909"/>
              <a:gd name="connsiteX63" fmla="*/ 4362458 w 6061454"/>
              <a:gd name="connsiteY63" fmla="*/ 9600353 h 10648909"/>
              <a:gd name="connsiteX64" fmla="*/ 4260263 w 6061454"/>
              <a:gd name="connsiteY64" fmla="*/ 10542563 h 10648909"/>
              <a:gd name="connsiteX65" fmla="*/ 4274896 w 6061454"/>
              <a:gd name="connsiteY65" fmla="*/ 10648909 h 10648909"/>
              <a:gd name="connsiteX66" fmla="*/ 3448928 w 6061454"/>
              <a:gd name="connsiteY66" fmla="*/ 10648909 h 10648909"/>
              <a:gd name="connsiteX67" fmla="*/ 3441105 w 6061454"/>
              <a:gd name="connsiteY67" fmla="*/ 10614183 h 10648909"/>
              <a:gd name="connsiteX68" fmla="*/ 3391604 w 6061454"/>
              <a:gd name="connsiteY68" fmla="*/ 10287911 h 10648909"/>
              <a:gd name="connsiteX69" fmla="*/ 3308570 w 6061454"/>
              <a:gd name="connsiteY69" fmla="*/ 9288405 h 10648909"/>
              <a:gd name="connsiteX70" fmla="*/ 3283022 w 6061454"/>
              <a:gd name="connsiteY70" fmla="*/ 8378027 h 10648909"/>
              <a:gd name="connsiteX71" fmla="*/ 3129728 w 6061454"/>
              <a:gd name="connsiteY71" fmla="*/ 7773230 h 10648909"/>
              <a:gd name="connsiteX72" fmla="*/ 3021146 w 6061454"/>
              <a:gd name="connsiteY72" fmla="*/ 7773230 h 10648909"/>
              <a:gd name="connsiteX73" fmla="*/ 2931726 w 6061454"/>
              <a:gd name="connsiteY73" fmla="*/ 7773230 h 10648909"/>
              <a:gd name="connsiteX74" fmla="*/ 2778432 w 6061454"/>
              <a:gd name="connsiteY74" fmla="*/ 8378027 h 10648909"/>
              <a:gd name="connsiteX75" fmla="*/ 2752884 w 6061454"/>
              <a:gd name="connsiteY75" fmla="*/ 9288405 h 10648909"/>
              <a:gd name="connsiteX76" fmla="*/ 2669850 w 6061454"/>
              <a:gd name="connsiteY76" fmla="*/ 10287911 h 10648909"/>
              <a:gd name="connsiteX77" fmla="*/ 2620349 w 6061454"/>
              <a:gd name="connsiteY77" fmla="*/ 10614183 h 10648909"/>
              <a:gd name="connsiteX78" fmla="*/ 2612526 w 6061454"/>
              <a:gd name="connsiteY78" fmla="*/ 10648909 h 10648909"/>
              <a:gd name="connsiteX79" fmla="*/ 1786559 w 6061454"/>
              <a:gd name="connsiteY79" fmla="*/ 10648909 h 10648909"/>
              <a:gd name="connsiteX80" fmla="*/ 1801191 w 6061454"/>
              <a:gd name="connsiteY80" fmla="*/ 10542563 h 10648909"/>
              <a:gd name="connsiteX81" fmla="*/ 1698996 w 6061454"/>
              <a:gd name="connsiteY81" fmla="*/ 9600353 h 10648909"/>
              <a:gd name="connsiteX82" fmla="*/ 1520154 w 6061454"/>
              <a:gd name="connsiteY82" fmla="*/ 8301631 h 10648909"/>
              <a:gd name="connsiteX83" fmla="*/ 1590413 w 6061454"/>
              <a:gd name="connsiteY83" fmla="*/ 7219363 h 10648909"/>
              <a:gd name="connsiteX84" fmla="*/ 1967258 w 6061454"/>
              <a:gd name="connsiteY84" fmla="*/ 5965206 h 10648909"/>
              <a:gd name="connsiteX85" fmla="*/ 2216359 w 6061454"/>
              <a:gd name="connsiteY85" fmla="*/ 5500467 h 10648909"/>
              <a:gd name="connsiteX86" fmla="*/ 2139712 w 6061454"/>
              <a:gd name="connsiteY86" fmla="*/ 5143956 h 10648909"/>
              <a:gd name="connsiteX87" fmla="*/ 2005581 w 6061454"/>
              <a:gd name="connsiteY87" fmla="*/ 4679217 h 10648909"/>
              <a:gd name="connsiteX88" fmla="*/ 1916160 w 6061454"/>
              <a:gd name="connsiteY88" fmla="*/ 4068055 h 10648909"/>
              <a:gd name="connsiteX89" fmla="*/ 1852288 w 6061454"/>
              <a:gd name="connsiteY89" fmla="*/ 4838374 h 10648909"/>
              <a:gd name="connsiteX90" fmla="*/ 1788416 w 6061454"/>
              <a:gd name="connsiteY90" fmla="*/ 5207619 h 10648909"/>
              <a:gd name="connsiteX91" fmla="*/ 1807578 w 6061454"/>
              <a:gd name="connsiteY91" fmla="*/ 5385875 h 10648909"/>
              <a:gd name="connsiteX92" fmla="*/ 1724544 w 6061454"/>
              <a:gd name="connsiteY92" fmla="*/ 5691456 h 10648909"/>
              <a:gd name="connsiteX93" fmla="*/ 1322151 w 6061454"/>
              <a:gd name="connsiteY93" fmla="*/ 6633665 h 10648909"/>
              <a:gd name="connsiteX94" fmla="*/ 983629 w 6061454"/>
              <a:gd name="connsiteY94" fmla="*/ 7397619 h 10648909"/>
              <a:gd name="connsiteX95" fmla="*/ 964467 w 6061454"/>
              <a:gd name="connsiteY95" fmla="*/ 7486747 h 10648909"/>
              <a:gd name="connsiteX96" fmla="*/ 983629 w 6061454"/>
              <a:gd name="connsiteY96" fmla="*/ 7792329 h 10648909"/>
              <a:gd name="connsiteX97" fmla="*/ 945306 w 6061454"/>
              <a:gd name="connsiteY97" fmla="*/ 8027881 h 10648909"/>
              <a:gd name="connsiteX98" fmla="*/ 945306 w 6061454"/>
              <a:gd name="connsiteY98" fmla="*/ 8626312 h 10648909"/>
              <a:gd name="connsiteX99" fmla="*/ 906983 w 6061454"/>
              <a:gd name="connsiteY99" fmla="*/ 8721806 h 10648909"/>
              <a:gd name="connsiteX100" fmla="*/ 849498 w 6061454"/>
              <a:gd name="connsiteY100" fmla="*/ 8639044 h 10648909"/>
              <a:gd name="connsiteX101" fmla="*/ 798400 w 6061454"/>
              <a:gd name="connsiteY101" fmla="*/ 8237969 h 10648909"/>
              <a:gd name="connsiteX102" fmla="*/ 766464 w 6061454"/>
              <a:gd name="connsiteY102" fmla="*/ 8702707 h 10648909"/>
              <a:gd name="connsiteX103" fmla="*/ 708979 w 6061454"/>
              <a:gd name="connsiteY103" fmla="*/ 8766370 h 10648909"/>
              <a:gd name="connsiteX104" fmla="*/ 651494 w 6061454"/>
              <a:gd name="connsiteY104" fmla="*/ 8696341 h 10648909"/>
              <a:gd name="connsiteX105" fmla="*/ 651494 w 6061454"/>
              <a:gd name="connsiteY105" fmla="*/ 8225236 h 10648909"/>
              <a:gd name="connsiteX106" fmla="*/ 562074 w 6061454"/>
              <a:gd name="connsiteY106" fmla="*/ 8747271 h 10648909"/>
              <a:gd name="connsiteX107" fmla="*/ 498202 w 6061454"/>
              <a:gd name="connsiteY107" fmla="*/ 8798201 h 10648909"/>
              <a:gd name="connsiteX108" fmla="*/ 447104 w 6061454"/>
              <a:gd name="connsiteY108" fmla="*/ 8734539 h 10648909"/>
              <a:gd name="connsiteX109" fmla="*/ 498202 w 6061454"/>
              <a:gd name="connsiteY109" fmla="*/ 8218869 h 10648909"/>
              <a:gd name="connsiteX110" fmla="*/ 376845 w 6061454"/>
              <a:gd name="connsiteY110" fmla="*/ 8696341 h 10648909"/>
              <a:gd name="connsiteX111" fmla="*/ 293811 w 6061454"/>
              <a:gd name="connsiteY111" fmla="*/ 8753637 h 10648909"/>
              <a:gd name="connsiteX112" fmla="*/ 261875 w 6061454"/>
              <a:gd name="connsiteY112" fmla="*/ 8670876 h 10648909"/>
              <a:gd name="connsiteX113" fmla="*/ 370458 w 6061454"/>
              <a:gd name="connsiteY113" fmla="*/ 8085178 h 10648909"/>
              <a:gd name="connsiteX114" fmla="*/ 370458 w 6061454"/>
              <a:gd name="connsiteY114" fmla="*/ 7900555 h 10648909"/>
              <a:gd name="connsiteX115" fmla="*/ 261875 w 6061454"/>
              <a:gd name="connsiteY115" fmla="*/ 7945119 h 10648909"/>
              <a:gd name="connsiteX116" fmla="*/ 76646 w 6061454"/>
              <a:gd name="connsiteY116" fmla="*/ 8040614 h 10648909"/>
              <a:gd name="connsiteX117" fmla="*/ 0 w 6061454"/>
              <a:gd name="connsiteY117" fmla="*/ 8002416 h 10648909"/>
              <a:gd name="connsiteX118" fmla="*/ 89421 w 6061454"/>
              <a:gd name="connsiteY118" fmla="*/ 7932387 h 10648909"/>
              <a:gd name="connsiteX119" fmla="*/ 204390 w 6061454"/>
              <a:gd name="connsiteY119" fmla="*/ 7754131 h 10648909"/>
              <a:gd name="connsiteX120" fmla="*/ 319360 w 6061454"/>
              <a:gd name="connsiteY120" fmla="*/ 7569509 h 10648909"/>
              <a:gd name="connsiteX121" fmla="*/ 517363 w 6061454"/>
              <a:gd name="connsiteY121" fmla="*/ 7384887 h 10648909"/>
              <a:gd name="connsiteX122" fmla="*/ 594010 w 6061454"/>
              <a:gd name="connsiteY122" fmla="*/ 7346689 h 10648909"/>
              <a:gd name="connsiteX123" fmla="*/ 594010 w 6061454"/>
              <a:gd name="connsiteY123" fmla="*/ 7308491 h 10648909"/>
              <a:gd name="connsiteX124" fmla="*/ 613171 w 6061454"/>
              <a:gd name="connsiteY124" fmla="*/ 7187532 h 10648909"/>
              <a:gd name="connsiteX125" fmla="*/ 779239 w 6061454"/>
              <a:gd name="connsiteY125" fmla="*/ 6646398 h 10648909"/>
              <a:gd name="connsiteX126" fmla="*/ 1041114 w 6061454"/>
              <a:gd name="connsiteY126" fmla="*/ 5500467 h 10648909"/>
              <a:gd name="connsiteX127" fmla="*/ 1200794 w 6061454"/>
              <a:gd name="connsiteY127" fmla="*/ 5245817 h 10648909"/>
              <a:gd name="connsiteX128" fmla="*/ 1219956 w 6061454"/>
              <a:gd name="connsiteY128" fmla="*/ 5029363 h 10648909"/>
              <a:gd name="connsiteX129" fmla="*/ 1328538 w 6061454"/>
              <a:gd name="connsiteY129" fmla="*/ 4239944 h 10648909"/>
              <a:gd name="connsiteX130" fmla="*/ 1347700 w 6061454"/>
              <a:gd name="connsiteY130" fmla="*/ 3425060 h 10648909"/>
              <a:gd name="connsiteX131" fmla="*/ 1424346 w 6061454"/>
              <a:gd name="connsiteY131" fmla="*/ 2858461 h 10648909"/>
              <a:gd name="connsiteX132" fmla="*/ 1724544 w 6061454"/>
              <a:gd name="connsiteY132" fmla="*/ 2629274 h 10648909"/>
              <a:gd name="connsiteX133" fmla="*/ 2178036 w 6061454"/>
              <a:gd name="connsiteY133" fmla="*/ 2463751 h 10648909"/>
              <a:gd name="connsiteX134" fmla="*/ 2522944 w 6061454"/>
              <a:gd name="connsiteY134" fmla="*/ 2266396 h 10648909"/>
              <a:gd name="connsiteX135" fmla="*/ 2637914 w 6061454"/>
              <a:gd name="connsiteY135" fmla="*/ 2069042 h 10648909"/>
              <a:gd name="connsiteX136" fmla="*/ 2637914 w 6061454"/>
              <a:gd name="connsiteY136" fmla="*/ 1788925 h 10648909"/>
              <a:gd name="connsiteX137" fmla="*/ 2497396 w 6061454"/>
              <a:gd name="connsiteY137" fmla="*/ 1534275 h 10648909"/>
              <a:gd name="connsiteX138" fmla="*/ 2471847 w 6061454"/>
              <a:gd name="connsiteY138" fmla="*/ 1317821 h 10648909"/>
              <a:gd name="connsiteX139" fmla="*/ 2331328 w 6061454"/>
              <a:gd name="connsiteY139" fmla="*/ 1190495 h 10648909"/>
              <a:gd name="connsiteX140" fmla="*/ 2235520 w 6061454"/>
              <a:gd name="connsiteY140" fmla="*/ 999507 h 10648909"/>
              <a:gd name="connsiteX141" fmla="*/ 2293005 w 6061454"/>
              <a:gd name="connsiteY141" fmla="*/ 821251 h 10648909"/>
              <a:gd name="connsiteX142" fmla="*/ 2395200 w 6061454"/>
              <a:gd name="connsiteY142" fmla="*/ 859448 h 10648909"/>
              <a:gd name="connsiteX143" fmla="*/ 2420749 w 6061454"/>
              <a:gd name="connsiteY143" fmla="*/ 324681 h 10648909"/>
              <a:gd name="connsiteX144" fmla="*/ 3021146 w 6061454"/>
              <a:gd name="connsiteY144" fmla="*/ 0 h 1064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061454" h="10648909">
                <a:moveTo>
                  <a:pt x="3021146" y="0"/>
                </a:moveTo>
                <a:cubicBezTo>
                  <a:pt x="3340506" y="0"/>
                  <a:pt x="3506574" y="120960"/>
                  <a:pt x="3640705" y="324681"/>
                </a:cubicBezTo>
                <a:cubicBezTo>
                  <a:pt x="3736513" y="483838"/>
                  <a:pt x="3666254" y="859448"/>
                  <a:pt x="3666254" y="859448"/>
                </a:cubicBezTo>
                <a:cubicBezTo>
                  <a:pt x="3666254" y="859448"/>
                  <a:pt x="3698190" y="802152"/>
                  <a:pt x="3768449" y="821251"/>
                </a:cubicBezTo>
                <a:cubicBezTo>
                  <a:pt x="3819546" y="833983"/>
                  <a:pt x="3845095" y="916745"/>
                  <a:pt x="3825934" y="999507"/>
                </a:cubicBezTo>
                <a:cubicBezTo>
                  <a:pt x="3800385" y="1075902"/>
                  <a:pt x="3755674" y="1114100"/>
                  <a:pt x="3730126" y="1190495"/>
                </a:cubicBezTo>
                <a:cubicBezTo>
                  <a:pt x="3704577" y="1260524"/>
                  <a:pt x="3666254" y="1298722"/>
                  <a:pt x="3589607" y="1317821"/>
                </a:cubicBezTo>
                <a:cubicBezTo>
                  <a:pt x="3589607" y="1317821"/>
                  <a:pt x="3615156" y="1387850"/>
                  <a:pt x="3564058" y="1534275"/>
                </a:cubicBezTo>
                <a:cubicBezTo>
                  <a:pt x="3512961" y="1680699"/>
                  <a:pt x="3423540" y="1788925"/>
                  <a:pt x="3423540" y="1788925"/>
                </a:cubicBezTo>
                <a:cubicBezTo>
                  <a:pt x="3423540" y="1788925"/>
                  <a:pt x="3423540" y="2005380"/>
                  <a:pt x="3423540" y="2069042"/>
                </a:cubicBezTo>
                <a:cubicBezTo>
                  <a:pt x="3423540" y="2139071"/>
                  <a:pt x="3410766" y="2196367"/>
                  <a:pt x="3538510" y="2266396"/>
                </a:cubicBezTo>
                <a:cubicBezTo>
                  <a:pt x="3666254" y="2342793"/>
                  <a:pt x="3749287" y="2412822"/>
                  <a:pt x="3883418" y="2463751"/>
                </a:cubicBezTo>
                <a:cubicBezTo>
                  <a:pt x="4023937" y="2508316"/>
                  <a:pt x="4183617" y="2591077"/>
                  <a:pt x="4336910" y="2629274"/>
                </a:cubicBezTo>
                <a:cubicBezTo>
                  <a:pt x="4483816" y="2673839"/>
                  <a:pt x="4598785" y="2762966"/>
                  <a:pt x="4637108" y="2858461"/>
                </a:cubicBezTo>
                <a:cubicBezTo>
                  <a:pt x="4675432" y="2960322"/>
                  <a:pt x="4720142" y="3138577"/>
                  <a:pt x="4713754" y="3425060"/>
                </a:cubicBezTo>
                <a:cubicBezTo>
                  <a:pt x="4700980" y="3705177"/>
                  <a:pt x="4720142" y="4010758"/>
                  <a:pt x="4732916" y="4239944"/>
                </a:cubicBezTo>
                <a:cubicBezTo>
                  <a:pt x="4745690" y="4462764"/>
                  <a:pt x="4822337" y="4844741"/>
                  <a:pt x="4841498" y="5029363"/>
                </a:cubicBezTo>
                <a:cubicBezTo>
                  <a:pt x="4854273" y="5207619"/>
                  <a:pt x="4860660" y="5245817"/>
                  <a:pt x="4860660" y="5245817"/>
                </a:cubicBezTo>
                <a:cubicBezTo>
                  <a:pt x="4860660" y="5245817"/>
                  <a:pt x="4943694" y="5322211"/>
                  <a:pt x="5020340" y="5500467"/>
                </a:cubicBezTo>
                <a:cubicBezTo>
                  <a:pt x="5103374" y="5678723"/>
                  <a:pt x="5218344" y="6385381"/>
                  <a:pt x="5282216" y="6646398"/>
                </a:cubicBezTo>
                <a:cubicBezTo>
                  <a:pt x="5346088" y="6901049"/>
                  <a:pt x="5435508" y="7136602"/>
                  <a:pt x="5448282" y="7187532"/>
                </a:cubicBezTo>
                <a:cubicBezTo>
                  <a:pt x="5461057" y="7238463"/>
                  <a:pt x="5480218" y="7283027"/>
                  <a:pt x="5467444" y="7308491"/>
                </a:cubicBezTo>
                <a:cubicBezTo>
                  <a:pt x="5461057" y="7327591"/>
                  <a:pt x="5467444" y="7346689"/>
                  <a:pt x="5467444" y="7346689"/>
                </a:cubicBezTo>
                <a:cubicBezTo>
                  <a:pt x="5467444" y="7346689"/>
                  <a:pt x="5505768" y="7353055"/>
                  <a:pt x="5544090" y="7384887"/>
                </a:cubicBezTo>
                <a:cubicBezTo>
                  <a:pt x="5601576" y="7429451"/>
                  <a:pt x="5684609" y="7480381"/>
                  <a:pt x="5742094" y="7569509"/>
                </a:cubicBezTo>
                <a:cubicBezTo>
                  <a:pt x="5805966" y="7658637"/>
                  <a:pt x="5825128" y="7677736"/>
                  <a:pt x="5857064" y="7754131"/>
                </a:cubicBezTo>
                <a:cubicBezTo>
                  <a:pt x="5882612" y="7824161"/>
                  <a:pt x="5920936" y="7894189"/>
                  <a:pt x="5972033" y="7932387"/>
                </a:cubicBezTo>
                <a:cubicBezTo>
                  <a:pt x="6023131" y="7970585"/>
                  <a:pt x="6061454" y="8002416"/>
                  <a:pt x="6061454" y="8002416"/>
                </a:cubicBezTo>
                <a:cubicBezTo>
                  <a:pt x="6061454" y="8002416"/>
                  <a:pt x="6061454" y="8059713"/>
                  <a:pt x="5984808" y="8040614"/>
                </a:cubicBezTo>
                <a:cubicBezTo>
                  <a:pt x="5914548" y="8021515"/>
                  <a:pt x="5850676" y="7989683"/>
                  <a:pt x="5799578" y="7945119"/>
                </a:cubicBezTo>
                <a:cubicBezTo>
                  <a:pt x="5748481" y="7900555"/>
                  <a:pt x="5716545" y="7881457"/>
                  <a:pt x="5690996" y="7900555"/>
                </a:cubicBezTo>
                <a:cubicBezTo>
                  <a:pt x="5665448" y="7919655"/>
                  <a:pt x="5678222" y="8002416"/>
                  <a:pt x="5690996" y="8085178"/>
                </a:cubicBezTo>
                <a:cubicBezTo>
                  <a:pt x="5703770" y="8174306"/>
                  <a:pt x="5799578" y="8670876"/>
                  <a:pt x="5799578" y="8670876"/>
                </a:cubicBezTo>
                <a:cubicBezTo>
                  <a:pt x="5799578" y="8670876"/>
                  <a:pt x="5812353" y="8747271"/>
                  <a:pt x="5767642" y="8753637"/>
                </a:cubicBezTo>
                <a:cubicBezTo>
                  <a:pt x="5722932" y="8760004"/>
                  <a:pt x="5703770" y="8734539"/>
                  <a:pt x="5684609" y="8696341"/>
                </a:cubicBezTo>
                <a:cubicBezTo>
                  <a:pt x="5671834" y="8651777"/>
                  <a:pt x="5563252" y="8218869"/>
                  <a:pt x="5563252" y="8218869"/>
                </a:cubicBezTo>
                <a:cubicBezTo>
                  <a:pt x="5563252" y="8218869"/>
                  <a:pt x="5563252" y="8218869"/>
                  <a:pt x="5614350" y="8734539"/>
                </a:cubicBezTo>
                <a:cubicBezTo>
                  <a:pt x="5614350" y="8734539"/>
                  <a:pt x="5607962" y="8798201"/>
                  <a:pt x="5563252" y="8798201"/>
                </a:cubicBezTo>
                <a:cubicBezTo>
                  <a:pt x="5499380" y="8804568"/>
                  <a:pt x="5499380" y="8747271"/>
                  <a:pt x="5499380" y="8747271"/>
                </a:cubicBezTo>
                <a:cubicBezTo>
                  <a:pt x="5499380" y="8747271"/>
                  <a:pt x="5499380" y="8747271"/>
                  <a:pt x="5409960" y="8225236"/>
                </a:cubicBezTo>
                <a:cubicBezTo>
                  <a:pt x="5409960" y="8225236"/>
                  <a:pt x="5409960" y="8225236"/>
                  <a:pt x="5409960" y="8696341"/>
                </a:cubicBezTo>
                <a:cubicBezTo>
                  <a:pt x="5409960" y="8696341"/>
                  <a:pt x="5403572" y="8772736"/>
                  <a:pt x="5352474" y="8766370"/>
                </a:cubicBezTo>
                <a:cubicBezTo>
                  <a:pt x="5294990" y="8766370"/>
                  <a:pt x="5294990" y="8702707"/>
                  <a:pt x="5294990" y="8702707"/>
                </a:cubicBezTo>
                <a:cubicBezTo>
                  <a:pt x="5294990" y="8702707"/>
                  <a:pt x="5294990" y="8702707"/>
                  <a:pt x="5263054" y="8237969"/>
                </a:cubicBezTo>
                <a:cubicBezTo>
                  <a:pt x="5263054" y="8237969"/>
                  <a:pt x="5263054" y="8237969"/>
                  <a:pt x="5211956" y="8639044"/>
                </a:cubicBezTo>
                <a:cubicBezTo>
                  <a:pt x="5211956" y="8639044"/>
                  <a:pt x="5211956" y="8728172"/>
                  <a:pt x="5154472" y="8721806"/>
                </a:cubicBezTo>
                <a:cubicBezTo>
                  <a:pt x="5103374" y="8715440"/>
                  <a:pt x="5116148" y="8626312"/>
                  <a:pt x="5116148" y="8626312"/>
                </a:cubicBezTo>
                <a:cubicBezTo>
                  <a:pt x="5116148" y="8626312"/>
                  <a:pt x="5116148" y="8626312"/>
                  <a:pt x="5116148" y="8027881"/>
                </a:cubicBezTo>
                <a:cubicBezTo>
                  <a:pt x="5116148" y="8027881"/>
                  <a:pt x="5090600" y="7945119"/>
                  <a:pt x="5077825" y="7792329"/>
                </a:cubicBezTo>
                <a:cubicBezTo>
                  <a:pt x="5065050" y="7645905"/>
                  <a:pt x="5090600" y="7518579"/>
                  <a:pt x="5090600" y="7486747"/>
                </a:cubicBezTo>
                <a:cubicBezTo>
                  <a:pt x="5096986" y="7454916"/>
                  <a:pt x="5096986" y="7454916"/>
                  <a:pt x="5077825" y="7397619"/>
                </a:cubicBezTo>
                <a:cubicBezTo>
                  <a:pt x="5052276" y="7340323"/>
                  <a:pt x="4822337" y="6811921"/>
                  <a:pt x="4739304" y="6633665"/>
                </a:cubicBezTo>
                <a:cubicBezTo>
                  <a:pt x="4656270" y="6455409"/>
                  <a:pt x="4400782" y="5863345"/>
                  <a:pt x="4336910" y="5691456"/>
                </a:cubicBezTo>
                <a:cubicBezTo>
                  <a:pt x="4273038" y="5513200"/>
                  <a:pt x="4273038" y="5462269"/>
                  <a:pt x="4253876" y="5385875"/>
                </a:cubicBezTo>
                <a:cubicBezTo>
                  <a:pt x="4241102" y="5303113"/>
                  <a:pt x="4273038" y="5207619"/>
                  <a:pt x="4273038" y="5207619"/>
                </a:cubicBezTo>
                <a:cubicBezTo>
                  <a:pt x="4273038" y="5207619"/>
                  <a:pt x="4253876" y="5169421"/>
                  <a:pt x="4209166" y="4838374"/>
                </a:cubicBezTo>
                <a:cubicBezTo>
                  <a:pt x="4164455" y="4513695"/>
                  <a:pt x="4145294" y="4068055"/>
                  <a:pt x="4145294" y="4068055"/>
                </a:cubicBezTo>
                <a:cubicBezTo>
                  <a:pt x="4145294" y="4068055"/>
                  <a:pt x="4106970" y="4513695"/>
                  <a:pt x="4055873" y="4679217"/>
                </a:cubicBezTo>
                <a:cubicBezTo>
                  <a:pt x="4011162" y="4851107"/>
                  <a:pt x="3947290" y="5048462"/>
                  <a:pt x="3921742" y="5143956"/>
                </a:cubicBezTo>
                <a:cubicBezTo>
                  <a:pt x="3896193" y="5239450"/>
                  <a:pt x="3845095" y="5500467"/>
                  <a:pt x="3845095" y="5500467"/>
                </a:cubicBezTo>
                <a:cubicBezTo>
                  <a:pt x="3845095" y="5500467"/>
                  <a:pt x="3998388" y="5767851"/>
                  <a:pt x="4094196" y="5965206"/>
                </a:cubicBezTo>
                <a:cubicBezTo>
                  <a:pt x="4183617" y="6162561"/>
                  <a:pt x="4375233" y="6754625"/>
                  <a:pt x="4471041" y="7219363"/>
                </a:cubicBezTo>
                <a:cubicBezTo>
                  <a:pt x="4534913" y="7499480"/>
                  <a:pt x="4573236" y="8046980"/>
                  <a:pt x="4541300" y="8301631"/>
                </a:cubicBezTo>
                <a:cubicBezTo>
                  <a:pt x="4502977" y="8556283"/>
                  <a:pt x="4432718" y="9256574"/>
                  <a:pt x="4362458" y="9600353"/>
                </a:cubicBezTo>
                <a:cubicBezTo>
                  <a:pt x="4298586" y="9944132"/>
                  <a:pt x="4234714" y="10319743"/>
                  <a:pt x="4260263" y="10542563"/>
                </a:cubicBezTo>
                <a:lnTo>
                  <a:pt x="4274896" y="10648909"/>
                </a:lnTo>
                <a:lnTo>
                  <a:pt x="3448928" y="10648909"/>
                </a:lnTo>
                <a:lnTo>
                  <a:pt x="3441105" y="10614183"/>
                </a:lnTo>
                <a:cubicBezTo>
                  <a:pt x="3423540" y="10523464"/>
                  <a:pt x="3407572" y="10415237"/>
                  <a:pt x="3391604" y="10287911"/>
                </a:cubicBezTo>
                <a:cubicBezTo>
                  <a:pt x="3359668" y="10039626"/>
                  <a:pt x="3308570" y="9555789"/>
                  <a:pt x="3308570" y="9288405"/>
                </a:cubicBezTo>
                <a:cubicBezTo>
                  <a:pt x="3308570" y="9027388"/>
                  <a:pt x="3289409" y="8607213"/>
                  <a:pt x="3283022" y="8378027"/>
                </a:cubicBezTo>
                <a:cubicBezTo>
                  <a:pt x="3276634" y="8142475"/>
                  <a:pt x="3129728" y="7773230"/>
                  <a:pt x="3129728" y="7773230"/>
                </a:cubicBezTo>
                <a:cubicBezTo>
                  <a:pt x="3129728" y="7773230"/>
                  <a:pt x="3129728" y="7773230"/>
                  <a:pt x="3021146" y="7773230"/>
                </a:cubicBezTo>
                <a:cubicBezTo>
                  <a:pt x="3021146" y="7773230"/>
                  <a:pt x="3021146" y="7773230"/>
                  <a:pt x="2931726" y="7773230"/>
                </a:cubicBezTo>
                <a:cubicBezTo>
                  <a:pt x="2931726" y="7773230"/>
                  <a:pt x="2784820" y="8142475"/>
                  <a:pt x="2778432" y="8378027"/>
                </a:cubicBezTo>
                <a:cubicBezTo>
                  <a:pt x="2772045" y="8607213"/>
                  <a:pt x="2752884" y="9027388"/>
                  <a:pt x="2752884" y="9288405"/>
                </a:cubicBezTo>
                <a:cubicBezTo>
                  <a:pt x="2752884" y="9555789"/>
                  <a:pt x="2695399" y="10039626"/>
                  <a:pt x="2669850" y="10287911"/>
                </a:cubicBezTo>
                <a:cubicBezTo>
                  <a:pt x="2653882" y="10415237"/>
                  <a:pt x="2637914" y="10523464"/>
                  <a:pt x="2620349" y="10614183"/>
                </a:cubicBezTo>
                <a:lnTo>
                  <a:pt x="2612526" y="10648909"/>
                </a:lnTo>
                <a:lnTo>
                  <a:pt x="1786559" y="10648909"/>
                </a:lnTo>
                <a:lnTo>
                  <a:pt x="1801191" y="10542563"/>
                </a:lnTo>
                <a:cubicBezTo>
                  <a:pt x="1826740" y="10319743"/>
                  <a:pt x="1762868" y="9944132"/>
                  <a:pt x="1698996" y="9600353"/>
                </a:cubicBezTo>
                <a:cubicBezTo>
                  <a:pt x="1628736" y="9256574"/>
                  <a:pt x="1558477" y="8556283"/>
                  <a:pt x="1520154" y="8301631"/>
                </a:cubicBezTo>
                <a:cubicBezTo>
                  <a:pt x="1481831" y="8046980"/>
                  <a:pt x="1526541" y="7499480"/>
                  <a:pt x="1590413" y="7219363"/>
                </a:cubicBezTo>
                <a:cubicBezTo>
                  <a:pt x="1686221" y="6754625"/>
                  <a:pt x="1877837" y="6162561"/>
                  <a:pt x="1967258" y="5965206"/>
                </a:cubicBezTo>
                <a:cubicBezTo>
                  <a:pt x="2063066" y="5767851"/>
                  <a:pt x="2216359" y="5500467"/>
                  <a:pt x="2216359" y="5500467"/>
                </a:cubicBezTo>
                <a:cubicBezTo>
                  <a:pt x="2216359" y="5500467"/>
                  <a:pt x="2165261" y="5239450"/>
                  <a:pt x="2139712" y="5143956"/>
                </a:cubicBezTo>
                <a:cubicBezTo>
                  <a:pt x="2114164" y="5048462"/>
                  <a:pt x="2050292" y="4851107"/>
                  <a:pt x="2005581" y="4679217"/>
                </a:cubicBezTo>
                <a:cubicBezTo>
                  <a:pt x="1954484" y="4513695"/>
                  <a:pt x="1916160" y="4068055"/>
                  <a:pt x="1916160" y="4068055"/>
                </a:cubicBezTo>
                <a:cubicBezTo>
                  <a:pt x="1916160" y="4068055"/>
                  <a:pt x="1896999" y="4513695"/>
                  <a:pt x="1852288" y="4838374"/>
                </a:cubicBezTo>
                <a:cubicBezTo>
                  <a:pt x="1807578" y="5169421"/>
                  <a:pt x="1788416" y="5207619"/>
                  <a:pt x="1788416" y="5207619"/>
                </a:cubicBezTo>
                <a:cubicBezTo>
                  <a:pt x="1788416" y="5207619"/>
                  <a:pt x="1820352" y="5303113"/>
                  <a:pt x="1807578" y="5385875"/>
                </a:cubicBezTo>
                <a:cubicBezTo>
                  <a:pt x="1788416" y="5462269"/>
                  <a:pt x="1788416" y="5513200"/>
                  <a:pt x="1724544" y="5691456"/>
                </a:cubicBezTo>
                <a:cubicBezTo>
                  <a:pt x="1660672" y="5863345"/>
                  <a:pt x="1405184" y="6455409"/>
                  <a:pt x="1322151" y="6633665"/>
                </a:cubicBezTo>
                <a:cubicBezTo>
                  <a:pt x="1232730" y="6811921"/>
                  <a:pt x="1009178" y="7340323"/>
                  <a:pt x="983629" y="7397619"/>
                </a:cubicBezTo>
                <a:cubicBezTo>
                  <a:pt x="964467" y="7454916"/>
                  <a:pt x="964467" y="7454916"/>
                  <a:pt x="964467" y="7486747"/>
                </a:cubicBezTo>
                <a:cubicBezTo>
                  <a:pt x="970855" y="7518579"/>
                  <a:pt x="996403" y="7645905"/>
                  <a:pt x="983629" y="7792329"/>
                </a:cubicBezTo>
                <a:cubicBezTo>
                  <a:pt x="964467" y="7945119"/>
                  <a:pt x="945306" y="8027881"/>
                  <a:pt x="945306" y="8027881"/>
                </a:cubicBezTo>
                <a:cubicBezTo>
                  <a:pt x="945306" y="8027881"/>
                  <a:pt x="945306" y="8027881"/>
                  <a:pt x="945306" y="8626312"/>
                </a:cubicBezTo>
                <a:cubicBezTo>
                  <a:pt x="945306" y="8626312"/>
                  <a:pt x="958080" y="8715440"/>
                  <a:pt x="906983" y="8721806"/>
                </a:cubicBezTo>
                <a:cubicBezTo>
                  <a:pt x="849498" y="8728172"/>
                  <a:pt x="849498" y="8639044"/>
                  <a:pt x="849498" y="8639044"/>
                </a:cubicBezTo>
                <a:cubicBezTo>
                  <a:pt x="849498" y="8639044"/>
                  <a:pt x="849498" y="8639044"/>
                  <a:pt x="798400" y="8237969"/>
                </a:cubicBezTo>
                <a:cubicBezTo>
                  <a:pt x="798400" y="8237969"/>
                  <a:pt x="798400" y="8237969"/>
                  <a:pt x="766464" y="8702707"/>
                </a:cubicBezTo>
                <a:cubicBezTo>
                  <a:pt x="766464" y="8702707"/>
                  <a:pt x="766464" y="8766370"/>
                  <a:pt x="708979" y="8766370"/>
                </a:cubicBezTo>
                <a:cubicBezTo>
                  <a:pt x="657882" y="8772736"/>
                  <a:pt x="651494" y="8696341"/>
                  <a:pt x="651494" y="8696341"/>
                </a:cubicBezTo>
                <a:cubicBezTo>
                  <a:pt x="651494" y="8696341"/>
                  <a:pt x="651494" y="8696341"/>
                  <a:pt x="651494" y="8225236"/>
                </a:cubicBezTo>
                <a:cubicBezTo>
                  <a:pt x="651494" y="8225236"/>
                  <a:pt x="651494" y="8225236"/>
                  <a:pt x="562074" y="8747271"/>
                </a:cubicBezTo>
                <a:cubicBezTo>
                  <a:pt x="562074" y="8747271"/>
                  <a:pt x="562074" y="8804568"/>
                  <a:pt x="498202" y="8798201"/>
                </a:cubicBezTo>
                <a:cubicBezTo>
                  <a:pt x="453491" y="8798201"/>
                  <a:pt x="447104" y="8734539"/>
                  <a:pt x="447104" y="8734539"/>
                </a:cubicBezTo>
                <a:cubicBezTo>
                  <a:pt x="447104" y="8734539"/>
                  <a:pt x="447104" y="8734539"/>
                  <a:pt x="498202" y="8218869"/>
                </a:cubicBezTo>
                <a:cubicBezTo>
                  <a:pt x="498202" y="8218869"/>
                  <a:pt x="389619" y="8651777"/>
                  <a:pt x="376845" y="8696341"/>
                </a:cubicBezTo>
                <a:cubicBezTo>
                  <a:pt x="357683" y="8734539"/>
                  <a:pt x="338522" y="8760004"/>
                  <a:pt x="293811" y="8753637"/>
                </a:cubicBezTo>
                <a:cubicBezTo>
                  <a:pt x="249101" y="8747271"/>
                  <a:pt x="261875" y="8670876"/>
                  <a:pt x="261875" y="8670876"/>
                </a:cubicBezTo>
                <a:cubicBezTo>
                  <a:pt x="261875" y="8670876"/>
                  <a:pt x="357683" y="8174306"/>
                  <a:pt x="370458" y="8085178"/>
                </a:cubicBezTo>
                <a:cubicBezTo>
                  <a:pt x="383232" y="8002416"/>
                  <a:pt x="396006" y="7919655"/>
                  <a:pt x="370458" y="7900555"/>
                </a:cubicBezTo>
                <a:cubicBezTo>
                  <a:pt x="344909" y="7881457"/>
                  <a:pt x="312973" y="7900555"/>
                  <a:pt x="261875" y="7945119"/>
                </a:cubicBezTo>
                <a:cubicBezTo>
                  <a:pt x="210778" y="7989683"/>
                  <a:pt x="146906" y="8021515"/>
                  <a:pt x="76646" y="8040614"/>
                </a:cubicBezTo>
                <a:cubicBezTo>
                  <a:pt x="0" y="8059713"/>
                  <a:pt x="0" y="8002416"/>
                  <a:pt x="0" y="8002416"/>
                </a:cubicBezTo>
                <a:cubicBezTo>
                  <a:pt x="0" y="8002416"/>
                  <a:pt x="38323" y="7970585"/>
                  <a:pt x="89421" y="7932387"/>
                </a:cubicBezTo>
                <a:cubicBezTo>
                  <a:pt x="140518" y="7894189"/>
                  <a:pt x="178842" y="7824161"/>
                  <a:pt x="204390" y="7754131"/>
                </a:cubicBezTo>
                <a:cubicBezTo>
                  <a:pt x="236326" y="7677736"/>
                  <a:pt x="255488" y="7658637"/>
                  <a:pt x="319360" y="7569509"/>
                </a:cubicBezTo>
                <a:cubicBezTo>
                  <a:pt x="376845" y="7480381"/>
                  <a:pt x="459878" y="7429451"/>
                  <a:pt x="517363" y="7384887"/>
                </a:cubicBezTo>
                <a:cubicBezTo>
                  <a:pt x="555686" y="7353055"/>
                  <a:pt x="594010" y="7346689"/>
                  <a:pt x="594010" y="7346689"/>
                </a:cubicBezTo>
                <a:cubicBezTo>
                  <a:pt x="594010" y="7346689"/>
                  <a:pt x="600397" y="7327591"/>
                  <a:pt x="594010" y="7308491"/>
                </a:cubicBezTo>
                <a:cubicBezTo>
                  <a:pt x="581235" y="7283027"/>
                  <a:pt x="600397" y="7238463"/>
                  <a:pt x="613171" y="7187532"/>
                </a:cubicBezTo>
                <a:cubicBezTo>
                  <a:pt x="625946" y="7136602"/>
                  <a:pt x="715367" y="6901049"/>
                  <a:pt x="779239" y="6646398"/>
                </a:cubicBezTo>
                <a:cubicBezTo>
                  <a:pt x="843111" y="6385381"/>
                  <a:pt x="958080" y="5678723"/>
                  <a:pt x="1041114" y="5500467"/>
                </a:cubicBezTo>
                <a:cubicBezTo>
                  <a:pt x="1117760" y="5322211"/>
                  <a:pt x="1200794" y="5245817"/>
                  <a:pt x="1200794" y="5245817"/>
                </a:cubicBezTo>
                <a:cubicBezTo>
                  <a:pt x="1200794" y="5245817"/>
                  <a:pt x="1207181" y="5207619"/>
                  <a:pt x="1219956" y="5029363"/>
                </a:cubicBezTo>
                <a:cubicBezTo>
                  <a:pt x="1232730" y="4844741"/>
                  <a:pt x="1315764" y="4462764"/>
                  <a:pt x="1328538" y="4239944"/>
                </a:cubicBezTo>
                <a:cubicBezTo>
                  <a:pt x="1341312" y="4010758"/>
                  <a:pt x="1360474" y="3705177"/>
                  <a:pt x="1347700" y="3425060"/>
                </a:cubicBezTo>
                <a:cubicBezTo>
                  <a:pt x="1341312" y="3138577"/>
                  <a:pt x="1386023" y="2960322"/>
                  <a:pt x="1424346" y="2858461"/>
                </a:cubicBezTo>
                <a:cubicBezTo>
                  <a:pt x="1462669" y="2762966"/>
                  <a:pt x="1577639" y="2673839"/>
                  <a:pt x="1724544" y="2629274"/>
                </a:cubicBezTo>
                <a:cubicBezTo>
                  <a:pt x="1877837" y="2591077"/>
                  <a:pt x="2037517" y="2508316"/>
                  <a:pt x="2178036" y="2463751"/>
                </a:cubicBezTo>
                <a:cubicBezTo>
                  <a:pt x="2312167" y="2412822"/>
                  <a:pt x="2395200" y="2342793"/>
                  <a:pt x="2522944" y="2266396"/>
                </a:cubicBezTo>
                <a:cubicBezTo>
                  <a:pt x="2650688" y="2196367"/>
                  <a:pt x="2637914" y="2139071"/>
                  <a:pt x="2637914" y="2069042"/>
                </a:cubicBezTo>
                <a:cubicBezTo>
                  <a:pt x="2637914" y="2005380"/>
                  <a:pt x="2637914" y="1788925"/>
                  <a:pt x="2637914" y="1788925"/>
                </a:cubicBezTo>
                <a:cubicBezTo>
                  <a:pt x="2637914" y="1788925"/>
                  <a:pt x="2548493" y="1680699"/>
                  <a:pt x="2497396" y="1534275"/>
                </a:cubicBezTo>
                <a:cubicBezTo>
                  <a:pt x="2446298" y="1387850"/>
                  <a:pt x="2471847" y="1317821"/>
                  <a:pt x="2471847" y="1317821"/>
                </a:cubicBezTo>
                <a:cubicBezTo>
                  <a:pt x="2395200" y="1298722"/>
                  <a:pt x="2356877" y="1260524"/>
                  <a:pt x="2331328" y="1190495"/>
                </a:cubicBezTo>
                <a:cubicBezTo>
                  <a:pt x="2305780" y="1114100"/>
                  <a:pt x="2261069" y="1075902"/>
                  <a:pt x="2235520" y="999507"/>
                </a:cubicBezTo>
                <a:cubicBezTo>
                  <a:pt x="2216359" y="916745"/>
                  <a:pt x="2241908" y="833983"/>
                  <a:pt x="2293005" y="821251"/>
                </a:cubicBezTo>
                <a:cubicBezTo>
                  <a:pt x="2363264" y="802152"/>
                  <a:pt x="2395200" y="859448"/>
                  <a:pt x="2395200" y="859448"/>
                </a:cubicBezTo>
                <a:cubicBezTo>
                  <a:pt x="2395200" y="859448"/>
                  <a:pt x="2324941" y="483838"/>
                  <a:pt x="2420749" y="324681"/>
                </a:cubicBezTo>
                <a:cubicBezTo>
                  <a:pt x="2554880" y="120960"/>
                  <a:pt x="2701786" y="0"/>
                  <a:pt x="3021146" y="0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bg1">
                <a:lumMod val="50000"/>
              </a:schemeClr>
            </a:solidFill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2E3536C-57DE-8D4F-B121-A90535747385}"/>
              </a:ext>
            </a:extLst>
          </p:cNvPr>
          <p:cNvSpPr>
            <a:spLocks/>
          </p:cNvSpPr>
          <p:nvPr/>
        </p:nvSpPr>
        <p:spPr bwMode="auto">
          <a:xfrm>
            <a:off x="11497358" y="5709732"/>
            <a:ext cx="1940406" cy="1889584"/>
          </a:xfrm>
          <a:custGeom>
            <a:avLst/>
            <a:gdLst>
              <a:gd name="T0" fmla="*/ 287 w 304"/>
              <a:gd name="T1" fmla="*/ 150 h 297"/>
              <a:gd name="T2" fmla="*/ 212 w 304"/>
              <a:gd name="T3" fmla="*/ 20 h 297"/>
              <a:gd name="T4" fmla="*/ 174 w 304"/>
              <a:gd name="T5" fmla="*/ 25 h 297"/>
              <a:gd name="T6" fmla="*/ 167 w 304"/>
              <a:gd name="T7" fmla="*/ 93 h 297"/>
              <a:gd name="T8" fmla="*/ 160 w 304"/>
              <a:gd name="T9" fmla="*/ 93 h 297"/>
              <a:gd name="T10" fmla="*/ 161 w 304"/>
              <a:gd name="T11" fmla="*/ 8 h 297"/>
              <a:gd name="T12" fmla="*/ 157 w 304"/>
              <a:gd name="T13" fmla="*/ 2 h 297"/>
              <a:gd name="T14" fmla="*/ 157 w 304"/>
              <a:gd name="T15" fmla="*/ 2 h 297"/>
              <a:gd name="T16" fmla="*/ 146 w 304"/>
              <a:gd name="T17" fmla="*/ 2 h 297"/>
              <a:gd name="T18" fmla="*/ 146 w 304"/>
              <a:gd name="T19" fmla="*/ 2 h 297"/>
              <a:gd name="T20" fmla="*/ 143 w 304"/>
              <a:gd name="T21" fmla="*/ 8 h 297"/>
              <a:gd name="T22" fmla="*/ 144 w 304"/>
              <a:gd name="T23" fmla="*/ 93 h 297"/>
              <a:gd name="T24" fmla="*/ 136 w 304"/>
              <a:gd name="T25" fmla="*/ 93 h 297"/>
              <a:gd name="T26" fmla="*/ 130 w 304"/>
              <a:gd name="T27" fmla="*/ 25 h 297"/>
              <a:gd name="T28" fmla="*/ 92 w 304"/>
              <a:gd name="T29" fmla="*/ 20 h 297"/>
              <a:gd name="T30" fmla="*/ 17 w 304"/>
              <a:gd name="T31" fmla="*/ 150 h 297"/>
              <a:gd name="T32" fmla="*/ 1 w 304"/>
              <a:gd name="T33" fmla="*/ 261 h 297"/>
              <a:gd name="T34" fmla="*/ 27 w 304"/>
              <a:gd name="T35" fmla="*/ 295 h 297"/>
              <a:gd name="T36" fmla="*/ 70 w 304"/>
              <a:gd name="T37" fmla="*/ 277 h 297"/>
              <a:gd name="T38" fmla="*/ 92 w 304"/>
              <a:gd name="T39" fmla="*/ 266 h 297"/>
              <a:gd name="T40" fmla="*/ 132 w 304"/>
              <a:gd name="T41" fmla="*/ 248 h 297"/>
              <a:gd name="T42" fmla="*/ 144 w 304"/>
              <a:gd name="T43" fmla="*/ 178 h 297"/>
              <a:gd name="T44" fmla="*/ 144 w 304"/>
              <a:gd name="T45" fmla="*/ 139 h 297"/>
              <a:gd name="T46" fmla="*/ 146 w 304"/>
              <a:gd name="T47" fmla="*/ 115 h 297"/>
              <a:gd name="T48" fmla="*/ 152 w 304"/>
              <a:gd name="T49" fmla="*/ 117 h 297"/>
              <a:gd name="T50" fmla="*/ 158 w 304"/>
              <a:gd name="T51" fmla="*/ 115 h 297"/>
              <a:gd name="T52" fmla="*/ 160 w 304"/>
              <a:gd name="T53" fmla="*/ 139 h 297"/>
              <a:gd name="T54" fmla="*/ 160 w 304"/>
              <a:gd name="T55" fmla="*/ 178 h 297"/>
              <a:gd name="T56" fmla="*/ 172 w 304"/>
              <a:gd name="T57" fmla="*/ 248 h 297"/>
              <a:gd name="T58" fmla="*/ 212 w 304"/>
              <a:gd name="T59" fmla="*/ 266 h 297"/>
              <a:gd name="T60" fmla="*/ 234 w 304"/>
              <a:gd name="T61" fmla="*/ 277 h 297"/>
              <a:gd name="T62" fmla="*/ 277 w 304"/>
              <a:gd name="T63" fmla="*/ 295 h 297"/>
              <a:gd name="T64" fmla="*/ 303 w 304"/>
              <a:gd name="T65" fmla="*/ 261 h 297"/>
              <a:gd name="T66" fmla="*/ 287 w 304"/>
              <a:gd name="T67" fmla="*/ 15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4" h="297">
                <a:moveTo>
                  <a:pt x="287" y="150"/>
                </a:moveTo>
                <a:cubicBezTo>
                  <a:pt x="277" y="110"/>
                  <a:pt x="229" y="33"/>
                  <a:pt x="212" y="20"/>
                </a:cubicBezTo>
                <a:cubicBezTo>
                  <a:pt x="195" y="7"/>
                  <a:pt x="178" y="14"/>
                  <a:pt x="174" y="25"/>
                </a:cubicBezTo>
                <a:cubicBezTo>
                  <a:pt x="169" y="36"/>
                  <a:pt x="169" y="82"/>
                  <a:pt x="167" y="93"/>
                </a:cubicBezTo>
                <a:cubicBezTo>
                  <a:pt x="166" y="105"/>
                  <a:pt x="160" y="93"/>
                  <a:pt x="160" y="93"/>
                </a:cubicBezTo>
                <a:cubicBezTo>
                  <a:pt x="161" y="8"/>
                  <a:pt x="161" y="8"/>
                  <a:pt x="161" y="8"/>
                </a:cubicBezTo>
                <a:cubicBezTo>
                  <a:pt x="161" y="6"/>
                  <a:pt x="160" y="3"/>
                  <a:pt x="157" y="2"/>
                </a:cubicBezTo>
                <a:cubicBezTo>
                  <a:pt x="157" y="2"/>
                  <a:pt x="157" y="2"/>
                  <a:pt x="157" y="2"/>
                </a:cubicBezTo>
                <a:cubicBezTo>
                  <a:pt x="154" y="0"/>
                  <a:pt x="150" y="0"/>
                  <a:pt x="146" y="2"/>
                </a:cubicBezTo>
                <a:cubicBezTo>
                  <a:pt x="146" y="2"/>
                  <a:pt x="146" y="2"/>
                  <a:pt x="146" y="2"/>
                </a:cubicBezTo>
                <a:cubicBezTo>
                  <a:pt x="144" y="3"/>
                  <a:pt x="143" y="6"/>
                  <a:pt x="143" y="8"/>
                </a:cubicBezTo>
                <a:cubicBezTo>
                  <a:pt x="144" y="93"/>
                  <a:pt x="144" y="93"/>
                  <a:pt x="144" y="93"/>
                </a:cubicBezTo>
                <a:cubicBezTo>
                  <a:pt x="144" y="93"/>
                  <a:pt x="138" y="105"/>
                  <a:pt x="136" y="93"/>
                </a:cubicBezTo>
                <a:cubicBezTo>
                  <a:pt x="135" y="82"/>
                  <a:pt x="135" y="36"/>
                  <a:pt x="130" y="25"/>
                </a:cubicBezTo>
                <a:cubicBezTo>
                  <a:pt x="126" y="14"/>
                  <a:pt x="109" y="7"/>
                  <a:pt x="92" y="20"/>
                </a:cubicBezTo>
                <a:cubicBezTo>
                  <a:pt x="75" y="33"/>
                  <a:pt x="27" y="110"/>
                  <a:pt x="17" y="150"/>
                </a:cubicBezTo>
                <a:cubicBezTo>
                  <a:pt x="6" y="191"/>
                  <a:pt x="0" y="242"/>
                  <a:pt x="1" y="261"/>
                </a:cubicBezTo>
                <a:cubicBezTo>
                  <a:pt x="3" y="281"/>
                  <a:pt x="9" y="297"/>
                  <a:pt x="27" y="295"/>
                </a:cubicBezTo>
                <a:cubicBezTo>
                  <a:pt x="46" y="294"/>
                  <a:pt x="66" y="282"/>
                  <a:pt x="70" y="277"/>
                </a:cubicBezTo>
                <a:cubicBezTo>
                  <a:pt x="75" y="272"/>
                  <a:pt x="77" y="266"/>
                  <a:pt x="92" y="266"/>
                </a:cubicBezTo>
                <a:cubicBezTo>
                  <a:pt x="107" y="266"/>
                  <a:pt x="127" y="263"/>
                  <a:pt x="132" y="248"/>
                </a:cubicBezTo>
                <a:cubicBezTo>
                  <a:pt x="136" y="233"/>
                  <a:pt x="143" y="194"/>
                  <a:pt x="144" y="178"/>
                </a:cubicBezTo>
                <a:cubicBezTo>
                  <a:pt x="146" y="162"/>
                  <a:pt x="143" y="152"/>
                  <a:pt x="144" y="139"/>
                </a:cubicBezTo>
                <a:cubicBezTo>
                  <a:pt x="146" y="126"/>
                  <a:pt x="146" y="115"/>
                  <a:pt x="146" y="115"/>
                </a:cubicBezTo>
                <a:cubicBezTo>
                  <a:pt x="146" y="115"/>
                  <a:pt x="148" y="117"/>
                  <a:pt x="152" y="117"/>
                </a:cubicBezTo>
                <a:cubicBezTo>
                  <a:pt x="155" y="117"/>
                  <a:pt x="158" y="115"/>
                  <a:pt x="158" y="115"/>
                </a:cubicBezTo>
                <a:cubicBezTo>
                  <a:pt x="158" y="115"/>
                  <a:pt x="158" y="126"/>
                  <a:pt x="160" y="139"/>
                </a:cubicBezTo>
                <a:cubicBezTo>
                  <a:pt x="161" y="152"/>
                  <a:pt x="158" y="162"/>
                  <a:pt x="160" y="178"/>
                </a:cubicBezTo>
                <a:cubicBezTo>
                  <a:pt x="161" y="194"/>
                  <a:pt x="167" y="233"/>
                  <a:pt x="172" y="248"/>
                </a:cubicBezTo>
                <a:cubicBezTo>
                  <a:pt x="177" y="263"/>
                  <a:pt x="197" y="266"/>
                  <a:pt x="212" y="266"/>
                </a:cubicBezTo>
                <a:cubicBezTo>
                  <a:pt x="227" y="266"/>
                  <a:pt x="229" y="272"/>
                  <a:pt x="234" y="277"/>
                </a:cubicBezTo>
                <a:cubicBezTo>
                  <a:pt x="238" y="282"/>
                  <a:pt x="258" y="294"/>
                  <a:pt x="277" y="295"/>
                </a:cubicBezTo>
                <a:cubicBezTo>
                  <a:pt x="295" y="297"/>
                  <a:pt x="301" y="281"/>
                  <a:pt x="303" y="261"/>
                </a:cubicBezTo>
                <a:cubicBezTo>
                  <a:pt x="304" y="242"/>
                  <a:pt x="298" y="191"/>
                  <a:pt x="287" y="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264F6C0-6E97-3246-9020-0222CE7BC729}"/>
              </a:ext>
            </a:extLst>
          </p:cNvPr>
          <p:cNvSpPr>
            <a:spLocks/>
          </p:cNvSpPr>
          <p:nvPr/>
        </p:nvSpPr>
        <p:spPr bwMode="auto">
          <a:xfrm>
            <a:off x="12790960" y="8661922"/>
            <a:ext cx="688380" cy="1021022"/>
          </a:xfrm>
          <a:custGeom>
            <a:avLst/>
            <a:gdLst>
              <a:gd name="T0" fmla="*/ 31 w 108"/>
              <a:gd name="T1" fmla="*/ 67 h 160"/>
              <a:gd name="T2" fmla="*/ 12 w 108"/>
              <a:gd name="T3" fmla="*/ 27 h 160"/>
              <a:gd name="T4" fmla="*/ 48 w 108"/>
              <a:gd name="T5" fmla="*/ 3 h 160"/>
              <a:gd name="T6" fmla="*/ 98 w 108"/>
              <a:gd name="T7" fmla="*/ 52 h 160"/>
              <a:gd name="T8" fmla="*/ 96 w 108"/>
              <a:gd name="T9" fmla="*/ 117 h 160"/>
              <a:gd name="T10" fmla="*/ 54 w 108"/>
              <a:gd name="T11" fmla="*/ 132 h 160"/>
              <a:gd name="T12" fmla="*/ 37 w 108"/>
              <a:gd name="T13" fmla="*/ 109 h 160"/>
              <a:gd name="T14" fmla="*/ 34 w 108"/>
              <a:gd name="T15" fmla="*/ 128 h 160"/>
              <a:gd name="T16" fmla="*/ 25 w 108"/>
              <a:gd name="T17" fmla="*/ 159 h 160"/>
              <a:gd name="T18" fmla="*/ 19 w 108"/>
              <a:gd name="T19" fmla="*/ 160 h 160"/>
              <a:gd name="T20" fmla="*/ 25 w 108"/>
              <a:gd name="T21" fmla="*/ 110 h 160"/>
              <a:gd name="T22" fmla="*/ 28 w 108"/>
              <a:gd name="T23" fmla="*/ 94 h 160"/>
              <a:gd name="T24" fmla="*/ 15 w 108"/>
              <a:gd name="T25" fmla="*/ 91 h 160"/>
              <a:gd name="T26" fmla="*/ 5 w 108"/>
              <a:gd name="T27" fmla="*/ 88 h 160"/>
              <a:gd name="T28" fmla="*/ 6 w 108"/>
              <a:gd name="T29" fmla="*/ 74 h 160"/>
              <a:gd name="T30" fmla="*/ 12 w 108"/>
              <a:gd name="T31" fmla="*/ 67 h 160"/>
              <a:gd name="T32" fmla="*/ 31 w 108"/>
              <a:gd name="T33" fmla="*/ 6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" h="160">
                <a:moveTo>
                  <a:pt x="31" y="67"/>
                </a:moveTo>
                <a:cubicBezTo>
                  <a:pt x="31" y="67"/>
                  <a:pt x="0" y="59"/>
                  <a:pt x="12" y="27"/>
                </a:cubicBezTo>
                <a:cubicBezTo>
                  <a:pt x="17" y="15"/>
                  <a:pt x="32" y="0"/>
                  <a:pt x="48" y="3"/>
                </a:cubicBezTo>
                <a:cubicBezTo>
                  <a:pt x="64" y="6"/>
                  <a:pt x="86" y="16"/>
                  <a:pt x="98" y="52"/>
                </a:cubicBezTo>
                <a:cubicBezTo>
                  <a:pt x="108" y="85"/>
                  <a:pt x="108" y="101"/>
                  <a:pt x="96" y="117"/>
                </a:cubicBezTo>
                <a:cubicBezTo>
                  <a:pt x="85" y="133"/>
                  <a:pt x="66" y="142"/>
                  <a:pt x="54" y="132"/>
                </a:cubicBezTo>
                <a:cubicBezTo>
                  <a:pt x="42" y="122"/>
                  <a:pt x="37" y="109"/>
                  <a:pt x="37" y="109"/>
                </a:cubicBezTo>
                <a:cubicBezTo>
                  <a:pt x="37" y="109"/>
                  <a:pt x="35" y="118"/>
                  <a:pt x="34" y="128"/>
                </a:cubicBezTo>
                <a:cubicBezTo>
                  <a:pt x="33" y="136"/>
                  <a:pt x="25" y="159"/>
                  <a:pt x="25" y="159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19" y="160"/>
                  <a:pt x="22" y="143"/>
                  <a:pt x="25" y="110"/>
                </a:cubicBezTo>
                <a:cubicBezTo>
                  <a:pt x="26" y="101"/>
                  <a:pt x="28" y="94"/>
                  <a:pt x="28" y="94"/>
                </a:cubicBezTo>
                <a:cubicBezTo>
                  <a:pt x="28" y="94"/>
                  <a:pt x="22" y="93"/>
                  <a:pt x="15" y="91"/>
                </a:cubicBezTo>
                <a:cubicBezTo>
                  <a:pt x="9" y="90"/>
                  <a:pt x="5" y="88"/>
                  <a:pt x="5" y="88"/>
                </a:cubicBezTo>
                <a:cubicBezTo>
                  <a:pt x="5" y="88"/>
                  <a:pt x="3" y="82"/>
                  <a:pt x="6" y="74"/>
                </a:cubicBezTo>
                <a:cubicBezTo>
                  <a:pt x="7" y="71"/>
                  <a:pt x="12" y="67"/>
                  <a:pt x="12" y="67"/>
                </a:cubicBezTo>
                <a:lnTo>
                  <a:pt x="31" y="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1AE1A0A-2827-AD48-AD3A-C9D69C655BBA}"/>
              </a:ext>
            </a:extLst>
          </p:cNvPr>
          <p:cNvSpPr>
            <a:spLocks/>
          </p:cNvSpPr>
          <p:nvPr/>
        </p:nvSpPr>
        <p:spPr bwMode="auto">
          <a:xfrm>
            <a:off x="11525076" y="8661922"/>
            <a:ext cx="693001" cy="1021022"/>
          </a:xfrm>
          <a:custGeom>
            <a:avLst/>
            <a:gdLst>
              <a:gd name="T0" fmla="*/ 77 w 108"/>
              <a:gd name="T1" fmla="*/ 67 h 160"/>
              <a:gd name="T2" fmla="*/ 96 w 108"/>
              <a:gd name="T3" fmla="*/ 27 h 160"/>
              <a:gd name="T4" fmla="*/ 60 w 108"/>
              <a:gd name="T5" fmla="*/ 3 h 160"/>
              <a:gd name="T6" fmla="*/ 10 w 108"/>
              <a:gd name="T7" fmla="*/ 52 h 160"/>
              <a:gd name="T8" fmla="*/ 12 w 108"/>
              <a:gd name="T9" fmla="*/ 117 h 160"/>
              <a:gd name="T10" fmla="*/ 54 w 108"/>
              <a:gd name="T11" fmla="*/ 132 h 160"/>
              <a:gd name="T12" fmla="*/ 71 w 108"/>
              <a:gd name="T13" fmla="*/ 109 h 160"/>
              <a:gd name="T14" fmla="*/ 74 w 108"/>
              <a:gd name="T15" fmla="*/ 128 h 160"/>
              <a:gd name="T16" fmla="*/ 83 w 108"/>
              <a:gd name="T17" fmla="*/ 159 h 160"/>
              <a:gd name="T18" fmla="*/ 89 w 108"/>
              <a:gd name="T19" fmla="*/ 160 h 160"/>
              <a:gd name="T20" fmla="*/ 83 w 108"/>
              <a:gd name="T21" fmla="*/ 110 h 160"/>
              <a:gd name="T22" fmla="*/ 80 w 108"/>
              <a:gd name="T23" fmla="*/ 94 h 160"/>
              <a:gd name="T24" fmla="*/ 93 w 108"/>
              <a:gd name="T25" fmla="*/ 91 h 160"/>
              <a:gd name="T26" fmla="*/ 103 w 108"/>
              <a:gd name="T27" fmla="*/ 88 h 160"/>
              <a:gd name="T28" fmla="*/ 102 w 108"/>
              <a:gd name="T29" fmla="*/ 74 h 160"/>
              <a:gd name="T30" fmla="*/ 96 w 108"/>
              <a:gd name="T31" fmla="*/ 67 h 160"/>
              <a:gd name="T32" fmla="*/ 77 w 108"/>
              <a:gd name="T33" fmla="*/ 6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" h="160">
                <a:moveTo>
                  <a:pt x="77" y="67"/>
                </a:moveTo>
                <a:cubicBezTo>
                  <a:pt x="77" y="67"/>
                  <a:pt x="108" y="59"/>
                  <a:pt x="96" y="27"/>
                </a:cubicBezTo>
                <a:cubicBezTo>
                  <a:pt x="91" y="15"/>
                  <a:pt x="76" y="0"/>
                  <a:pt x="60" y="3"/>
                </a:cubicBezTo>
                <a:cubicBezTo>
                  <a:pt x="44" y="6"/>
                  <a:pt x="22" y="16"/>
                  <a:pt x="10" y="52"/>
                </a:cubicBezTo>
                <a:cubicBezTo>
                  <a:pt x="0" y="85"/>
                  <a:pt x="0" y="101"/>
                  <a:pt x="12" y="117"/>
                </a:cubicBezTo>
                <a:cubicBezTo>
                  <a:pt x="23" y="133"/>
                  <a:pt x="42" y="142"/>
                  <a:pt x="54" y="132"/>
                </a:cubicBezTo>
                <a:cubicBezTo>
                  <a:pt x="66" y="122"/>
                  <a:pt x="71" y="109"/>
                  <a:pt x="71" y="109"/>
                </a:cubicBezTo>
                <a:cubicBezTo>
                  <a:pt x="71" y="109"/>
                  <a:pt x="73" y="118"/>
                  <a:pt x="74" y="128"/>
                </a:cubicBezTo>
                <a:cubicBezTo>
                  <a:pt x="75" y="136"/>
                  <a:pt x="83" y="159"/>
                  <a:pt x="83" y="159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6" y="143"/>
                  <a:pt x="83" y="110"/>
                </a:cubicBezTo>
                <a:cubicBezTo>
                  <a:pt x="82" y="101"/>
                  <a:pt x="80" y="94"/>
                  <a:pt x="80" y="94"/>
                </a:cubicBezTo>
                <a:cubicBezTo>
                  <a:pt x="80" y="94"/>
                  <a:pt x="86" y="93"/>
                  <a:pt x="93" y="91"/>
                </a:cubicBezTo>
                <a:cubicBezTo>
                  <a:pt x="99" y="90"/>
                  <a:pt x="103" y="88"/>
                  <a:pt x="103" y="88"/>
                </a:cubicBezTo>
                <a:cubicBezTo>
                  <a:pt x="103" y="88"/>
                  <a:pt x="105" y="82"/>
                  <a:pt x="102" y="74"/>
                </a:cubicBezTo>
                <a:cubicBezTo>
                  <a:pt x="101" y="71"/>
                  <a:pt x="96" y="67"/>
                  <a:pt x="96" y="67"/>
                </a:cubicBezTo>
                <a:lnTo>
                  <a:pt x="77" y="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6618CD2-87E6-5641-924D-79DC4DC0A913}"/>
              </a:ext>
            </a:extLst>
          </p:cNvPr>
          <p:cNvSpPr>
            <a:spLocks/>
          </p:cNvSpPr>
          <p:nvPr/>
        </p:nvSpPr>
        <p:spPr bwMode="auto">
          <a:xfrm>
            <a:off x="11885436" y="3238027"/>
            <a:ext cx="1155002" cy="1057981"/>
          </a:xfrm>
          <a:custGeom>
            <a:avLst/>
            <a:gdLst>
              <a:gd name="T0" fmla="*/ 155 w 181"/>
              <a:gd name="T1" fmla="*/ 20 h 166"/>
              <a:gd name="T2" fmla="*/ 110 w 181"/>
              <a:gd name="T3" fmla="*/ 0 h 166"/>
              <a:gd name="T4" fmla="*/ 90 w 181"/>
              <a:gd name="T5" fmla="*/ 17 h 166"/>
              <a:gd name="T6" fmla="*/ 71 w 181"/>
              <a:gd name="T7" fmla="*/ 0 h 166"/>
              <a:gd name="T8" fmla="*/ 26 w 181"/>
              <a:gd name="T9" fmla="*/ 20 h 166"/>
              <a:gd name="T10" fmla="*/ 6 w 181"/>
              <a:gd name="T11" fmla="*/ 87 h 166"/>
              <a:gd name="T12" fmla="*/ 28 w 181"/>
              <a:gd name="T13" fmla="*/ 115 h 166"/>
              <a:gd name="T14" fmla="*/ 43 w 181"/>
              <a:gd name="T15" fmla="*/ 121 h 166"/>
              <a:gd name="T16" fmla="*/ 61 w 181"/>
              <a:gd name="T17" fmla="*/ 137 h 166"/>
              <a:gd name="T18" fmla="*/ 82 w 181"/>
              <a:gd name="T19" fmla="*/ 142 h 166"/>
              <a:gd name="T20" fmla="*/ 84 w 181"/>
              <a:gd name="T21" fmla="*/ 161 h 166"/>
              <a:gd name="T22" fmla="*/ 88 w 181"/>
              <a:gd name="T23" fmla="*/ 166 h 166"/>
              <a:gd name="T24" fmla="*/ 90 w 181"/>
              <a:gd name="T25" fmla="*/ 166 h 166"/>
              <a:gd name="T26" fmla="*/ 93 w 181"/>
              <a:gd name="T27" fmla="*/ 166 h 166"/>
              <a:gd name="T28" fmla="*/ 97 w 181"/>
              <a:gd name="T29" fmla="*/ 161 h 166"/>
              <a:gd name="T30" fmla="*/ 99 w 181"/>
              <a:gd name="T31" fmla="*/ 142 h 166"/>
              <a:gd name="T32" fmla="*/ 120 w 181"/>
              <a:gd name="T33" fmla="*/ 137 h 166"/>
              <a:gd name="T34" fmla="*/ 138 w 181"/>
              <a:gd name="T35" fmla="*/ 121 h 166"/>
              <a:gd name="T36" fmla="*/ 153 w 181"/>
              <a:gd name="T37" fmla="*/ 115 h 166"/>
              <a:gd name="T38" fmla="*/ 175 w 181"/>
              <a:gd name="T39" fmla="*/ 87 h 166"/>
              <a:gd name="T40" fmla="*/ 155 w 181"/>
              <a:gd name="T41" fmla="*/ 2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1" h="166">
                <a:moveTo>
                  <a:pt x="155" y="20"/>
                </a:moveTo>
                <a:cubicBezTo>
                  <a:pt x="140" y="0"/>
                  <a:pt x="123" y="0"/>
                  <a:pt x="110" y="0"/>
                </a:cubicBezTo>
                <a:cubicBezTo>
                  <a:pt x="90" y="1"/>
                  <a:pt x="90" y="17"/>
                  <a:pt x="90" y="17"/>
                </a:cubicBezTo>
                <a:cubicBezTo>
                  <a:pt x="90" y="17"/>
                  <a:pt x="90" y="1"/>
                  <a:pt x="71" y="0"/>
                </a:cubicBezTo>
                <a:cubicBezTo>
                  <a:pt x="58" y="0"/>
                  <a:pt x="40" y="0"/>
                  <a:pt x="26" y="20"/>
                </a:cubicBezTo>
                <a:cubicBezTo>
                  <a:pt x="10" y="43"/>
                  <a:pt x="0" y="61"/>
                  <a:pt x="6" y="87"/>
                </a:cubicBezTo>
                <a:cubicBezTo>
                  <a:pt x="10" y="104"/>
                  <a:pt x="17" y="111"/>
                  <a:pt x="28" y="115"/>
                </a:cubicBezTo>
                <a:cubicBezTo>
                  <a:pt x="36" y="119"/>
                  <a:pt x="43" y="121"/>
                  <a:pt x="43" y="121"/>
                </a:cubicBezTo>
                <a:cubicBezTo>
                  <a:pt x="43" y="121"/>
                  <a:pt x="47" y="134"/>
                  <a:pt x="61" y="137"/>
                </a:cubicBezTo>
                <a:cubicBezTo>
                  <a:pt x="71" y="139"/>
                  <a:pt x="82" y="142"/>
                  <a:pt x="82" y="142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3"/>
                  <a:pt x="86" y="165"/>
                  <a:pt x="88" y="166"/>
                </a:cubicBezTo>
                <a:cubicBezTo>
                  <a:pt x="90" y="166"/>
                  <a:pt x="90" y="166"/>
                  <a:pt x="90" y="166"/>
                </a:cubicBezTo>
                <a:cubicBezTo>
                  <a:pt x="93" y="166"/>
                  <a:pt x="93" y="166"/>
                  <a:pt x="93" y="166"/>
                </a:cubicBezTo>
                <a:cubicBezTo>
                  <a:pt x="95" y="165"/>
                  <a:pt x="97" y="163"/>
                  <a:pt x="97" y="161"/>
                </a:cubicBezTo>
                <a:cubicBezTo>
                  <a:pt x="99" y="142"/>
                  <a:pt x="99" y="142"/>
                  <a:pt x="99" y="142"/>
                </a:cubicBezTo>
                <a:cubicBezTo>
                  <a:pt x="99" y="142"/>
                  <a:pt x="110" y="139"/>
                  <a:pt x="120" y="137"/>
                </a:cubicBezTo>
                <a:cubicBezTo>
                  <a:pt x="134" y="134"/>
                  <a:pt x="138" y="121"/>
                  <a:pt x="138" y="121"/>
                </a:cubicBezTo>
                <a:cubicBezTo>
                  <a:pt x="138" y="121"/>
                  <a:pt x="145" y="119"/>
                  <a:pt x="153" y="115"/>
                </a:cubicBezTo>
                <a:cubicBezTo>
                  <a:pt x="163" y="111"/>
                  <a:pt x="171" y="104"/>
                  <a:pt x="175" y="87"/>
                </a:cubicBezTo>
                <a:cubicBezTo>
                  <a:pt x="181" y="61"/>
                  <a:pt x="171" y="43"/>
                  <a:pt x="155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5E90BFA-2355-A240-8B2A-9A8B27579AA6}"/>
              </a:ext>
            </a:extLst>
          </p:cNvPr>
          <p:cNvSpPr>
            <a:spLocks/>
          </p:cNvSpPr>
          <p:nvPr/>
        </p:nvSpPr>
        <p:spPr bwMode="auto">
          <a:xfrm>
            <a:off x="12005555" y="7054160"/>
            <a:ext cx="1386003" cy="1709405"/>
          </a:xfrm>
          <a:custGeom>
            <a:avLst/>
            <a:gdLst>
              <a:gd name="T0" fmla="*/ 84 w 217"/>
              <a:gd name="T1" fmla="*/ 0 h 269"/>
              <a:gd name="T2" fmla="*/ 91 w 217"/>
              <a:gd name="T3" fmla="*/ 94 h 269"/>
              <a:gd name="T4" fmla="*/ 118 w 217"/>
              <a:gd name="T5" fmla="*/ 111 h 269"/>
              <a:gd name="T6" fmla="*/ 120 w 217"/>
              <a:gd name="T7" fmla="*/ 127 h 269"/>
              <a:gd name="T8" fmla="*/ 129 w 217"/>
              <a:gd name="T9" fmla="*/ 141 h 269"/>
              <a:gd name="T10" fmla="*/ 123 w 217"/>
              <a:gd name="T11" fmla="*/ 152 h 269"/>
              <a:gd name="T12" fmla="*/ 120 w 217"/>
              <a:gd name="T13" fmla="*/ 172 h 269"/>
              <a:gd name="T14" fmla="*/ 109 w 217"/>
              <a:gd name="T15" fmla="*/ 179 h 269"/>
              <a:gd name="T16" fmla="*/ 94 w 217"/>
              <a:gd name="T17" fmla="*/ 199 h 269"/>
              <a:gd name="T18" fmla="*/ 78 w 217"/>
              <a:gd name="T19" fmla="*/ 195 h 269"/>
              <a:gd name="T20" fmla="*/ 57 w 217"/>
              <a:gd name="T21" fmla="*/ 201 h 269"/>
              <a:gd name="T22" fmla="*/ 34 w 217"/>
              <a:gd name="T23" fmla="*/ 189 h 269"/>
              <a:gd name="T24" fmla="*/ 4 w 217"/>
              <a:gd name="T25" fmla="*/ 219 h 269"/>
              <a:gd name="T26" fmla="*/ 5 w 217"/>
              <a:gd name="T27" fmla="*/ 269 h 269"/>
              <a:gd name="T28" fmla="*/ 22 w 217"/>
              <a:gd name="T29" fmla="*/ 266 h 269"/>
              <a:gd name="T30" fmla="*/ 22 w 217"/>
              <a:gd name="T31" fmla="*/ 227 h 269"/>
              <a:gd name="T32" fmla="*/ 34 w 217"/>
              <a:gd name="T33" fmla="*/ 219 h 269"/>
              <a:gd name="T34" fmla="*/ 48 w 217"/>
              <a:gd name="T35" fmla="*/ 224 h 269"/>
              <a:gd name="T36" fmla="*/ 54 w 217"/>
              <a:gd name="T37" fmla="*/ 223 h 269"/>
              <a:gd name="T38" fmla="*/ 91 w 217"/>
              <a:gd name="T39" fmla="*/ 244 h 269"/>
              <a:gd name="T40" fmla="*/ 182 w 217"/>
              <a:gd name="T41" fmla="*/ 219 h 269"/>
              <a:gd name="T42" fmla="*/ 200 w 217"/>
              <a:gd name="T43" fmla="*/ 108 h 269"/>
              <a:gd name="T44" fmla="*/ 154 w 217"/>
              <a:gd name="T45" fmla="*/ 74 h 269"/>
              <a:gd name="T46" fmla="*/ 120 w 217"/>
              <a:gd name="T47" fmla="*/ 89 h 269"/>
              <a:gd name="T48" fmla="*/ 103 w 217"/>
              <a:gd name="T49" fmla="*/ 73 h 269"/>
              <a:gd name="T50" fmla="*/ 98 w 217"/>
              <a:gd name="T51" fmla="*/ 42 h 269"/>
              <a:gd name="T52" fmla="*/ 84 w 217"/>
              <a:gd name="T53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7" h="269">
                <a:moveTo>
                  <a:pt x="84" y="0"/>
                </a:moveTo>
                <a:cubicBezTo>
                  <a:pt x="84" y="0"/>
                  <a:pt x="72" y="65"/>
                  <a:pt x="91" y="94"/>
                </a:cubicBezTo>
                <a:cubicBezTo>
                  <a:pt x="101" y="108"/>
                  <a:pt x="118" y="111"/>
                  <a:pt x="118" y="111"/>
                </a:cubicBezTo>
                <a:cubicBezTo>
                  <a:pt x="118" y="111"/>
                  <a:pt x="116" y="120"/>
                  <a:pt x="120" y="127"/>
                </a:cubicBezTo>
                <a:cubicBezTo>
                  <a:pt x="125" y="135"/>
                  <a:pt x="129" y="141"/>
                  <a:pt x="129" y="141"/>
                </a:cubicBezTo>
                <a:cubicBezTo>
                  <a:pt x="129" y="141"/>
                  <a:pt x="126" y="144"/>
                  <a:pt x="123" y="152"/>
                </a:cubicBezTo>
                <a:cubicBezTo>
                  <a:pt x="120" y="161"/>
                  <a:pt x="120" y="172"/>
                  <a:pt x="120" y="172"/>
                </a:cubicBezTo>
                <a:cubicBezTo>
                  <a:pt x="120" y="172"/>
                  <a:pt x="116" y="173"/>
                  <a:pt x="109" y="179"/>
                </a:cubicBezTo>
                <a:cubicBezTo>
                  <a:pt x="101" y="185"/>
                  <a:pt x="94" y="199"/>
                  <a:pt x="94" y="199"/>
                </a:cubicBezTo>
                <a:cubicBezTo>
                  <a:pt x="94" y="199"/>
                  <a:pt x="88" y="194"/>
                  <a:pt x="78" y="195"/>
                </a:cubicBezTo>
                <a:cubicBezTo>
                  <a:pt x="68" y="197"/>
                  <a:pt x="62" y="201"/>
                  <a:pt x="57" y="201"/>
                </a:cubicBezTo>
                <a:cubicBezTo>
                  <a:pt x="53" y="201"/>
                  <a:pt x="49" y="192"/>
                  <a:pt x="34" y="189"/>
                </a:cubicBezTo>
                <a:cubicBezTo>
                  <a:pt x="16" y="186"/>
                  <a:pt x="9" y="195"/>
                  <a:pt x="4" y="219"/>
                </a:cubicBezTo>
                <a:cubicBezTo>
                  <a:pt x="0" y="240"/>
                  <a:pt x="5" y="269"/>
                  <a:pt x="5" y="269"/>
                </a:cubicBezTo>
                <a:cubicBezTo>
                  <a:pt x="22" y="266"/>
                  <a:pt x="22" y="266"/>
                  <a:pt x="22" y="266"/>
                </a:cubicBezTo>
                <a:cubicBezTo>
                  <a:pt x="22" y="266"/>
                  <a:pt x="19" y="235"/>
                  <a:pt x="22" y="227"/>
                </a:cubicBezTo>
                <a:cubicBezTo>
                  <a:pt x="25" y="220"/>
                  <a:pt x="28" y="216"/>
                  <a:pt x="34" y="219"/>
                </a:cubicBezTo>
                <a:cubicBezTo>
                  <a:pt x="40" y="222"/>
                  <a:pt x="43" y="226"/>
                  <a:pt x="48" y="224"/>
                </a:cubicBezTo>
                <a:cubicBezTo>
                  <a:pt x="54" y="223"/>
                  <a:pt x="45" y="220"/>
                  <a:pt x="54" y="223"/>
                </a:cubicBezTo>
                <a:cubicBezTo>
                  <a:pt x="63" y="226"/>
                  <a:pt x="69" y="238"/>
                  <a:pt x="91" y="244"/>
                </a:cubicBezTo>
                <a:cubicBezTo>
                  <a:pt x="113" y="249"/>
                  <a:pt x="156" y="249"/>
                  <a:pt x="182" y="219"/>
                </a:cubicBezTo>
                <a:cubicBezTo>
                  <a:pt x="209" y="188"/>
                  <a:pt x="217" y="147"/>
                  <a:pt x="200" y="108"/>
                </a:cubicBezTo>
                <a:cubicBezTo>
                  <a:pt x="182" y="70"/>
                  <a:pt x="169" y="74"/>
                  <a:pt x="154" y="74"/>
                </a:cubicBezTo>
                <a:cubicBezTo>
                  <a:pt x="140" y="74"/>
                  <a:pt x="134" y="89"/>
                  <a:pt x="120" y="89"/>
                </a:cubicBezTo>
                <a:cubicBezTo>
                  <a:pt x="107" y="89"/>
                  <a:pt x="108" y="86"/>
                  <a:pt x="103" y="73"/>
                </a:cubicBezTo>
                <a:cubicBezTo>
                  <a:pt x="100" y="66"/>
                  <a:pt x="98" y="42"/>
                  <a:pt x="98" y="42"/>
                </a:cubicBezTo>
                <a:lnTo>
                  <a:pt x="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6B1728C-3190-EA49-80B1-07F732D3FA1D}"/>
              </a:ext>
            </a:extLst>
          </p:cNvPr>
          <p:cNvSpPr>
            <a:spLocks/>
          </p:cNvSpPr>
          <p:nvPr/>
        </p:nvSpPr>
        <p:spPr bwMode="auto">
          <a:xfrm>
            <a:off x="11622098" y="8592621"/>
            <a:ext cx="1640103" cy="1861865"/>
          </a:xfrm>
          <a:custGeom>
            <a:avLst/>
            <a:gdLst>
              <a:gd name="T0" fmla="*/ 47 w 257"/>
              <a:gd name="T1" fmla="*/ 218 h 292"/>
              <a:gd name="T2" fmla="*/ 21 w 257"/>
              <a:gd name="T3" fmla="*/ 202 h 292"/>
              <a:gd name="T4" fmla="*/ 3 w 257"/>
              <a:gd name="T5" fmla="*/ 157 h 292"/>
              <a:gd name="T6" fmla="*/ 4 w 257"/>
              <a:gd name="T7" fmla="*/ 134 h 292"/>
              <a:gd name="T8" fmla="*/ 8 w 257"/>
              <a:gd name="T9" fmla="*/ 103 h 292"/>
              <a:gd name="T10" fmla="*/ 8 w 257"/>
              <a:gd name="T11" fmla="*/ 77 h 292"/>
              <a:gd name="T12" fmla="*/ 8 w 257"/>
              <a:gd name="T13" fmla="*/ 38 h 292"/>
              <a:gd name="T14" fmla="*/ 32 w 257"/>
              <a:gd name="T15" fmla="*/ 13 h 292"/>
              <a:gd name="T16" fmla="*/ 58 w 257"/>
              <a:gd name="T17" fmla="*/ 17 h 292"/>
              <a:gd name="T18" fmla="*/ 75 w 257"/>
              <a:gd name="T19" fmla="*/ 31 h 292"/>
              <a:gd name="T20" fmla="*/ 94 w 257"/>
              <a:gd name="T21" fmla="*/ 40 h 292"/>
              <a:gd name="T22" fmla="*/ 119 w 257"/>
              <a:gd name="T23" fmla="*/ 45 h 292"/>
              <a:gd name="T24" fmla="*/ 146 w 257"/>
              <a:gd name="T25" fmla="*/ 42 h 292"/>
              <a:gd name="T26" fmla="*/ 167 w 257"/>
              <a:gd name="T27" fmla="*/ 27 h 292"/>
              <a:gd name="T28" fmla="*/ 192 w 257"/>
              <a:gd name="T29" fmla="*/ 15 h 292"/>
              <a:gd name="T30" fmla="*/ 213 w 257"/>
              <a:gd name="T31" fmla="*/ 10 h 292"/>
              <a:gd name="T32" fmla="*/ 247 w 257"/>
              <a:gd name="T33" fmla="*/ 20 h 292"/>
              <a:gd name="T34" fmla="*/ 251 w 257"/>
              <a:gd name="T35" fmla="*/ 49 h 292"/>
              <a:gd name="T36" fmla="*/ 254 w 257"/>
              <a:gd name="T37" fmla="*/ 75 h 292"/>
              <a:gd name="T38" fmla="*/ 254 w 257"/>
              <a:gd name="T39" fmla="*/ 95 h 292"/>
              <a:gd name="T40" fmla="*/ 253 w 257"/>
              <a:gd name="T41" fmla="*/ 116 h 292"/>
              <a:gd name="T42" fmla="*/ 249 w 257"/>
              <a:gd name="T43" fmla="*/ 152 h 292"/>
              <a:gd name="T44" fmla="*/ 243 w 257"/>
              <a:gd name="T45" fmla="*/ 206 h 292"/>
              <a:gd name="T46" fmla="*/ 217 w 257"/>
              <a:gd name="T47" fmla="*/ 249 h 292"/>
              <a:gd name="T48" fmla="*/ 167 w 257"/>
              <a:gd name="T49" fmla="*/ 245 h 292"/>
              <a:gd name="T50" fmla="*/ 151 w 257"/>
              <a:gd name="T51" fmla="*/ 260 h 292"/>
              <a:gd name="T52" fmla="*/ 131 w 257"/>
              <a:gd name="T53" fmla="*/ 282 h 292"/>
              <a:gd name="T54" fmla="*/ 112 w 257"/>
              <a:gd name="T55" fmla="*/ 267 h 292"/>
              <a:gd name="T56" fmla="*/ 117 w 257"/>
              <a:gd name="T57" fmla="*/ 202 h 292"/>
              <a:gd name="T58" fmla="*/ 167 w 257"/>
              <a:gd name="T59" fmla="*/ 209 h 292"/>
              <a:gd name="T60" fmla="*/ 192 w 257"/>
              <a:gd name="T61" fmla="*/ 212 h 292"/>
              <a:gd name="T62" fmla="*/ 204 w 257"/>
              <a:gd name="T63" fmla="*/ 192 h 292"/>
              <a:gd name="T64" fmla="*/ 210 w 257"/>
              <a:gd name="T65" fmla="*/ 174 h 292"/>
              <a:gd name="T66" fmla="*/ 211 w 257"/>
              <a:gd name="T67" fmla="*/ 146 h 292"/>
              <a:gd name="T68" fmla="*/ 208 w 257"/>
              <a:gd name="T69" fmla="*/ 113 h 292"/>
              <a:gd name="T70" fmla="*/ 213 w 257"/>
              <a:gd name="T71" fmla="*/ 77 h 292"/>
              <a:gd name="T72" fmla="*/ 197 w 257"/>
              <a:gd name="T73" fmla="*/ 57 h 292"/>
              <a:gd name="T74" fmla="*/ 171 w 257"/>
              <a:gd name="T75" fmla="*/ 67 h 292"/>
              <a:gd name="T76" fmla="*/ 142 w 257"/>
              <a:gd name="T77" fmla="*/ 77 h 292"/>
              <a:gd name="T78" fmla="*/ 100 w 257"/>
              <a:gd name="T79" fmla="*/ 74 h 292"/>
              <a:gd name="T80" fmla="*/ 68 w 257"/>
              <a:gd name="T81" fmla="*/ 70 h 292"/>
              <a:gd name="T82" fmla="*/ 46 w 257"/>
              <a:gd name="T83" fmla="*/ 53 h 292"/>
              <a:gd name="T84" fmla="*/ 37 w 257"/>
              <a:gd name="T85" fmla="*/ 81 h 292"/>
              <a:gd name="T86" fmla="*/ 42 w 257"/>
              <a:gd name="T87" fmla="*/ 117 h 292"/>
              <a:gd name="T88" fmla="*/ 44 w 257"/>
              <a:gd name="T89" fmla="*/ 145 h 292"/>
              <a:gd name="T90" fmla="*/ 60 w 257"/>
              <a:gd name="T91" fmla="*/ 180 h 292"/>
              <a:gd name="T92" fmla="*/ 53 w 257"/>
              <a:gd name="T93" fmla="*/ 212 h 292"/>
              <a:gd name="T94" fmla="*/ 61 w 257"/>
              <a:gd name="T95" fmla="*/ 23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7" h="292">
                <a:moveTo>
                  <a:pt x="61" y="234"/>
                </a:moveTo>
                <a:cubicBezTo>
                  <a:pt x="61" y="234"/>
                  <a:pt x="51" y="225"/>
                  <a:pt x="47" y="218"/>
                </a:cubicBezTo>
                <a:cubicBezTo>
                  <a:pt x="43" y="212"/>
                  <a:pt x="40" y="200"/>
                  <a:pt x="40" y="200"/>
                </a:cubicBezTo>
                <a:cubicBezTo>
                  <a:pt x="40" y="200"/>
                  <a:pt x="32" y="210"/>
                  <a:pt x="21" y="202"/>
                </a:cubicBezTo>
                <a:cubicBezTo>
                  <a:pt x="10" y="193"/>
                  <a:pt x="8" y="177"/>
                  <a:pt x="8" y="177"/>
                </a:cubicBezTo>
                <a:cubicBezTo>
                  <a:pt x="8" y="177"/>
                  <a:pt x="0" y="168"/>
                  <a:pt x="3" y="157"/>
                </a:cubicBezTo>
                <a:cubicBezTo>
                  <a:pt x="5" y="146"/>
                  <a:pt x="5" y="146"/>
                  <a:pt x="5" y="146"/>
                </a:cubicBezTo>
                <a:cubicBezTo>
                  <a:pt x="5" y="146"/>
                  <a:pt x="3" y="139"/>
                  <a:pt x="4" y="134"/>
                </a:cubicBezTo>
                <a:cubicBezTo>
                  <a:pt x="5" y="128"/>
                  <a:pt x="8" y="125"/>
                  <a:pt x="7" y="117"/>
                </a:cubicBezTo>
                <a:cubicBezTo>
                  <a:pt x="5" y="109"/>
                  <a:pt x="5" y="110"/>
                  <a:pt x="8" y="103"/>
                </a:cubicBezTo>
                <a:cubicBezTo>
                  <a:pt x="11" y="96"/>
                  <a:pt x="8" y="88"/>
                  <a:pt x="8" y="82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77"/>
                  <a:pt x="4" y="75"/>
                  <a:pt x="5" y="67"/>
                </a:cubicBezTo>
                <a:cubicBezTo>
                  <a:pt x="7" y="59"/>
                  <a:pt x="1" y="53"/>
                  <a:pt x="8" y="38"/>
                </a:cubicBezTo>
                <a:cubicBezTo>
                  <a:pt x="15" y="22"/>
                  <a:pt x="21" y="21"/>
                  <a:pt x="21" y="21"/>
                </a:cubicBezTo>
                <a:cubicBezTo>
                  <a:pt x="21" y="21"/>
                  <a:pt x="19" y="15"/>
                  <a:pt x="32" y="13"/>
                </a:cubicBezTo>
                <a:cubicBezTo>
                  <a:pt x="44" y="10"/>
                  <a:pt x="54" y="11"/>
                  <a:pt x="54" y="11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7"/>
                  <a:pt x="62" y="15"/>
                  <a:pt x="68" y="20"/>
                </a:cubicBezTo>
                <a:cubicBezTo>
                  <a:pt x="74" y="24"/>
                  <a:pt x="75" y="31"/>
                  <a:pt x="75" y="31"/>
                </a:cubicBezTo>
                <a:cubicBezTo>
                  <a:pt x="75" y="31"/>
                  <a:pt x="79" y="28"/>
                  <a:pt x="86" y="31"/>
                </a:cubicBezTo>
                <a:cubicBezTo>
                  <a:pt x="93" y="34"/>
                  <a:pt x="94" y="40"/>
                  <a:pt x="94" y="40"/>
                </a:cubicBezTo>
                <a:cubicBezTo>
                  <a:pt x="94" y="40"/>
                  <a:pt x="103" y="42"/>
                  <a:pt x="108" y="42"/>
                </a:cubicBezTo>
                <a:cubicBezTo>
                  <a:pt x="114" y="42"/>
                  <a:pt x="119" y="45"/>
                  <a:pt x="119" y="45"/>
                </a:cubicBezTo>
                <a:cubicBezTo>
                  <a:pt x="119" y="45"/>
                  <a:pt x="125" y="40"/>
                  <a:pt x="132" y="40"/>
                </a:cubicBezTo>
                <a:cubicBezTo>
                  <a:pt x="139" y="40"/>
                  <a:pt x="146" y="42"/>
                  <a:pt x="146" y="42"/>
                </a:cubicBezTo>
                <a:cubicBezTo>
                  <a:pt x="146" y="42"/>
                  <a:pt x="150" y="35"/>
                  <a:pt x="158" y="31"/>
                </a:cubicBezTo>
                <a:cubicBezTo>
                  <a:pt x="167" y="27"/>
                  <a:pt x="167" y="27"/>
                  <a:pt x="167" y="27"/>
                </a:cubicBezTo>
                <a:cubicBezTo>
                  <a:pt x="167" y="27"/>
                  <a:pt x="175" y="25"/>
                  <a:pt x="181" y="18"/>
                </a:cubicBezTo>
                <a:cubicBezTo>
                  <a:pt x="186" y="11"/>
                  <a:pt x="192" y="15"/>
                  <a:pt x="192" y="15"/>
                </a:cubicBezTo>
                <a:cubicBezTo>
                  <a:pt x="192" y="15"/>
                  <a:pt x="193" y="10"/>
                  <a:pt x="200" y="6"/>
                </a:cubicBezTo>
                <a:cubicBezTo>
                  <a:pt x="207" y="2"/>
                  <a:pt x="213" y="10"/>
                  <a:pt x="213" y="10"/>
                </a:cubicBezTo>
                <a:cubicBezTo>
                  <a:pt x="213" y="10"/>
                  <a:pt x="215" y="0"/>
                  <a:pt x="226" y="2"/>
                </a:cubicBezTo>
                <a:cubicBezTo>
                  <a:pt x="238" y="3"/>
                  <a:pt x="247" y="11"/>
                  <a:pt x="247" y="20"/>
                </a:cubicBezTo>
                <a:cubicBezTo>
                  <a:pt x="247" y="28"/>
                  <a:pt x="243" y="36"/>
                  <a:pt x="243" y="36"/>
                </a:cubicBezTo>
                <a:cubicBezTo>
                  <a:pt x="243" y="36"/>
                  <a:pt x="251" y="40"/>
                  <a:pt x="251" y="49"/>
                </a:cubicBezTo>
                <a:cubicBezTo>
                  <a:pt x="251" y="57"/>
                  <a:pt x="246" y="64"/>
                  <a:pt x="246" y="64"/>
                </a:cubicBezTo>
                <a:cubicBezTo>
                  <a:pt x="246" y="64"/>
                  <a:pt x="257" y="68"/>
                  <a:pt x="254" y="75"/>
                </a:cubicBezTo>
                <a:cubicBezTo>
                  <a:pt x="251" y="82"/>
                  <a:pt x="251" y="82"/>
                  <a:pt x="251" y="82"/>
                </a:cubicBezTo>
                <a:cubicBezTo>
                  <a:pt x="251" y="82"/>
                  <a:pt x="257" y="89"/>
                  <a:pt x="254" y="95"/>
                </a:cubicBezTo>
                <a:cubicBezTo>
                  <a:pt x="251" y="100"/>
                  <a:pt x="250" y="106"/>
                  <a:pt x="250" y="106"/>
                </a:cubicBezTo>
                <a:cubicBezTo>
                  <a:pt x="250" y="106"/>
                  <a:pt x="257" y="109"/>
                  <a:pt x="253" y="116"/>
                </a:cubicBezTo>
                <a:cubicBezTo>
                  <a:pt x="249" y="123"/>
                  <a:pt x="250" y="123"/>
                  <a:pt x="251" y="132"/>
                </a:cubicBezTo>
                <a:cubicBezTo>
                  <a:pt x="253" y="142"/>
                  <a:pt x="247" y="145"/>
                  <a:pt x="249" y="152"/>
                </a:cubicBezTo>
                <a:cubicBezTo>
                  <a:pt x="250" y="159"/>
                  <a:pt x="250" y="161"/>
                  <a:pt x="251" y="174"/>
                </a:cubicBezTo>
                <a:cubicBezTo>
                  <a:pt x="253" y="186"/>
                  <a:pt x="247" y="198"/>
                  <a:pt x="243" y="206"/>
                </a:cubicBezTo>
                <a:cubicBezTo>
                  <a:pt x="239" y="214"/>
                  <a:pt x="243" y="221"/>
                  <a:pt x="235" y="235"/>
                </a:cubicBezTo>
                <a:cubicBezTo>
                  <a:pt x="226" y="249"/>
                  <a:pt x="228" y="249"/>
                  <a:pt x="217" y="249"/>
                </a:cubicBezTo>
                <a:cubicBezTo>
                  <a:pt x="206" y="249"/>
                  <a:pt x="196" y="245"/>
                  <a:pt x="188" y="249"/>
                </a:cubicBezTo>
                <a:cubicBezTo>
                  <a:pt x="179" y="253"/>
                  <a:pt x="168" y="250"/>
                  <a:pt x="167" y="245"/>
                </a:cubicBezTo>
                <a:cubicBezTo>
                  <a:pt x="165" y="239"/>
                  <a:pt x="163" y="230"/>
                  <a:pt x="158" y="237"/>
                </a:cubicBezTo>
                <a:cubicBezTo>
                  <a:pt x="154" y="243"/>
                  <a:pt x="157" y="250"/>
                  <a:pt x="151" y="260"/>
                </a:cubicBezTo>
                <a:cubicBezTo>
                  <a:pt x="146" y="270"/>
                  <a:pt x="149" y="281"/>
                  <a:pt x="143" y="284"/>
                </a:cubicBezTo>
                <a:cubicBezTo>
                  <a:pt x="137" y="287"/>
                  <a:pt x="131" y="282"/>
                  <a:pt x="131" y="282"/>
                </a:cubicBezTo>
                <a:cubicBezTo>
                  <a:pt x="131" y="282"/>
                  <a:pt x="119" y="292"/>
                  <a:pt x="115" y="285"/>
                </a:cubicBezTo>
                <a:cubicBezTo>
                  <a:pt x="111" y="278"/>
                  <a:pt x="115" y="273"/>
                  <a:pt x="112" y="267"/>
                </a:cubicBezTo>
                <a:cubicBezTo>
                  <a:pt x="110" y="262"/>
                  <a:pt x="100" y="245"/>
                  <a:pt x="101" y="231"/>
                </a:cubicBezTo>
                <a:cubicBezTo>
                  <a:pt x="103" y="217"/>
                  <a:pt x="104" y="209"/>
                  <a:pt x="117" y="202"/>
                </a:cubicBezTo>
                <a:cubicBezTo>
                  <a:pt x="129" y="195"/>
                  <a:pt x="139" y="193"/>
                  <a:pt x="147" y="198"/>
                </a:cubicBezTo>
                <a:cubicBezTo>
                  <a:pt x="156" y="202"/>
                  <a:pt x="167" y="209"/>
                  <a:pt x="167" y="209"/>
                </a:cubicBezTo>
                <a:cubicBezTo>
                  <a:pt x="167" y="209"/>
                  <a:pt x="172" y="205"/>
                  <a:pt x="179" y="205"/>
                </a:cubicBezTo>
                <a:cubicBezTo>
                  <a:pt x="186" y="205"/>
                  <a:pt x="192" y="212"/>
                  <a:pt x="192" y="212"/>
                </a:cubicBezTo>
                <a:cubicBezTo>
                  <a:pt x="203" y="200"/>
                  <a:pt x="203" y="200"/>
                  <a:pt x="203" y="200"/>
                </a:cubicBezTo>
                <a:cubicBezTo>
                  <a:pt x="203" y="200"/>
                  <a:pt x="199" y="198"/>
                  <a:pt x="204" y="192"/>
                </a:cubicBezTo>
                <a:cubicBezTo>
                  <a:pt x="210" y="186"/>
                  <a:pt x="210" y="186"/>
                  <a:pt x="210" y="186"/>
                </a:cubicBezTo>
                <a:cubicBezTo>
                  <a:pt x="210" y="186"/>
                  <a:pt x="206" y="184"/>
                  <a:pt x="210" y="174"/>
                </a:cubicBezTo>
                <a:cubicBezTo>
                  <a:pt x="214" y="164"/>
                  <a:pt x="214" y="164"/>
                  <a:pt x="214" y="164"/>
                </a:cubicBezTo>
                <a:cubicBezTo>
                  <a:pt x="214" y="164"/>
                  <a:pt x="208" y="157"/>
                  <a:pt x="211" y="146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5"/>
                  <a:pt x="207" y="123"/>
                  <a:pt x="208" y="113"/>
                </a:cubicBezTo>
                <a:cubicBezTo>
                  <a:pt x="210" y="103"/>
                  <a:pt x="217" y="95"/>
                  <a:pt x="217" y="95"/>
                </a:cubicBezTo>
                <a:cubicBezTo>
                  <a:pt x="217" y="95"/>
                  <a:pt x="215" y="85"/>
                  <a:pt x="213" y="77"/>
                </a:cubicBezTo>
                <a:cubicBezTo>
                  <a:pt x="210" y="68"/>
                  <a:pt x="214" y="47"/>
                  <a:pt x="214" y="47"/>
                </a:cubicBezTo>
                <a:cubicBezTo>
                  <a:pt x="214" y="47"/>
                  <a:pt x="207" y="53"/>
                  <a:pt x="197" y="57"/>
                </a:cubicBezTo>
                <a:cubicBezTo>
                  <a:pt x="188" y="61"/>
                  <a:pt x="182" y="59"/>
                  <a:pt x="182" y="59"/>
                </a:cubicBezTo>
                <a:cubicBezTo>
                  <a:pt x="182" y="59"/>
                  <a:pt x="176" y="66"/>
                  <a:pt x="171" y="67"/>
                </a:cubicBezTo>
                <a:cubicBezTo>
                  <a:pt x="165" y="68"/>
                  <a:pt x="154" y="66"/>
                  <a:pt x="154" y="66"/>
                </a:cubicBezTo>
                <a:cubicBezTo>
                  <a:pt x="154" y="66"/>
                  <a:pt x="151" y="77"/>
                  <a:pt x="142" y="77"/>
                </a:cubicBezTo>
                <a:cubicBezTo>
                  <a:pt x="132" y="77"/>
                  <a:pt x="121" y="70"/>
                  <a:pt x="121" y="70"/>
                </a:cubicBezTo>
                <a:cubicBezTo>
                  <a:pt x="121" y="70"/>
                  <a:pt x="111" y="74"/>
                  <a:pt x="100" y="74"/>
                </a:cubicBezTo>
                <a:cubicBezTo>
                  <a:pt x="89" y="74"/>
                  <a:pt x="82" y="64"/>
                  <a:pt x="82" y="64"/>
                </a:cubicBezTo>
                <a:cubicBezTo>
                  <a:pt x="82" y="64"/>
                  <a:pt x="75" y="72"/>
                  <a:pt x="68" y="70"/>
                </a:cubicBezTo>
                <a:cubicBezTo>
                  <a:pt x="61" y="67"/>
                  <a:pt x="57" y="54"/>
                  <a:pt x="57" y="54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3"/>
                  <a:pt x="50" y="60"/>
                  <a:pt x="46" y="66"/>
                </a:cubicBezTo>
                <a:cubicBezTo>
                  <a:pt x="42" y="71"/>
                  <a:pt x="37" y="81"/>
                  <a:pt x="37" y="81"/>
                </a:cubicBezTo>
                <a:cubicBezTo>
                  <a:pt x="37" y="81"/>
                  <a:pt x="47" y="93"/>
                  <a:pt x="46" y="99"/>
                </a:cubicBezTo>
                <a:cubicBezTo>
                  <a:pt x="44" y="104"/>
                  <a:pt x="42" y="117"/>
                  <a:pt x="42" y="117"/>
                </a:cubicBezTo>
                <a:cubicBezTo>
                  <a:pt x="42" y="117"/>
                  <a:pt x="44" y="117"/>
                  <a:pt x="46" y="125"/>
                </a:cubicBezTo>
                <a:cubicBezTo>
                  <a:pt x="47" y="134"/>
                  <a:pt x="44" y="145"/>
                  <a:pt x="44" y="145"/>
                </a:cubicBezTo>
                <a:cubicBezTo>
                  <a:pt x="44" y="145"/>
                  <a:pt x="50" y="142"/>
                  <a:pt x="54" y="153"/>
                </a:cubicBezTo>
                <a:cubicBezTo>
                  <a:pt x="58" y="164"/>
                  <a:pt x="64" y="171"/>
                  <a:pt x="60" y="180"/>
                </a:cubicBezTo>
                <a:cubicBezTo>
                  <a:pt x="55" y="188"/>
                  <a:pt x="47" y="196"/>
                  <a:pt x="47" y="196"/>
                </a:cubicBezTo>
                <a:cubicBezTo>
                  <a:pt x="47" y="196"/>
                  <a:pt x="48" y="207"/>
                  <a:pt x="53" y="212"/>
                </a:cubicBezTo>
                <a:cubicBezTo>
                  <a:pt x="57" y="216"/>
                  <a:pt x="69" y="220"/>
                  <a:pt x="68" y="225"/>
                </a:cubicBezTo>
                <a:cubicBezTo>
                  <a:pt x="67" y="231"/>
                  <a:pt x="71" y="234"/>
                  <a:pt x="61" y="234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A1C9B2E-109C-2446-AF8F-47961B16C0F7}"/>
              </a:ext>
            </a:extLst>
          </p:cNvPr>
          <p:cNvSpPr>
            <a:spLocks/>
          </p:cNvSpPr>
          <p:nvPr/>
        </p:nvSpPr>
        <p:spPr bwMode="auto">
          <a:xfrm>
            <a:off x="11598996" y="7345219"/>
            <a:ext cx="1529225" cy="1062602"/>
          </a:xfrm>
          <a:custGeom>
            <a:avLst/>
            <a:gdLst>
              <a:gd name="T0" fmla="*/ 235 w 240"/>
              <a:gd name="T1" fmla="*/ 31 h 167"/>
              <a:gd name="T2" fmla="*/ 221 w 240"/>
              <a:gd name="T3" fmla="*/ 20 h 167"/>
              <a:gd name="T4" fmla="*/ 172 w 240"/>
              <a:gd name="T5" fmla="*/ 15 h 167"/>
              <a:gd name="T6" fmla="*/ 109 w 240"/>
              <a:gd name="T7" fmla="*/ 14 h 167"/>
              <a:gd name="T8" fmla="*/ 58 w 240"/>
              <a:gd name="T9" fmla="*/ 3 h 167"/>
              <a:gd name="T10" fmla="*/ 14 w 240"/>
              <a:gd name="T11" fmla="*/ 21 h 167"/>
              <a:gd name="T12" fmla="*/ 6 w 240"/>
              <a:gd name="T13" fmla="*/ 61 h 167"/>
              <a:gd name="T14" fmla="*/ 11 w 240"/>
              <a:gd name="T15" fmla="*/ 123 h 167"/>
              <a:gd name="T16" fmla="*/ 15 w 240"/>
              <a:gd name="T17" fmla="*/ 160 h 167"/>
              <a:gd name="T18" fmla="*/ 40 w 240"/>
              <a:gd name="T19" fmla="*/ 163 h 167"/>
              <a:gd name="T20" fmla="*/ 69 w 240"/>
              <a:gd name="T21" fmla="*/ 141 h 167"/>
              <a:gd name="T22" fmla="*/ 98 w 240"/>
              <a:gd name="T23" fmla="*/ 133 h 167"/>
              <a:gd name="T24" fmla="*/ 121 w 240"/>
              <a:gd name="T25" fmla="*/ 112 h 167"/>
              <a:gd name="T26" fmla="*/ 128 w 240"/>
              <a:gd name="T27" fmla="*/ 123 h 167"/>
              <a:gd name="T28" fmla="*/ 132 w 240"/>
              <a:gd name="T29" fmla="*/ 138 h 167"/>
              <a:gd name="T30" fmla="*/ 138 w 240"/>
              <a:gd name="T31" fmla="*/ 137 h 167"/>
              <a:gd name="T32" fmla="*/ 138 w 240"/>
              <a:gd name="T33" fmla="*/ 121 h 167"/>
              <a:gd name="T34" fmla="*/ 152 w 240"/>
              <a:gd name="T35" fmla="*/ 109 h 167"/>
              <a:gd name="T36" fmla="*/ 192 w 240"/>
              <a:gd name="T37" fmla="*/ 81 h 167"/>
              <a:gd name="T38" fmla="*/ 215 w 240"/>
              <a:gd name="T39" fmla="*/ 44 h 167"/>
              <a:gd name="T40" fmla="*/ 235 w 240"/>
              <a:gd name="T41" fmla="*/ 3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167">
                <a:moveTo>
                  <a:pt x="235" y="31"/>
                </a:moveTo>
                <a:cubicBezTo>
                  <a:pt x="235" y="31"/>
                  <a:pt x="240" y="27"/>
                  <a:pt x="221" y="20"/>
                </a:cubicBezTo>
                <a:cubicBezTo>
                  <a:pt x="203" y="12"/>
                  <a:pt x="195" y="12"/>
                  <a:pt x="172" y="15"/>
                </a:cubicBezTo>
                <a:cubicBezTo>
                  <a:pt x="149" y="18"/>
                  <a:pt x="129" y="24"/>
                  <a:pt x="109" y="14"/>
                </a:cubicBezTo>
                <a:cubicBezTo>
                  <a:pt x="89" y="3"/>
                  <a:pt x="74" y="0"/>
                  <a:pt x="58" y="3"/>
                </a:cubicBezTo>
                <a:cubicBezTo>
                  <a:pt x="39" y="7"/>
                  <a:pt x="23" y="12"/>
                  <a:pt x="14" y="21"/>
                </a:cubicBezTo>
                <a:cubicBezTo>
                  <a:pt x="0" y="35"/>
                  <a:pt x="5" y="43"/>
                  <a:pt x="6" y="61"/>
                </a:cubicBezTo>
                <a:cubicBezTo>
                  <a:pt x="8" y="80"/>
                  <a:pt x="11" y="103"/>
                  <a:pt x="11" y="123"/>
                </a:cubicBezTo>
                <a:cubicBezTo>
                  <a:pt x="11" y="143"/>
                  <a:pt x="9" y="152"/>
                  <a:pt x="15" y="160"/>
                </a:cubicBezTo>
                <a:cubicBezTo>
                  <a:pt x="21" y="167"/>
                  <a:pt x="25" y="167"/>
                  <a:pt x="40" y="163"/>
                </a:cubicBezTo>
                <a:cubicBezTo>
                  <a:pt x="61" y="156"/>
                  <a:pt x="54" y="146"/>
                  <a:pt x="69" y="141"/>
                </a:cubicBezTo>
                <a:cubicBezTo>
                  <a:pt x="84" y="137"/>
                  <a:pt x="98" y="133"/>
                  <a:pt x="98" y="133"/>
                </a:cubicBezTo>
                <a:cubicBezTo>
                  <a:pt x="111" y="130"/>
                  <a:pt x="121" y="112"/>
                  <a:pt x="121" y="112"/>
                </a:cubicBezTo>
                <a:cubicBezTo>
                  <a:pt x="121" y="112"/>
                  <a:pt x="124" y="118"/>
                  <a:pt x="128" y="123"/>
                </a:cubicBezTo>
                <a:cubicBezTo>
                  <a:pt x="131" y="127"/>
                  <a:pt x="132" y="138"/>
                  <a:pt x="132" y="138"/>
                </a:cubicBezTo>
                <a:cubicBezTo>
                  <a:pt x="138" y="137"/>
                  <a:pt x="138" y="137"/>
                  <a:pt x="138" y="137"/>
                </a:cubicBezTo>
                <a:cubicBezTo>
                  <a:pt x="138" y="137"/>
                  <a:pt x="137" y="130"/>
                  <a:pt x="138" y="121"/>
                </a:cubicBezTo>
                <a:cubicBezTo>
                  <a:pt x="140" y="112"/>
                  <a:pt x="135" y="110"/>
                  <a:pt x="152" y="109"/>
                </a:cubicBezTo>
                <a:cubicBezTo>
                  <a:pt x="169" y="107"/>
                  <a:pt x="180" y="101"/>
                  <a:pt x="192" y="81"/>
                </a:cubicBezTo>
                <a:cubicBezTo>
                  <a:pt x="204" y="61"/>
                  <a:pt x="207" y="50"/>
                  <a:pt x="215" y="44"/>
                </a:cubicBezTo>
                <a:cubicBezTo>
                  <a:pt x="223" y="38"/>
                  <a:pt x="227" y="38"/>
                  <a:pt x="235" y="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52" name="Line 31">
            <a:extLst>
              <a:ext uri="{FF2B5EF4-FFF2-40B4-BE49-F238E27FC236}">
                <a16:creationId xmlns:a16="http://schemas.microsoft.com/office/drawing/2014/main" id="{1DC13DEE-F468-3047-BC74-27D138416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6539" y="6839632"/>
            <a:ext cx="3662285" cy="967584"/>
          </a:xfrm>
          <a:prstGeom prst="line">
            <a:avLst/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none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971C86F-B9DA-844E-9B34-617F5A31D9D3}"/>
              </a:ext>
            </a:extLst>
          </p:cNvPr>
          <p:cNvSpPr>
            <a:spLocks/>
          </p:cNvSpPr>
          <p:nvPr/>
        </p:nvSpPr>
        <p:spPr bwMode="auto">
          <a:xfrm>
            <a:off x="12222698" y="6014654"/>
            <a:ext cx="1016402" cy="1071842"/>
          </a:xfrm>
          <a:custGeom>
            <a:avLst/>
            <a:gdLst>
              <a:gd name="T0" fmla="*/ 15 w 159"/>
              <a:gd name="T1" fmla="*/ 42 h 168"/>
              <a:gd name="T2" fmla="*/ 0 w 159"/>
              <a:gd name="T3" fmla="*/ 45 h 168"/>
              <a:gd name="T4" fmla="*/ 16 w 159"/>
              <a:gd name="T5" fmla="*/ 88 h 168"/>
              <a:gd name="T6" fmla="*/ 16 w 159"/>
              <a:gd name="T7" fmla="*/ 92 h 168"/>
              <a:gd name="T8" fmla="*/ 67 w 159"/>
              <a:gd name="T9" fmla="*/ 161 h 168"/>
              <a:gd name="T10" fmla="*/ 144 w 159"/>
              <a:gd name="T11" fmla="*/ 153 h 168"/>
              <a:gd name="T12" fmla="*/ 156 w 159"/>
              <a:gd name="T13" fmla="*/ 145 h 168"/>
              <a:gd name="T14" fmla="*/ 152 w 159"/>
              <a:gd name="T15" fmla="*/ 126 h 168"/>
              <a:gd name="T16" fmla="*/ 102 w 159"/>
              <a:gd name="T17" fmla="*/ 59 h 168"/>
              <a:gd name="T18" fmla="*/ 82 w 159"/>
              <a:gd name="T19" fmla="*/ 50 h 168"/>
              <a:gd name="T20" fmla="*/ 80 w 159"/>
              <a:gd name="T21" fmla="*/ 41 h 168"/>
              <a:gd name="T22" fmla="*/ 80 w 159"/>
              <a:gd name="T23" fmla="*/ 25 h 168"/>
              <a:gd name="T24" fmla="*/ 65 w 159"/>
              <a:gd name="T25" fmla="*/ 15 h 168"/>
              <a:gd name="T26" fmla="*/ 38 w 159"/>
              <a:gd name="T27" fmla="*/ 9 h 168"/>
              <a:gd name="T28" fmla="*/ 24 w 159"/>
              <a:gd name="T29" fmla="*/ 2 h 168"/>
              <a:gd name="T30" fmla="*/ 19 w 159"/>
              <a:gd name="T31" fmla="*/ 15 h 168"/>
              <a:gd name="T32" fmla="*/ 9 w 159"/>
              <a:gd name="T33" fmla="*/ 13 h 168"/>
              <a:gd name="T34" fmla="*/ 2 w 159"/>
              <a:gd name="T35" fmla="*/ 24 h 168"/>
              <a:gd name="T36" fmla="*/ 11 w 159"/>
              <a:gd name="T37" fmla="*/ 31 h 168"/>
              <a:gd name="T38" fmla="*/ 15 w 159"/>
              <a:gd name="T39" fmla="*/ 4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" h="168">
                <a:moveTo>
                  <a:pt x="15" y="42"/>
                </a:moveTo>
                <a:cubicBezTo>
                  <a:pt x="8" y="42"/>
                  <a:pt x="7" y="41"/>
                  <a:pt x="0" y="45"/>
                </a:cubicBezTo>
                <a:cubicBezTo>
                  <a:pt x="4" y="60"/>
                  <a:pt x="8" y="75"/>
                  <a:pt x="16" y="88"/>
                </a:cubicBezTo>
                <a:cubicBezTo>
                  <a:pt x="16" y="92"/>
                  <a:pt x="16" y="92"/>
                  <a:pt x="16" y="92"/>
                </a:cubicBezTo>
                <a:cubicBezTo>
                  <a:pt x="14" y="123"/>
                  <a:pt x="37" y="152"/>
                  <a:pt x="67" y="161"/>
                </a:cubicBezTo>
                <a:cubicBezTo>
                  <a:pt x="92" y="168"/>
                  <a:pt x="118" y="160"/>
                  <a:pt x="144" y="153"/>
                </a:cubicBezTo>
                <a:cubicBezTo>
                  <a:pt x="147" y="152"/>
                  <a:pt x="155" y="148"/>
                  <a:pt x="156" y="145"/>
                </a:cubicBezTo>
                <a:cubicBezTo>
                  <a:pt x="159" y="134"/>
                  <a:pt x="152" y="129"/>
                  <a:pt x="152" y="126"/>
                </a:cubicBezTo>
                <a:cubicBezTo>
                  <a:pt x="146" y="94"/>
                  <a:pt x="130" y="73"/>
                  <a:pt x="102" y="59"/>
                </a:cubicBezTo>
                <a:cubicBezTo>
                  <a:pt x="91" y="53"/>
                  <a:pt x="82" y="50"/>
                  <a:pt x="82" y="50"/>
                </a:cubicBezTo>
                <a:cubicBezTo>
                  <a:pt x="82" y="50"/>
                  <a:pt x="84" y="44"/>
                  <a:pt x="80" y="41"/>
                </a:cubicBezTo>
                <a:cubicBezTo>
                  <a:pt x="80" y="36"/>
                  <a:pt x="82" y="30"/>
                  <a:pt x="80" y="25"/>
                </a:cubicBezTo>
                <a:cubicBezTo>
                  <a:pt x="75" y="9"/>
                  <a:pt x="65" y="15"/>
                  <a:pt x="65" y="15"/>
                </a:cubicBezTo>
                <a:cubicBezTo>
                  <a:pt x="65" y="15"/>
                  <a:pt x="47" y="3"/>
                  <a:pt x="38" y="9"/>
                </a:cubicBezTo>
                <a:cubicBezTo>
                  <a:pt x="36" y="5"/>
                  <a:pt x="27" y="0"/>
                  <a:pt x="24" y="2"/>
                </a:cubicBezTo>
                <a:cubicBezTo>
                  <a:pt x="20" y="4"/>
                  <a:pt x="16" y="12"/>
                  <a:pt x="19" y="15"/>
                </a:cubicBezTo>
                <a:cubicBezTo>
                  <a:pt x="12" y="14"/>
                  <a:pt x="12" y="11"/>
                  <a:pt x="9" y="13"/>
                </a:cubicBezTo>
                <a:cubicBezTo>
                  <a:pt x="5" y="15"/>
                  <a:pt x="2" y="24"/>
                  <a:pt x="2" y="24"/>
                </a:cubicBezTo>
                <a:cubicBezTo>
                  <a:pt x="2" y="24"/>
                  <a:pt x="8" y="24"/>
                  <a:pt x="11" y="31"/>
                </a:cubicBezTo>
                <a:cubicBezTo>
                  <a:pt x="14" y="37"/>
                  <a:pt x="15" y="35"/>
                  <a:pt x="15" y="4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67D627A-9347-3F43-8DBF-10472F86B477}"/>
              </a:ext>
            </a:extLst>
          </p:cNvPr>
          <p:cNvSpPr>
            <a:spLocks/>
          </p:cNvSpPr>
          <p:nvPr/>
        </p:nvSpPr>
        <p:spPr bwMode="auto">
          <a:xfrm>
            <a:off x="11737596" y="9776282"/>
            <a:ext cx="1483024" cy="1027968"/>
          </a:xfrm>
          <a:custGeom>
            <a:avLst/>
            <a:gdLst>
              <a:gd name="connsiteX0" fmla="*/ 1329150 w 1483024"/>
              <a:gd name="connsiteY0" fmla="*/ 313223 h 1027968"/>
              <a:gd name="connsiteX1" fmla="*/ 1483024 w 1483024"/>
              <a:gd name="connsiteY1" fmla="*/ 427273 h 1027968"/>
              <a:gd name="connsiteX2" fmla="*/ 1329150 w 1483024"/>
              <a:gd name="connsiteY2" fmla="*/ 534986 h 1027968"/>
              <a:gd name="connsiteX3" fmla="*/ 1175276 w 1483024"/>
              <a:gd name="connsiteY3" fmla="*/ 427273 h 1027968"/>
              <a:gd name="connsiteX4" fmla="*/ 1329150 w 1483024"/>
              <a:gd name="connsiteY4" fmla="*/ 313223 h 1027968"/>
              <a:gd name="connsiteX5" fmla="*/ 153874 w 1483024"/>
              <a:gd name="connsiteY5" fmla="*/ 313223 h 1027968"/>
              <a:gd name="connsiteX6" fmla="*/ 314159 w 1483024"/>
              <a:gd name="connsiteY6" fmla="*/ 420936 h 1027968"/>
              <a:gd name="connsiteX7" fmla="*/ 153874 w 1483024"/>
              <a:gd name="connsiteY7" fmla="*/ 534986 h 1027968"/>
              <a:gd name="connsiteX8" fmla="*/ 0 w 1483024"/>
              <a:gd name="connsiteY8" fmla="*/ 427273 h 1027968"/>
              <a:gd name="connsiteX9" fmla="*/ 153874 w 1483024"/>
              <a:gd name="connsiteY9" fmla="*/ 313223 h 1027968"/>
              <a:gd name="connsiteX10" fmla="*/ 746784 w 1483024"/>
              <a:gd name="connsiteY10" fmla="*/ 821 h 1027968"/>
              <a:gd name="connsiteX11" fmla="*/ 989134 w 1483024"/>
              <a:gd name="connsiteY11" fmla="*/ 90104 h 1027968"/>
              <a:gd name="connsiteX12" fmla="*/ 957246 w 1483024"/>
              <a:gd name="connsiteY12" fmla="*/ 383460 h 1027968"/>
              <a:gd name="connsiteX13" fmla="*/ 887092 w 1483024"/>
              <a:gd name="connsiteY13" fmla="*/ 708704 h 1027968"/>
              <a:gd name="connsiteX14" fmla="*/ 880714 w 1483024"/>
              <a:gd name="connsiteY14" fmla="*/ 970174 h 1027968"/>
              <a:gd name="connsiteX15" fmla="*/ 823315 w 1483024"/>
              <a:gd name="connsiteY15" fmla="*/ 1027570 h 1027968"/>
              <a:gd name="connsiteX16" fmla="*/ 651119 w 1483024"/>
              <a:gd name="connsiteY16" fmla="*/ 1027570 h 1027968"/>
              <a:gd name="connsiteX17" fmla="*/ 587343 w 1483024"/>
              <a:gd name="connsiteY17" fmla="*/ 995683 h 1027968"/>
              <a:gd name="connsiteX18" fmla="*/ 568210 w 1483024"/>
              <a:gd name="connsiteY18" fmla="*/ 664062 h 1027968"/>
              <a:gd name="connsiteX19" fmla="*/ 466168 w 1483024"/>
              <a:gd name="connsiteY19" fmla="*/ 319687 h 1027968"/>
              <a:gd name="connsiteX20" fmla="*/ 498056 w 1483024"/>
              <a:gd name="connsiteY20" fmla="*/ 58217 h 1027968"/>
              <a:gd name="connsiteX21" fmla="*/ 746784 w 1483024"/>
              <a:gd name="connsiteY21" fmla="*/ 821 h 102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83024" h="1027968">
                <a:moveTo>
                  <a:pt x="1329150" y="313223"/>
                </a:moveTo>
                <a:cubicBezTo>
                  <a:pt x="1418910" y="319559"/>
                  <a:pt x="1483024" y="363912"/>
                  <a:pt x="1483024" y="427273"/>
                </a:cubicBezTo>
                <a:cubicBezTo>
                  <a:pt x="1483024" y="484297"/>
                  <a:pt x="1418910" y="534986"/>
                  <a:pt x="1329150" y="534986"/>
                </a:cubicBezTo>
                <a:cubicBezTo>
                  <a:pt x="1245802" y="534986"/>
                  <a:pt x="1175276" y="496969"/>
                  <a:pt x="1175276" y="427273"/>
                </a:cubicBezTo>
                <a:cubicBezTo>
                  <a:pt x="1168865" y="363912"/>
                  <a:pt x="1245802" y="313223"/>
                  <a:pt x="1329150" y="313223"/>
                </a:cubicBezTo>
                <a:close/>
                <a:moveTo>
                  <a:pt x="153874" y="313223"/>
                </a:moveTo>
                <a:cubicBezTo>
                  <a:pt x="243634" y="313223"/>
                  <a:pt x="314159" y="351240"/>
                  <a:pt x="314159" y="420936"/>
                </a:cubicBezTo>
                <a:cubicBezTo>
                  <a:pt x="314159" y="484297"/>
                  <a:pt x="243634" y="534986"/>
                  <a:pt x="153874" y="534986"/>
                </a:cubicBezTo>
                <a:cubicBezTo>
                  <a:pt x="64114" y="534986"/>
                  <a:pt x="0" y="484297"/>
                  <a:pt x="0" y="427273"/>
                </a:cubicBezTo>
                <a:cubicBezTo>
                  <a:pt x="0" y="363912"/>
                  <a:pt x="70525" y="313223"/>
                  <a:pt x="153874" y="313223"/>
                </a:cubicBezTo>
                <a:close/>
                <a:moveTo>
                  <a:pt x="746784" y="821"/>
                </a:moveTo>
                <a:cubicBezTo>
                  <a:pt x="842448" y="7199"/>
                  <a:pt x="963623" y="32708"/>
                  <a:pt x="989134" y="90104"/>
                </a:cubicBezTo>
                <a:cubicBezTo>
                  <a:pt x="1021022" y="147500"/>
                  <a:pt x="995512" y="268669"/>
                  <a:pt x="957246" y="383460"/>
                </a:cubicBezTo>
                <a:cubicBezTo>
                  <a:pt x="912602" y="504630"/>
                  <a:pt x="887092" y="606667"/>
                  <a:pt x="887092" y="708704"/>
                </a:cubicBezTo>
                <a:cubicBezTo>
                  <a:pt x="887092" y="810741"/>
                  <a:pt x="887092" y="931910"/>
                  <a:pt x="880714" y="970174"/>
                </a:cubicBezTo>
                <a:cubicBezTo>
                  <a:pt x="867959" y="1008438"/>
                  <a:pt x="887092" y="1014815"/>
                  <a:pt x="823315" y="1027570"/>
                </a:cubicBezTo>
                <a:cubicBezTo>
                  <a:pt x="823315" y="1027570"/>
                  <a:pt x="695763" y="1027570"/>
                  <a:pt x="651119" y="1027570"/>
                </a:cubicBezTo>
                <a:cubicBezTo>
                  <a:pt x="606476" y="1027570"/>
                  <a:pt x="600098" y="1033947"/>
                  <a:pt x="587343" y="995683"/>
                </a:cubicBezTo>
                <a:cubicBezTo>
                  <a:pt x="574588" y="957419"/>
                  <a:pt x="574588" y="759722"/>
                  <a:pt x="568210" y="664062"/>
                </a:cubicBezTo>
                <a:cubicBezTo>
                  <a:pt x="561833" y="568403"/>
                  <a:pt x="498056" y="440856"/>
                  <a:pt x="466168" y="319687"/>
                </a:cubicBezTo>
                <a:cubicBezTo>
                  <a:pt x="434280" y="198518"/>
                  <a:pt x="453413" y="90104"/>
                  <a:pt x="498056" y="58217"/>
                </a:cubicBezTo>
                <a:cubicBezTo>
                  <a:pt x="549077" y="26331"/>
                  <a:pt x="651119" y="-5556"/>
                  <a:pt x="746784" y="8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357BD8E-7A40-A34A-9807-D9FE74D911F4}"/>
              </a:ext>
            </a:extLst>
          </p:cNvPr>
          <p:cNvSpPr>
            <a:spLocks/>
          </p:cNvSpPr>
          <p:nvPr/>
        </p:nvSpPr>
        <p:spPr bwMode="auto">
          <a:xfrm>
            <a:off x="11589756" y="9664461"/>
            <a:ext cx="1778705" cy="1145763"/>
          </a:xfrm>
          <a:custGeom>
            <a:avLst/>
            <a:gdLst>
              <a:gd name="T0" fmla="*/ 206 w 278"/>
              <a:gd name="T1" fmla="*/ 14 h 180"/>
              <a:gd name="T2" fmla="*/ 139 w 278"/>
              <a:gd name="T3" fmla="*/ 42 h 180"/>
              <a:gd name="T4" fmla="*/ 71 w 278"/>
              <a:gd name="T5" fmla="*/ 14 h 180"/>
              <a:gd name="T6" fmla="*/ 0 w 278"/>
              <a:gd name="T7" fmla="*/ 40 h 180"/>
              <a:gd name="T8" fmla="*/ 22 w 278"/>
              <a:gd name="T9" fmla="*/ 82 h 180"/>
              <a:gd name="T10" fmla="*/ 24 w 278"/>
              <a:gd name="T11" fmla="*/ 85 h 180"/>
              <a:gd name="T12" fmla="*/ 27 w 278"/>
              <a:gd name="T13" fmla="*/ 84 h 180"/>
              <a:gd name="T14" fmla="*/ 28 w 278"/>
              <a:gd name="T15" fmla="*/ 84 h 180"/>
              <a:gd name="T16" fmla="*/ 32 w 278"/>
              <a:gd name="T17" fmla="*/ 81 h 180"/>
              <a:gd name="T18" fmla="*/ 33 w 278"/>
              <a:gd name="T19" fmla="*/ 81 h 180"/>
              <a:gd name="T20" fmla="*/ 36 w 278"/>
              <a:gd name="T21" fmla="*/ 79 h 180"/>
              <a:gd name="T22" fmla="*/ 37 w 278"/>
              <a:gd name="T23" fmla="*/ 79 h 180"/>
              <a:gd name="T24" fmla="*/ 39 w 278"/>
              <a:gd name="T25" fmla="*/ 76 h 180"/>
              <a:gd name="T26" fmla="*/ 41 w 278"/>
              <a:gd name="T27" fmla="*/ 75 h 180"/>
              <a:gd name="T28" fmla="*/ 44 w 278"/>
              <a:gd name="T29" fmla="*/ 73 h 180"/>
              <a:gd name="T30" fmla="*/ 44 w 278"/>
              <a:gd name="T31" fmla="*/ 71 h 180"/>
              <a:gd name="T32" fmla="*/ 46 w 278"/>
              <a:gd name="T33" fmla="*/ 68 h 180"/>
              <a:gd name="T34" fmla="*/ 44 w 278"/>
              <a:gd name="T35" fmla="*/ 65 h 180"/>
              <a:gd name="T36" fmla="*/ 14 w 278"/>
              <a:gd name="T37" fmla="*/ 28 h 180"/>
              <a:gd name="T38" fmla="*/ 93 w 278"/>
              <a:gd name="T39" fmla="*/ 38 h 180"/>
              <a:gd name="T40" fmla="*/ 135 w 278"/>
              <a:gd name="T41" fmla="*/ 117 h 180"/>
              <a:gd name="T42" fmla="*/ 121 w 278"/>
              <a:gd name="T43" fmla="*/ 150 h 180"/>
              <a:gd name="T44" fmla="*/ 138 w 278"/>
              <a:gd name="T45" fmla="*/ 180 h 180"/>
              <a:gd name="T46" fmla="*/ 157 w 278"/>
              <a:gd name="T47" fmla="*/ 150 h 180"/>
              <a:gd name="T48" fmla="*/ 142 w 278"/>
              <a:gd name="T49" fmla="*/ 117 h 180"/>
              <a:gd name="T50" fmla="*/ 185 w 278"/>
              <a:gd name="T51" fmla="*/ 38 h 180"/>
              <a:gd name="T52" fmla="*/ 264 w 278"/>
              <a:gd name="T53" fmla="*/ 28 h 180"/>
              <a:gd name="T54" fmla="*/ 233 w 278"/>
              <a:gd name="T55" fmla="*/ 66 h 180"/>
              <a:gd name="T56" fmla="*/ 232 w 278"/>
              <a:gd name="T57" fmla="*/ 68 h 180"/>
              <a:gd name="T58" fmla="*/ 233 w 278"/>
              <a:gd name="T59" fmla="*/ 71 h 180"/>
              <a:gd name="T60" fmla="*/ 234 w 278"/>
              <a:gd name="T61" fmla="*/ 73 h 180"/>
              <a:gd name="T62" fmla="*/ 236 w 278"/>
              <a:gd name="T63" fmla="*/ 75 h 180"/>
              <a:gd name="T64" fmla="*/ 238 w 278"/>
              <a:gd name="T65" fmla="*/ 76 h 180"/>
              <a:gd name="T66" fmla="*/ 240 w 278"/>
              <a:gd name="T67" fmla="*/ 79 h 180"/>
              <a:gd name="T68" fmla="*/ 242 w 278"/>
              <a:gd name="T69" fmla="*/ 79 h 180"/>
              <a:gd name="T70" fmla="*/ 244 w 278"/>
              <a:gd name="T71" fmla="*/ 81 h 180"/>
              <a:gd name="T72" fmla="*/ 246 w 278"/>
              <a:gd name="T73" fmla="*/ 81 h 180"/>
              <a:gd name="T74" fmla="*/ 249 w 278"/>
              <a:gd name="T75" fmla="*/ 84 h 180"/>
              <a:gd name="T76" fmla="*/ 250 w 278"/>
              <a:gd name="T77" fmla="*/ 84 h 180"/>
              <a:gd name="T78" fmla="*/ 253 w 278"/>
              <a:gd name="T79" fmla="*/ 85 h 180"/>
              <a:gd name="T80" fmla="*/ 255 w 278"/>
              <a:gd name="T81" fmla="*/ 82 h 180"/>
              <a:gd name="T82" fmla="*/ 278 w 278"/>
              <a:gd name="T83" fmla="*/ 4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8" h="180">
                <a:moveTo>
                  <a:pt x="255" y="5"/>
                </a:moveTo>
                <a:cubicBezTo>
                  <a:pt x="238" y="0"/>
                  <a:pt x="219" y="7"/>
                  <a:pt x="206" y="14"/>
                </a:cubicBezTo>
                <a:cubicBezTo>
                  <a:pt x="194" y="21"/>
                  <a:pt x="184" y="26"/>
                  <a:pt x="165" y="35"/>
                </a:cubicBezTo>
                <a:cubicBezTo>
                  <a:pt x="153" y="41"/>
                  <a:pt x="139" y="42"/>
                  <a:pt x="139" y="42"/>
                </a:cubicBezTo>
                <a:cubicBezTo>
                  <a:pt x="139" y="42"/>
                  <a:pt x="125" y="41"/>
                  <a:pt x="112" y="35"/>
                </a:cubicBezTo>
                <a:cubicBezTo>
                  <a:pt x="94" y="26"/>
                  <a:pt x="84" y="21"/>
                  <a:pt x="71" y="14"/>
                </a:cubicBezTo>
                <a:cubicBezTo>
                  <a:pt x="59" y="7"/>
                  <a:pt x="40" y="0"/>
                  <a:pt x="23" y="5"/>
                </a:cubicBezTo>
                <a:cubicBezTo>
                  <a:pt x="4" y="11"/>
                  <a:pt x="0" y="26"/>
                  <a:pt x="0" y="40"/>
                </a:cubicBezTo>
                <a:cubicBezTo>
                  <a:pt x="0" y="60"/>
                  <a:pt x="10" y="66"/>
                  <a:pt x="16" y="72"/>
                </a:cubicBezTo>
                <a:cubicBezTo>
                  <a:pt x="18" y="75"/>
                  <a:pt x="22" y="77"/>
                  <a:pt x="22" y="82"/>
                </a:cubicBezTo>
                <a:cubicBezTo>
                  <a:pt x="23" y="90"/>
                  <a:pt x="26" y="91"/>
                  <a:pt x="26" y="91"/>
                </a:cubicBezTo>
                <a:cubicBezTo>
                  <a:pt x="26" y="91"/>
                  <a:pt x="24" y="88"/>
                  <a:pt x="24" y="85"/>
                </a:cubicBezTo>
                <a:cubicBezTo>
                  <a:pt x="25" y="81"/>
                  <a:pt x="25" y="79"/>
                  <a:pt x="25" y="79"/>
                </a:cubicBezTo>
                <a:cubicBezTo>
                  <a:pt x="25" y="79"/>
                  <a:pt x="27" y="81"/>
                  <a:pt x="27" y="84"/>
                </a:cubicBezTo>
                <a:cubicBezTo>
                  <a:pt x="28" y="87"/>
                  <a:pt x="29" y="92"/>
                  <a:pt x="29" y="92"/>
                </a:cubicBezTo>
                <a:cubicBezTo>
                  <a:pt x="29" y="92"/>
                  <a:pt x="29" y="87"/>
                  <a:pt x="28" y="84"/>
                </a:cubicBezTo>
                <a:cubicBezTo>
                  <a:pt x="28" y="81"/>
                  <a:pt x="29" y="78"/>
                  <a:pt x="29" y="78"/>
                </a:cubicBezTo>
                <a:cubicBezTo>
                  <a:pt x="29" y="78"/>
                  <a:pt x="30" y="79"/>
                  <a:pt x="32" y="81"/>
                </a:cubicBezTo>
                <a:cubicBezTo>
                  <a:pt x="33" y="83"/>
                  <a:pt x="36" y="87"/>
                  <a:pt x="36" y="87"/>
                </a:cubicBezTo>
                <a:cubicBezTo>
                  <a:pt x="36" y="87"/>
                  <a:pt x="34" y="83"/>
                  <a:pt x="33" y="81"/>
                </a:cubicBezTo>
                <a:cubicBezTo>
                  <a:pt x="33" y="79"/>
                  <a:pt x="33" y="77"/>
                  <a:pt x="33" y="77"/>
                </a:cubicBezTo>
                <a:cubicBezTo>
                  <a:pt x="33" y="77"/>
                  <a:pt x="34" y="78"/>
                  <a:pt x="36" y="79"/>
                </a:cubicBezTo>
                <a:cubicBezTo>
                  <a:pt x="38" y="81"/>
                  <a:pt x="41" y="84"/>
                  <a:pt x="41" y="84"/>
                </a:cubicBezTo>
                <a:cubicBezTo>
                  <a:pt x="41" y="84"/>
                  <a:pt x="39" y="81"/>
                  <a:pt x="37" y="79"/>
                </a:cubicBezTo>
                <a:cubicBezTo>
                  <a:pt x="36" y="77"/>
                  <a:pt x="36" y="74"/>
                  <a:pt x="36" y="74"/>
                </a:cubicBezTo>
                <a:cubicBezTo>
                  <a:pt x="36" y="74"/>
                  <a:pt x="38" y="75"/>
                  <a:pt x="39" y="76"/>
                </a:cubicBezTo>
                <a:cubicBezTo>
                  <a:pt x="41" y="77"/>
                  <a:pt x="44" y="78"/>
                  <a:pt x="44" y="78"/>
                </a:cubicBezTo>
                <a:cubicBezTo>
                  <a:pt x="44" y="78"/>
                  <a:pt x="43" y="77"/>
                  <a:pt x="41" y="75"/>
                </a:cubicBezTo>
                <a:cubicBezTo>
                  <a:pt x="41" y="74"/>
                  <a:pt x="40" y="72"/>
                  <a:pt x="40" y="72"/>
                </a:cubicBezTo>
                <a:cubicBezTo>
                  <a:pt x="40" y="72"/>
                  <a:pt x="42" y="72"/>
                  <a:pt x="44" y="73"/>
                </a:cubicBezTo>
                <a:cubicBezTo>
                  <a:pt x="45" y="74"/>
                  <a:pt x="49" y="76"/>
                  <a:pt x="49" y="76"/>
                </a:cubicBezTo>
                <a:cubicBezTo>
                  <a:pt x="49" y="76"/>
                  <a:pt x="45" y="73"/>
                  <a:pt x="44" y="71"/>
                </a:cubicBezTo>
                <a:cubicBezTo>
                  <a:pt x="43" y="69"/>
                  <a:pt x="43" y="68"/>
                  <a:pt x="43" y="68"/>
                </a:cubicBezTo>
                <a:cubicBezTo>
                  <a:pt x="43" y="68"/>
                  <a:pt x="44" y="68"/>
                  <a:pt x="46" y="68"/>
                </a:cubicBezTo>
                <a:cubicBezTo>
                  <a:pt x="47" y="68"/>
                  <a:pt x="52" y="69"/>
                  <a:pt x="52" y="69"/>
                </a:cubicBezTo>
                <a:cubicBezTo>
                  <a:pt x="52" y="69"/>
                  <a:pt x="49" y="66"/>
                  <a:pt x="44" y="65"/>
                </a:cubicBezTo>
                <a:cubicBezTo>
                  <a:pt x="32" y="62"/>
                  <a:pt x="29" y="62"/>
                  <a:pt x="20" y="55"/>
                </a:cubicBezTo>
                <a:cubicBezTo>
                  <a:pt x="14" y="49"/>
                  <a:pt x="11" y="35"/>
                  <a:pt x="14" y="28"/>
                </a:cubicBezTo>
                <a:cubicBezTo>
                  <a:pt x="16" y="20"/>
                  <a:pt x="24" y="12"/>
                  <a:pt x="40" y="12"/>
                </a:cubicBezTo>
                <a:cubicBezTo>
                  <a:pt x="57" y="13"/>
                  <a:pt x="82" y="32"/>
                  <a:pt x="93" y="38"/>
                </a:cubicBezTo>
                <a:cubicBezTo>
                  <a:pt x="102" y="43"/>
                  <a:pt x="108" y="42"/>
                  <a:pt x="118" y="56"/>
                </a:cubicBezTo>
                <a:cubicBezTo>
                  <a:pt x="127" y="67"/>
                  <a:pt x="133" y="96"/>
                  <a:pt x="135" y="117"/>
                </a:cubicBezTo>
                <a:cubicBezTo>
                  <a:pt x="138" y="139"/>
                  <a:pt x="132" y="145"/>
                  <a:pt x="127" y="147"/>
                </a:cubicBezTo>
                <a:cubicBezTo>
                  <a:pt x="121" y="149"/>
                  <a:pt x="123" y="146"/>
                  <a:pt x="121" y="150"/>
                </a:cubicBezTo>
                <a:cubicBezTo>
                  <a:pt x="118" y="155"/>
                  <a:pt x="125" y="179"/>
                  <a:pt x="125" y="179"/>
                </a:cubicBezTo>
                <a:cubicBezTo>
                  <a:pt x="138" y="180"/>
                  <a:pt x="138" y="180"/>
                  <a:pt x="138" y="180"/>
                </a:cubicBezTo>
                <a:cubicBezTo>
                  <a:pt x="152" y="179"/>
                  <a:pt x="152" y="179"/>
                  <a:pt x="152" y="179"/>
                </a:cubicBezTo>
                <a:cubicBezTo>
                  <a:pt x="152" y="179"/>
                  <a:pt x="159" y="155"/>
                  <a:pt x="157" y="150"/>
                </a:cubicBezTo>
                <a:cubicBezTo>
                  <a:pt x="155" y="146"/>
                  <a:pt x="156" y="149"/>
                  <a:pt x="151" y="147"/>
                </a:cubicBezTo>
                <a:cubicBezTo>
                  <a:pt x="145" y="145"/>
                  <a:pt x="140" y="139"/>
                  <a:pt x="142" y="117"/>
                </a:cubicBezTo>
                <a:cubicBezTo>
                  <a:pt x="145" y="96"/>
                  <a:pt x="151" y="67"/>
                  <a:pt x="159" y="56"/>
                </a:cubicBezTo>
                <a:cubicBezTo>
                  <a:pt x="170" y="42"/>
                  <a:pt x="175" y="43"/>
                  <a:pt x="185" y="38"/>
                </a:cubicBezTo>
                <a:cubicBezTo>
                  <a:pt x="195" y="32"/>
                  <a:pt x="221" y="13"/>
                  <a:pt x="238" y="12"/>
                </a:cubicBezTo>
                <a:cubicBezTo>
                  <a:pt x="254" y="12"/>
                  <a:pt x="262" y="20"/>
                  <a:pt x="264" y="28"/>
                </a:cubicBezTo>
                <a:cubicBezTo>
                  <a:pt x="266" y="35"/>
                  <a:pt x="264" y="49"/>
                  <a:pt x="257" y="55"/>
                </a:cubicBezTo>
                <a:cubicBezTo>
                  <a:pt x="245" y="65"/>
                  <a:pt x="243" y="60"/>
                  <a:pt x="233" y="66"/>
                </a:cubicBezTo>
                <a:cubicBezTo>
                  <a:pt x="228" y="69"/>
                  <a:pt x="228" y="69"/>
                  <a:pt x="228" y="69"/>
                </a:cubicBezTo>
                <a:cubicBezTo>
                  <a:pt x="228" y="69"/>
                  <a:pt x="231" y="68"/>
                  <a:pt x="232" y="68"/>
                </a:cubicBezTo>
                <a:cubicBezTo>
                  <a:pt x="233" y="68"/>
                  <a:pt x="235" y="68"/>
                  <a:pt x="235" y="68"/>
                </a:cubicBezTo>
                <a:cubicBezTo>
                  <a:pt x="235" y="68"/>
                  <a:pt x="234" y="69"/>
                  <a:pt x="233" y="71"/>
                </a:cubicBezTo>
                <a:cubicBezTo>
                  <a:pt x="232" y="73"/>
                  <a:pt x="229" y="76"/>
                  <a:pt x="229" y="76"/>
                </a:cubicBezTo>
                <a:cubicBezTo>
                  <a:pt x="229" y="76"/>
                  <a:pt x="232" y="74"/>
                  <a:pt x="234" y="73"/>
                </a:cubicBezTo>
                <a:cubicBezTo>
                  <a:pt x="235" y="72"/>
                  <a:pt x="237" y="72"/>
                  <a:pt x="237" y="72"/>
                </a:cubicBezTo>
                <a:cubicBezTo>
                  <a:pt x="237" y="72"/>
                  <a:pt x="237" y="74"/>
                  <a:pt x="236" y="75"/>
                </a:cubicBezTo>
                <a:cubicBezTo>
                  <a:pt x="235" y="77"/>
                  <a:pt x="234" y="78"/>
                  <a:pt x="234" y="78"/>
                </a:cubicBezTo>
                <a:cubicBezTo>
                  <a:pt x="234" y="78"/>
                  <a:pt x="237" y="77"/>
                  <a:pt x="238" y="76"/>
                </a:cubicBezTo>
                <a:cubicBezTo>
                  <a:pt x="240" y="75"/>
                  <a:pt x="242" y="74"/>
                  <a:pt x="242" y="74"/>
                </a:cubicBezTo>
                <a:cubicBezTo>
                  <a:pt x="242" y="74"/>
                  <a:pt x="241" y="77"/>
                  <a:pt x="240" y="79"/>
                </a:cubicBezTo>
                <a:cubicBezTo>
                  <a:pt x="239" y="81"/>
                  <a:pt x="237" y="84"/>
                  <a:pt x="237" y="84"/>
                </a:cubicBezTo>
                <a:cubicBezTo>
                  <a:pt x="237" y="84"/>
                  <a:pt x="240" y="81"/>
                  <a:pt x="242" y="79"/>
                </a:cubicBezTo>
                <a:cubicBezTo>
                  <a:pt x="244" y="78"/>
                  <a:pt x="245" y="77"/>
                  <a:pt x="245" y="77"/>
                </a:cubicBezTo>
                <a:cubicBezTo>
                  <a:pt x="245" y="77"/>
                  <a:pt x="245" y="79"/>
                  <a:pt x="244" y="81"/>
                </a:cubicBezTo>
                <a:cubicBezTo>
                  <a:pt x="244" y="83"/>
                  <a:pt x="242" y="87"/>
                  <a:pt x="242" y="87"/>
                </a:cubicBezTo>
                <a:cubicBezTo>
                  <a:pt x="242" y="87"/>
                  <a:pt x="244" y="83"/>
                  <a:pt x="246" y="81"/>
                </a:cubicBezTo>
                <a:cubicBezTo>
                  <a:pt x="248" y="79"/>
                  <a:pt x="249" y="78"/>
                  <a:pt x="249" y="78"/>
                </a:cubicBezTo>
                <a:cubicBezTo>
                  <a:pt x="249" y="78"/>
                  <a:pt x="250" y="81"/>
                  <a:pt x="249" y="84"/>
                </a:cubicBezTo>
                <a:cubicBezTo>
                  <a:pt x="249" y="87"/>
                  <a:pt x="248" y="92"/>
                  <a:pt x="248" y="92"/>
                </a:cubicBezTo>
                <a:cubicBezTo>
                  <a:pt x="248" y="92"/>
                  <a:pt x="249" y="87"/>
                  <a:pt x="250" y="84"/>
                </a:cubicBezTo>
                <a:cubicBezTo>
                  <a:pt x="251" y="81"/>
                  <a:pt x="252" y="79"/>
                  <a:pt x="252" y="79"/>
                </a:cubicBezTo>
                <a:cubicBezTo>
                  <a:pt x="252" y="79"/>
                  <a:pt x="253" y="81"/>
                  <a:pt x="253" y="85"/>
                </a:cubicBezTo>
                <a:cubicBezTo>
                  <a:pt x="253" y="88"/>
                  <a:pt x="252" y="92"/>
                  <a:pt x="252" y="92"/>
                </a:cubicBezTo>
                <a:cubicBezTo>
                  <a:pt x="252" y="92"/>
                  <a:pt x="255" y="90"/>
                  <a:pt x="255" y="82"/>
                </a:cubicBezTo>
                <a:cubicBezTo>
                  <a:pt x="256" y="77"/>
                  <a:pt x="259" y="75"/>
                  <a:pt x="262" y="72"/>
                </a:cubicBezTo>
                <a:cubicBezTo>
                  <a:pt x="267" y="66"/>
                  <a:pt x="277" y="60"/>
                  <a:pt x="278" y="40"/>
                </a:cubicBezTo>
                <a:cubicBezTo>
                  <a:pt x="278" y="26"/>
                  <a:pt x="274" y="11"/>
                  <a:pt x="255" y="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D5E1D25A-C0EE-2446-89F1-7F70EE362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6385" y="3699320"/>
            <a:ext cx="3324570" cy="755760"/>
          </a:xfrm>
          <a:prstGeom prst="line">
            <a:avLst/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44" name="Line 23">
            <a:extLst>
              <a:ext uri="{FF2B5EF4-FFF2-40B4-BE49-F238E27FC236}">
                <a16:creationId xmlns:a16="http://schemas.microsoft.com/office/drawing/2014/main" id="{9889CC9B-B2AD-B544-A9A6-5688A6D54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0437" y="8177572"/>
            <a:ext cx="2799134" cy="877052"/>
          </a:xfrm>
          <a:prstGeom prst="line">
            <a:avLst/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B2D92447-408D-7F43-BF04-54882100B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7783" y="6647600"/>
            <a:ext cx="3141787" cy="141222"/>
          </a:xfrm>
          <a:prstGeom prst="line">
            <a:avLst/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57" name="Line 36">
            <a:extLst>
              <a:ext uri="{FF2B5EF4-FFF2-40B4-BE49-F238E27FC236}">
                <a16:creationId xmlns:a16="http://schemas.microsoft.com/office/drawing/2014/main" id="{C8AFDDD3-C3D8-9345-9B74-4043CB5B6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91423" y="10237273"/>
            <a:ext cx="3353335" cy="1267962"/>
          </a:xfrm>
          <a:prstGeom prst="line">
            <a:avLst/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F17B38B8-7093-0F48-B039-FC7C10B27C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1324" y="9086608"/>
            <a:ext cx="3080774" cy="148196"/>
          </a:xfrm>
          <a:prstGeom prst="line">
            <a:avLst/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48" name="Line 27">
            <a:extLst>
              <a:ext uri="{FF2B5EF4-FFF2-40B4-BE49-F238E27FC236}">
                <a16:creationId xmlns:a16="http://schemas.microsoft.com/office/drawing/2014/main" id="{E0DA065E-7980-1845-93D6-749B0A9FA5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1277" y="9565135"/>
            <a:ext cx="3297137" cy="1940099"/>
          </a:xfrm>
          <a:prstGeom prst="line">
            <a:avLst/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5A3E9C6D-B8C4-6F48-820A-7F1031DD1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6539" y="4439443"/>
            <a:ext cx="3479016" cy="2355994"/>
          </a:xfrm>
          <a:prstGeom prst="line">
            <a:avLst/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none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410F1A-A686-414A-978C-A51AC2D0F891}"/>
              </a:ext>
            </a:extLst>
          </p:cNvPr>
          <p:cNvSpPr txBox="1"/>
          <p:nvPr/>
        </p:nvSpPr>
        <p:spPr>
          <a:xfrm>
            <a:off x="17593369" y="3694816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F86F12E2-2BA2-6149-869B-D64CE6B3F125}"/>
              </a:ext>
            </a:extLst>
          </p:cNvPr>
          <p:cNvSpPr txBox="1">
            <a:spLocks/>
          </p:cNvSpPr>
          <p:nvPr/>
        </p:nvSpPr>
        <p:spPr>
          <a:xfrm>
            <a:off x="17537325" y="4315002"/>
            <a:ext cx="5336441" cy="6321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A53C55-50F6-F148-A8A8-ADA4168BA376}"/>
              </a:ext>
            </a:extLst>
          </p:cNvPr>
          <p:cNvSpPr txBox="1"/>
          <p:nvPr/>
        </p:nvSpPr>
        <p:spPr>
          <a:xfrm>
            <a:off x="17593369" y="5984770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40079437-5E32-8443-A99B-78CFDB1A0947}"/>
              </a:ext>
            </a:extLst>
          </p:cNvPr>
          <p:cNvSpPr txBox="1">
            <a:spLocks/>
          </p:cNvSpPr>
          <p:nvPr/>
        </p:nvSpPr>
        <p:spPr>
          <a:xfrm>
            <a:off x="17537325" y="6604956"/>
            <a:ext cx="5336441" cy="6321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0CA0DC-3EC2-7D48-A623-DE4E7B134B44}"/>
              </a:ext>
            </a:extLst>
          </p:cNvPr>
          <p:cNvSpPr txBox="1"/>
          <p:nvPr/>
        </p:nvSpPr>
        <p:spPr>
          <a:xfrm>
            <a:off x="17593369" y="8338576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09C8A5C5-1C73-794D-BF81-6BDDE47F5D33}"/>
              </a:ext>
            </a:extLst>
          </p:cNvPr>
          <p:cNvSpPr txBox="1">
            <a:spLocks/>
          </p:cNvSpPr>
          <p:nvPr/>
        </p:nvSpPr>
        <p:spPr>
          <a:xfrm>
            <a:off x="17537325" y="8958762"/>
            <a:ext cx="5336441" cy="6321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DE469C-290D-9D4C-8C4D-4730CF26C6FB}"/>
              </a:ext>
            </a:extLst>
          </p:cNvPr>
          <p:cNvSpPr txBox="1"/>
          <p:nvPr/>
        </p:nvSpPr>
        <p:spPr>
          <a:xfrm>
            <a:off x="17593369" y="10631468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EBCD57D3-9619-B64B-96E3-C4EEE09DCE2B}"/>
              </a:ext>
            </a:extLst>
          </p:cNvPr>
          <p:cNvSpPr txBox="1">
            <a:spLocks/>
          </p:cNvSpPr>
          <p:nvPr/>
        </p:nvSpPr>
        <p:spPr>
          <a:xfrm>
            <a:off x="17537325" y="11251654"/>
            <a:ext cx="5336441" cy="6321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603684-E0F2-4D47-ACB8-A749E1D6A680}"/>
              </a:ext>
            </a:extLst>
          </p:cNvPr>
          <p:cNvSpPr txBox="1"/>
          <p:nvPr/>
        </p:nvSpPr>
        <p:spPr>
          <a:xfrm>
            <a:off x="4340429" y="3694816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3FD14CB1-52E5-2E4A-AA54-14F11AC46E2F}"/>
              </a:ext>
            </a:extLst>
          </p:cNvPr>
          <p:cNvSpPr txBox="1">
            <a:spLocks/>
          </p:cNvSpPr>
          <p:nvPr/>
        </p:nvSpPr>
        <p:spPr>
          <a:xfrm>
            <a:off x="1557333" y="4315002"/>
            <a:ext cx="5336441" cy="6321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6EA7AF-E57B-5741-BE55-72EB94E4DC35}"/>
              </a:ext>
            </a:extLst>
          </p:cNvPr>
          <p:cNvSpPr txBox="1"/>
          <p:nvPr/>
        </p:nvSpPr>
        <p:spPr>
          <a:xfrm>
            <a:off x="4340429" y="5984770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8C226415-86E2-4248-A4F8-0153739BF31B}"/>
              </a:ext>
            </a:extLst>
          </p:cNvPr>
          <p:cNvSpPr txBox="1">
            <a:spLocks/>
          </p:cNvSpPr>
          <p:nvPr/>
        </p:nvSpPr>
        <p:spPr>
          <a:xfrm>
            <a:off x="1557333" y="6604956"/>
            <a:ext cx="5336441" cy="6321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456E41-97E2-2C49-8A26-B0EC8831D07C}"/>
              </a:ext>
            </a:extLst>
          </p:cNvPr>
          <p:cNvSpPr txBox="1"/>
          <p:nvPr/>
        </p:nvSpPr>
        <p:spPr>
          <a:xfrm>
            <a:off x="4340429" y="8338576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56DE9CF8-13A4-494C-917C-A37DA39AFDF1}"/>
              </a:ext>
            </a:extLst>
          </p:cNvPr>
          <p:cNvSpPr txBox="1">
            <a:spLocks/>
          </p:cNvSpPr>
          <p:nvPr/>
        </p:nvSpPr>
        <p:spPr>
          <a:xfrm>
            <a:off x="1557333" y="8958762"/>
            <a:ext cx="5336441" cy="6321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67D3CE-2FEF-8246-8A49-FAC6D1967AFA}"/>
              </a:ext>
            </a:extLst>
          </p:cNvPr>
          <p:cNvSpPr txBox="1"/>
          <p:nvPr/>
        </p:nvSpPr>
        <p:spPr>
          <a:xfrm>
            <a:off x="4340429" y="10631468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71CF024D-AEA3-4F4C-9FA2-D707E4AFF930}"/>
              </a:ext>
            </a:extLst>
          </p:cNvPr>
          <p:cNvSpPr txBox="1">
            <a:spLocks/>
          </p:cNvSpPr>
          <p:nvPr/>
        </p:nvSpPr>
        <p:spPr>
          <a:xfrm>
            <a:off x="1557333" y="11251654"/>
            <a:ext cx="5336441" cy="6321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</a:t>
            </a:r>
          </a:p>
        </p:txBody>
      </p:sp>
    </p:spTree>
    <p:extLst>
      <p:ext uri="{BB962C8B-B14F-4D97-AF65-F5344CB8AC3E}">
        <p14:creationId xmlns:p14="http://schemas.microsoft.com/office/powerpoint/2010/main" val="350483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8DBDCF05-767E-DC4C-A3C3-2D4FA33E0B10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10539529" y="-1135697"/>
            <a:ext cx="3307505" cy="18138162"/>
          </a:xfrm>
          <a:custGeom>
            <a:avLst/>
            <a:gdLst>
              <a:gd name="T0" fmla="*/ 414 w 487"/>
              <a:gd name="T1" fmla="*/ 13 h 2693"/>
              <a:gd name="T2" fmla="*/ 354 w 487"/>
              <a:gd name="T3" fmla="*/ 27 h 2693"/>
              <a:gd name="T4" fmla="*/ 414 w 487"/>
              <a:gd name="T5" fmla="*/ 41 h 2693"/>
              <a:gd name="T6" fmla="*/ 469 w 487"/>
              <a:gd name="T7" fmla="*/ 103 h 2693"/>
              <a:gd name="T8" fmla="*/ 348 w 487"/>
              <a:gd name="T9" fmla="*/ 499 h 2693"/>
              <a:gd name="T10" fmla="*/ 220 w 487"/>
              <a:gd name="T11" fmla="*/ 517 h 2693"/>
              <a:gd name="T12" fmla="*/ 89 w 487"/>
              <a:gd name="T13" fmla="*/ 351 h 2693"/>
              <a:gd name="T14" fmla="*/ 32 w 487"/>
              <a:gd name="T15" fmla="*/ 50 h 2693"/>
              <a:gd name="T16" fmla="*/ 82 w 487"/>
              <a:gd name="T17" fmla="*/ 38 h 2693"/>
              <a:gd name="T18" fmla="*/ 106 w 487"/>
              <a:gd name="T19" fmla="*/ 0 h 2693"/>
              <a:gd name="T20" fmla="*/ 62 w 487"/>
              <a:gd name="T21" fmla="*/ 20 h 2693"/>
              <a:gd name="T22" fmla="*/ 63 w 487"/>
              <a:gd name="T23" fmla="*/ 348 h 2693"/>
              <a:gd name="T24" fmla="*/ 195 w 487"/>
              <a:gd name="T25" fmla="*/ 563 h 2693"/>
              <a:gd name="T26" fmla="*/ 227 w 487"/>
              <a:gd name="T27" fmla="*/ 574 h 2693"/>
              <a:gd name="T28" fmla="*/ 308 w 487"/>
              <a:gd name="T29" fmla="*/ 821 h 2693"/>
              <a:gd name="T30" fmla="*/ 308 w 487"/>
              <a:gd name="T31" fmla="*/ 890 h 2693"/>
              <a:gd name="T32" fmla="*/ 227 w 487"/>
              <a:gd name="T33" fmla="*/ 1126 h 2693"/>
              <a:gd name="T34" fmla="*/ 126 w 487"/>
              <a:gd name="T35" fmla="*/ 1198 h 2693"/>
              <a:gd name="T36" fmla="*/ 207 w 487"/>
              <a:gd name="T37" fmla="*/ 1279 h 2693"/>
              <a:gd name="T38" fmla="*/ 279 w 487"/>
              <a:gd name="T39" fmla="*/ 1535 h 2693"/>
              <a:gd name="T40" fmla="*/ 328 w 487"/>
              <a:gd name="T41" fmla="*/ 1585 h 2693"/>
              <a:gd name="T42" fmla="*/ 227 w 487"/>
              <a:gd name="T43" fmla="*/ 1657 h 2693"/>
              <a:gd name="T44" fmla="*/ 179 w 487"/>
              <a:gd name="T45" fmla="*/ 1861 h 2693"/>
              <a:gd name="T46" fmla="*/ 179 w 487"/>
              <a:gd name="T47" fmla="*/ 1994 h 2693"/>
              <a:gd name="T48" fmla="*/ 227 w 487"/>
              <a:gd name="T49" fmla="*/ 2198 h 2693"/>
              <a:gd name="T50" fmla="*/ 328 w 487"/>
              <a:gd name="T51" fmla="*/ 2270 h 2693"/>
              <a:gd name="T52" fmla="*/ 279 w 487"/>
              <a:gd name="T53" fmla="*/ 2319 h 2693"/>
              <a:gd name="T54" fmla="*/ 176 w 487"/>
              <a:gd name="T55" fmla="*/ 2625 h 2693"/>
              <a:gd name="T56" fmla="*/ 259 w 487"/>
              <a:gd name="T57" fmla="*/ 2559 h 2693"/>
              <a:gd name="T58" fmla="*/ 308 w 487"/>
              <a:gd name="T59" fmla="*/ 2351 h 2693"/>
              <a:gd name="T60" fmla="*/ 308 w 487"/>
              <a:gd name="T61" fmla="*/ 2218 h 2693"/>
              <a:gd name="T62" fmla="*/ 259 w 487"/>
              <a:gd name="T63" fmla="*/ 2014 h 2693"/>
              <a:gd name="T64" fmla="*/ 159 w 487"/>
              <a:gd name="T65" fmla="*/ 1942 h 2693"/>
              <a:gd name="T66" fmla="*/ 207 w 487"/>
              <a:gd name="T67" fmla="*/ 1893 h 2693"/>
              <a:gd name="T68" fmla="*/ 279 w 487"/>
              <a:gd name="T69" fmla="*/ 1637 h 2693"/>
              <a:gd name="T70" fmla="*/ 360 w 487"/>
              <a:gd name="T71" fmla="*/ 1555 h 2693"/>
              <a:gd name="T72" fmla="*/ 259 w 487"/>
              <a:gd name="T73" fmla="*/ 1483 h 2693"/>
              <a:gd name="T74" fmla="*/ 178 w 487"/>
              <a:gd name="T75" fmla="*/ 1247 h 2693"/>
              <a:gd name="T76" fmla="*/ 178 w 487"/>
              <a:gd name="T77" fmla="*/ 1178 h 2693"/>
              <a:gd name="T78" fmla="*/ 259 w 487"/>
              <a:gd name="T79" fmla="*/ 942 h 2693"/>
              <a:gd name="T80" fmla="*/ 360 w 487"/>
              <a:gd name="T81" fmla="*/ 870 h 2693"/>
              <a:gd name="T82" fmla="*/ 279 w 487"/>
              <a:gd name="T83" fmla="*/ 789 h 2693"/>
              <a:gd name="T84" fmla="*/ 267 w 487"/>
              <a:gd name="T85" fmla="*/ 574 h 2693"/>
              <a:gd name="T86" fmla="*/ 377 w 487"/>
              <a:gd name="T87" fmla="*/ 514 h 2693"/>
              <a:gd name="T88" fmla="*/ 485 w 487"/>
              <a:gd name="T89" fmla="*/ 105 h 2693"/>
              <a:gd name="T90" fmla="*/ 244 w 487"/>
              <a:gd name="T91" fmla="*/ 2661 h 2693"/>
              <a:gd name="T92" fmla="*/ 279 w 487"/>
              <a:gd name="T93" fmla="*/ 2625 h 2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7" h="2693">
                <a:moveTo>
                  <a:pt x="467" y="39"/>
                </a:moveTo>
                <a:cubicBezTo>
                  <a:pt x="453" y="24"/>
                  <a:pt x="434" y="21"/>
                  <a:pt x="425" y="20"/>
                </a:cubicBezTo>
                <a:cubicBezTo>
                  <a:pt x="423" y="16"/>
                  <a:pt x="419" y="13"/>
                  <a:pt x="414" y="13"/>
                </a:cubicBezTo>
                <a:cubicBezTo>
                  <a:pt x="411" y="13"/>
                  <a:pt x="408" y="14"/>
                  <a:pt x="406" y="16"/>
                </a:cubicBezTo>
                <a:cubicBezTo>
                  <a:pt x="401" y="7"/>
                  <a:pt x="392" y="0"/>
                  <a:pt x="381" y="0"/>
                </a:cubicBezTo>
                <a:cubicBezTo>
                  <a:pt x="366" y="0"/>
                  <a:pt x="354" y="12"/>
                  <a:pt x="354" y="27"/>
                </a:cubicBezTo>
                <a:cubicBezTo>
                  <a:pt x="354" y="42"/>
                  <a:pt x="366" y="54"/>
                  <a:pt x="381" y="54"/>
                </a:cubicBezTo>
                <a:cubicBezTo>
                  <a:pt x="392" y="54"/>
                  <a:pt x="401" y="48"/>
                  <a:pt x="406" y="38"/>
                </a:cubicBezTo>
                <a:cubicBezTo>
                  <a:pt x="408" y="40"/>
                  <a:pt x="411" y="41"/>
                  <a:pt x="414" y="41"/>
                </a:cubicBezTo>
                <a:cubicBezTo>
                  <a:pt x="418" y="41"/>
                  <a:pt x="421" y="39"/>
                  <a:pt x="424" y="36"/>
                </a:cubicBezTo>
                <a:cubicBezTo>
                  <a:pt x="430" y="37"/>
                  <a:pt x="445" y="39"/>
                  <a:pt x="455" y="50"/>
                </a:cubicBezTo>
                <a:cubicBezTo>
                  <a:pt x="466" y="62"/>
                  <a:pt x="471" y="80"/>
                  <a:pt x="469" y="103"/>
                </a:cubicBezTo>
                <a:cubicBezTo>
                  <a:pt x="465" y="149"/>
                  <a:pt x="437" y="252"/>
                  <a:pt x="409" y="343"/>
                </a:cubicBezTo>
                <a:cubicBezTo>
                  <a:pt x="404" y="343"/>
                  <a:pt x="400" y="346"/>
                  <a:pt x="398" y="351"/>
                </a:cubicBezTo>
                <a:cubicBezTo>
                  <a:pt x="375" y="430"/>
                  <a:pt x="355" y="487"/>
                  <a:pt x="348" y="499"/>
                </a:cubicBezTo>
                <a:cubicBezTo>
                  <a:pt x="333" y="528"/>
                  <a:pt x="305" y="531"/>
                  <a:pt x="291" y="531"/>
                </a:cubicBezTo>
                <a:cubicBezTo>
                  <a:pt x="286" y="523"/>
                  <a:pt x="277" y="517"/>
                  <a:pt x="267" y="517"/>
                </a:cubicBezTo>
                <a:cubicBezTo>
                  <a:pt x="220" y="517"/>
                  <a:pt x="220" y="517"/>
                  <a:pt x="220" y="517"/>
                </a:cubicBezTo>
                <a:cubicBezTo>
                  <a:pt x="209" y="517"/>
                  <a:pt x="200" y="523"/>
                  <a:pt x="195" y="531"/>
                </a:cubicBezTo>
                <a:cubicBezTo>
                  <a:pt x="181" y="531"/>
                  <a:pt x="154" y="527"/>
                  <a:pt x="139" y="499"/>
                </a:cubicBezTo>
                <a:cubicBezTo>
                  <a:pt x="133" y="487"/>
                  <a:pt x="112" y="430"/>
                  <a:pt x="89" y="351"/>
                </a:cubicBezTo>
                <a:cubicBezTo>
                  <a:pt x="87" y="346"/>
                  <a:pt x="83" y="343"/>
                  <a:pt x="78" y="343"/>
                </a:cubicBezTo>
                <a:cubicBezTo>
                  <a:pt x="50" y="252"/>
                  <a:pt x="22" y="149"/>
                  <a:pt x="18" y="103"/>
                </a:cubicBezTo>
                <a:cubicBezTo>
                  <a:pt x="16" y="80"/>
                  <a:pt x="21" y="62"/>
                  <a:pt x="32" y="50"/>
                </a:cubicBezTo>
                <a:cubicBezTo>
                  <a:pt x="42" y="39"/>
                  <a:pt x="57" y="37"/>
                  <a:pt x="63" y="36"/>
                </a:cubicBezTo>
                <a:cubicBezTo>
                  <a:pt x="66" y="39"/>
                  <a:pt x="69" y="41"/>
                  <a:pt x="74" y="41"/>
                </a:cubicBezTo>
                <a:cubicBezTo>
                  <a:pt x="77" y="41"/>
                  <a:pt x="79" y="40"/>
                  <a:pt x="82" y="38"/>
                </a:cubicBezTo>
                <a:cubicBezTo>
                  <a:pt x="86" y="48"/>
                  <a:pt x="95" y="54"/>
                  <a:pt x="106" y="54"/>
                </a:cubicBezTo>
                <a:cubicBezTo>
                  <a:pt x="121" y="54"/>
                  <a:pt x="133" y="42"/>
                  <a:pt x="133" y="27"/>
                </a:cubicBezTo>
                <a:cubicBezTo>
                  <a:pt x="133" y="12"/>
                  <a:pt x="121" y="0"/>
                  <a:pt x="106" y="0"/>
                </a:cubicBezTo>
                <a:cubicBezTo>
                  <a:pt x="95" y="0"/>
                  <a:pt x="86" y="7"/>
                  <a:pt x="82" y="16"/>
                </a:cubicBezTo>
                <a:cubicBezTo>
                  <a:pt x="79" y="14"/>
                  <a:pt x="77" y="13"/>
                  <a:pt x="74" y="13"/>
                </a:cubicBezTo>
                <a:cubicBezTo>
                  <a:pt x="68" y="13"/>
                  <a:pt x="64" y="16"/>
                  <a:pt x="62" y="20"/>
                </a:cubicBezTo>
                <a:cubicBezTo>
                  <a:pt x="53" y="21"/>
                  <a:pt x="34" y="24"/>
                  <a:pt x="20" y="39"/>
                </a:cubicBezTo>
                <a:cubicBezTo>
                  <a:pt x="6" y="54"/>
                  <a:pt x="0" y="76"/>
                  <a:pt x="3" y="105"/>
                </a:cubicBezTo>
                <a:cubicBezTo>
                  <a:pt x="7" y="151"/>
                  <a:pt x="35" y="256"/>
                  <a:pt x="63" y="348"/>
                </a:cubicBezTo>
                <a:cubicBezTo>
                  <a:pt x="58" y="350"/>
                  <a:pt x="56" y="356"/>
                  <a:pt x="58" y="361"/>
                </a:cubicBezTo>
                <a:cubicBezTo>
                  <a:pt x="77" y="424"/>
                  <a:pt x="101" y="496"/>
                  <a:pt x="110" y="514"/>
                </a:cubicBezTo>
                <a:cubicBezTo>
                  <a:pt x="132" y="553"/>
                  <a:pt x="169" y="563"/>
                  <a:pt x="195" y="563"/>
                </a:cubicBezTo>
                <a:cubicBezTo>
                  <a:pt x="196" y="563"/>
                  <a:pt x="196" y="563"/>
                  <a:pt x="197" y="563"/>
                </a:cubicBezTo>
                <a:cubicBezTo>
                  <a:pt x="202" y="570"/>
                  <a:pt x="211" y="574"/>
                  <a:pt x="220" y="574"/>
                </a:cubicBezTo>
                <a:cubicBezTo>
                  <a:pt x="227" y="574"/>
                  <a:pt x="227" y="574"/>
                  <a:pt x="227" y="574"/>
                </a:cubicBezTo>
                <a:cubicBezTo>
                  <a:pt x="227" y="769"/>
                  <a:pt x="227" y="769"/>
                  <a:pt x="227" y="769"/>
                </a:cubicBezTo>
                <a:cubicBezTo>
                  <a:pt x="227" y="797"/>
                  <a:pt x="251" y="821"/>
                  <a:pt x="279" y="821"/>
                </a:cubicBezTo>
                <a:cubicBezTo>
                  <a:pt x="308" y="821"/>
                  <a:pt x="308" y="821"/>
                  <a:pt x="308" y="821"/>
                </a:cubicBezTo>
                <a:cubicBezTo>
                  <a:pt x="319" y="821"/>
                  <a:pt x="328" y="830"/>
                  <a:pt x="328" y="841"/>
                </a:cubicBezTo>
                <a:cubicBezTo>
                  <a:pt x="328" y="870"/>
                  <a:pt x="328" y="870"/>
                  <a:pt x="328" y="870"/>
                </a:cubicBezTo>
                <a:cubicBezTo>
                  <a:pt x="328" y="881"/>
                  <a:pt x="319" y="890"/>
                  <a:pt x="308" y="890"/>
                </a:cubicBezTo>
                <a:cubicBezTo>
                  <a:pt x="279" y="890"/>
                  <a:pt x="279" y="890"/>
                  <a:pt x="279" y="890"/>
                </a:cubicBezTo>
                <a:cubicBezTo>
                  <a:pt x="251" y="890"/>
                  <a:pt x="227" y="914"/>
                  <a:pt x="227" y="942"/>
                </a:cubicBezTo>
                <a:cubicBezTo>
                  <a:pt x="227" y="1126"/>
                  <a:pt x="227" y="1126"/>
                  <a:pt x="227" y="1126"/>
                </a:cubicBezTo>
                <a:cubicBezTo>
                  <a:pt x="227" y="1137"/>
                  <a:pt x="218" y="1146"/>
                  <a:pt x="207" y="1146"/>
                </a:cubicBezTo>
                <a:cubicBezTo>
                  <a:pt x="178" y="1146"/>
                  <a:pt x="178" y="1146"/>
                  <a:pt x="178" y="1146"/>
                </a:cubicBezTo>
                <a:cubicBezTo>
                  <a:pt x="149" y="1146"/>
                  <a:pt x="126" y="1169"/>
                  <a:pt x="126" y="1198"/>
                </a:cubicBezTo>
                <a:cubicBezTo>
                  <a:pt x="126" y="1227"/>
                  <a:pt x="126" y="1227"/>
                  <a:pt x="126" y="1227"/>
                </a:cubicBezTo>
                <a:cubicBezTo>
                  <a:pt x="126" y="1256"/>
                  <a:pt x="149" y="1279"/>
                  <a:pt x="178" y="1279"/>
                </a:cubicBezTo>
                <a:cubicBezTo>
                  <a:pt x="207" y="1279"/>
                  <a:pt x="207" y="1279"/>
                  <a:pt x="207" y="1279"/>
                </a:cubicBezTo>
                <a:cubicBezTo>
                  <a:pt x="218" y="1279"/>
                  <a:pt x="227" y="1288"/>
                  <a:pt x="227" y="1299"/>
                </a:cubicBezTo>
                <a:cubicBezTo>
                  <a:pt x="227" y="1483"/>
                  <a:pt x="227" y="1483"/>
                  <a:pt x="227" y="1483"/>
                </a:cubicBezTo>
                <a:cubicBezTo>
                  <a:pt x="227" y="1512"/>
                  <a:pt x="251" y="1535"/>
                  <a:pt x="279" y="1535"/>
                </a:cubicBezTo>
                <a:cubicBezTo>
                  <a:pt x="308" y="1535"/>
                  <a:pt x="308" y="1535"/>
                  <a:pt x="308" y="1535"/>
                </a:cubicBezTo>
                <a:cubicBezTo>
                  <a:pt x="319" y="1535"/>
                  <a:pt x="328" y="1544"/>
                  <a:pt x="328" y="1555"/>
                </a:cubicBezTo>
                <a:cubicBezTo>
                  <a:pt x="328" y="1585"/>
                  <a:pt x="328" y="1585"/>
                  <a:pt x="328" y="1585"/>
                </a:cubicBezTo>
                <a:cubicBezTo>
                  <a:pt x="328" y="1596"/>
                  <a:pt x="319" y="1605"/>
                  <a:pt x="308" y="1605"/>
                </a:cubicBezTo>
                <a:cubicBezTo>
                  <a:pt x="279" y="1605"/>
                  <a:pt x="279" y="1605"/>
                  <a:pt x="279" y="1605"/>
                </a:cubicBezTo>
                <a:cubicBezTo>
                  <a:pt x="251" y="1605"/>
                  <a:pt x="227" y="1628"/>
                  <a:pt x="227" y="1657"/>
                </a:cubicBezTo>
                <a:cubicBezTo>
                  <a:pt x="227" y="1841"/>
                  <a:pt x="227" y="1841"/>
                  <a:pt x="227" y="1841"/>
                </a:cubicBezTo>
                <a:cubicBezTo>
                  <a:pt x="227" y="1852"/>
                  <a:pt x="218" y="1861"/>
                  <a:pt x="207" y="1861"/>
                </a:cubicBezTo>
                <a:cubicBezTo>
                  <a:pt x="179" y="1861"/>
                  <a:pt x="179" y="1861"/>
                  <a:pt x="179" y="1861"/>
                </a:cubicBezTo>
                <a:cubicBezTo>
                  <a:pt x="150" y="1861"/>
                  <a:pt x="127" y="1884"/>
                  <a:pt x="127" y="1913"/>
                </a:cubicBezTo>
                <a:cubicBezTo>
                  <a:pt x="127" y="1942"/>
                  <a:pt x="127" y="1942"/>
                  <a:pt x="127" y="1942"/>
                </a:cubicBezTo>
                <a:cubicBezTo>
                  <a:pt x="127" y="1971"/>
                  <a:pt x="150" y="1994"/>
                  <a:pt x="179" y="1994"/>
                </a:cubicBezTo>
                <a:cubicBezTo>
                  <a:pt x="207" y="1994"/>
                  <a:pt x="207" y="1994"/>
                  <a:pt x="207" y="1994"/>
                </a:cubicBezTo>
                <a:cubicBezTo>
                  <a:pt x="218" y="1994"/>
                  <a:pt x="227" y="2003"/>
                  <a:pt x="227" y="2014"/>
                </a:cubicBezTo>
                <a:cubicBezTo>
                  <a:pt x="227" y="2198"/>
                  <a:pt x="227" y="2198"/>
                  <a:pt x="227" y="2198"/>
                </a:cubicBezTo>
                <a:cubicBezTo>
                  <a:pt x="227" y="2227"/>
                  <a:pt x="251" y="2250"/>
                  <a:pt x="279" y="2250"/>
                </a:cubicBezTo>
                <a:cubicBezTo>
                  <a:pt x="308" y="2250"/>
                  <a:pt x="308" y="2250"/>
                  <a:pt x="308" y="2250"/>
                </a:cubicBezTo>
                <a:cubicBezTo>
                  <a:pt x="319" y="2250"/>
                  <a:pt x="328" y="2259"/>
                  <a:pt x="328" y="2270"/>
                </a:cubicBezTo>
                <a:cubicBezTo>
                  <a:pt x="328" y="2299"/>
                  <a:pt x="328" y="2299"/>
                  <a:pt x="328" y="2299"/>
                </a:cubicBezTo>
                <a:cubicBezTo>
                  <a:pt x="328" y="2310"/>
                  <a:pt x="319" y="2319"/>
                  <a:pt x="308" y="2319"/>
                </a:cubicBezTo>
                <a:cubicBezTo>
                  <a:pt x="279" y="2319"/>
                  <a:pt x="279" y="2319"/>
                  <a:pt x="279" y="2319"/>
                </a:cubicBezTo>
                <a:cubicBezTo>
                  <a:pt x="251" y="2319"/>
                  <a:pt x="227" y="2343"/>
                  <a:pt x="227" y="2371"/>
                </a:cubicBezTo>
                <a:cubicBezTo>
                  <a:pt x="227" y="2559"/>
                  <a:pt x="227" y="2559"/>
                  <a:pt x="227" y="2559"/>
                </a:cubicBezTo>
                <a:cubicBezTo>
                  <a:pt x="198" y="2567"/>
                  <a:pt x="176" y="2593"/>
                  <a:pt x="176" y="2625"/>
                </a:cubicBezTo>
                <a:cubicBezTo>
                  <a:pt x="176" y="2663"/>
                  <a:pt x="206" y="2693"/>
                  <a:pt x="244" y="2693"/>
                </a:cubicBezTo>
                <a:cubicBezTo>
                  <a:pt x="281" y="2693"/>
                  <a:pt x="311" y="2663"/>
                  <a:pt x="311" y="2625"/>
                </a:cubicBezTo>
                <a:cubicBezTo>
                  <a:pt x="311" y="2593"/>
                  <a:pt x="289" y="2566"/>
                  <a:pt x="259" y="2559"/>
                </a:cubicBezTo>
                <a:cubicBezTo>
                  <a:pt x="259" y="2371"/>
                  <a:pt x="259" y="2371"/>
                  <a:pt x="259" y="2371"/>
                </a:cubicBezTo>
                <a:cubicBezTo>
                  <a:pt x="259" y="2360"/>
                  <a:pt x="268" y="2351"/>
                  <a:pt x="279" y="2351"/>
                </a:cubicBezTo>
                <a:cubicBezTo>
                  <a:pt x="308" y="2351"/>
                  <a:pt x="308" y="2351"/>
                  <a:pt x="308" y="2351"/>
                </a:cubicBezTo>
                <a:cubicBezTo>
                  <a:pt x="337" y="2351"/>
                  <a:pt x="360" y="2328"/>
                  <a:pt x="360" y="2299"/>
                </a:cubicBezTo>
                <a:cubicBezTo>
                  <a:pt x="360" y="2270"/>
                  <a:pt x="360" y="2270"/>
                  <a:pt x="360" y="2270"/>
                </a:cubicBezTo>
                <a:cubicBezTo>
                  <a:pt x="360" y="2241"/>
                  <a:pt x="337" y="2218"/>
                  <a:pt x="308" y="2218"/>
                </a:cubicBezTo>
                <a:cubicBezTo>
                  <a:pt x="279" y="2218"/>
                  <a:pt x="279" y="2218"/>
                  <a:pt x="279" y="2218"/>
                </a:cubicBezTo>
                <a:cubicBezTo>
                  <a:pt x="268" y="2218"/>
                  <a:pt x="259" y="2209"/>
                  <a:pt x="259" y="2198"/>
                </a:cubicBezTo>
                <a:cubicBezTo>
                  <a:pt x="259" y="2014"/>
                  <a:pt x="259" y="2014"/>
                  <a:pt x="259" y="2014"/>
                </a:cubicBezTo>
                <a:cubicBezTo>
                  <a:pt x="259" y="1985"/>
                  <a:pt x="236" y="1962"/>
                  <a:pt x="207" y="1962"/>
                </a:cubicBezTo>
                <a:cubicBezTo>
                  <a:pt x="179" y="1962"/>
                  <a:pt x="179" y="1962"/>
                  <a:pt x="179" y="1962"/>
                </a:cubicBezTo>
                <a:cubicBezTo>
                  <a:pt x="168" y="1962"/>
                  <a:pt x="159" y="1953"/>
                  <a:pt x="159" y="1942"/>
                </a:cubicBezTo>
                <a:cubicBezTo>
                  <a:pt x="159" y="1913"/>
                  <a:pt x="159" y="1913"/>
                  <a:pt x="159" y="1913"/>
                </a:cubicBezTo>
                <a:cubicBezTo>
                  <a:pt x="159" y="1902"/>
                  <a:pt x="168" y="1893"/>
                  <a:pt x="179" y="1893"/>
                </a:cubicBezTo>
                <a:cubicBezTo>
                  <a:pt x="207" y="1893"/>
                  <a:pt x="207" y="1893"/>
                  <a:pt x="207" y="1893"/>
                </a:cubicBezTo>
                <a:cubicBezTo>
                  <a:pt x="236" y="1893"/>
                  <a:pt x="259" y="1869"/>
                  <a:pt x="259" y="1841"/>
                </a:cubicBezTo>
                <a:cubicBezTo>
                  <a:pt x="259" y="1657"/>
                  <a:pt x="259" y="1657"/>
                  <a:pt x="259" y="1657"/>
                </a:cubicBezTo>
                <a:cubicBezTo>
                  <a:pt x="259" y="1646"/>
                  <a:pt x="268" y="1637"/>
                  <a:pt x="279" y="1637"/>
                </a:cubicBezTo>
                <a:cubicBezTo>
                  <a:pt x="308" y="1637"/>
                  <a:pt x="308" y="1637"/>
                  <a:pt x="308" y="1637"/>
                </a:cubicBezTo>
                <a:cubicBezTo>
                  <a:pt x="337" y="1637"/>
                  <a:pt x="360" y="1613"/>
                  <a:pt x="360" y="1585"/>
                </a:cubicBezTo>
                <a:cubicBezTo>
                  <a:pt x="360" y="1555"/>
                  <a:pt x="360" y="1555"/>
                  <a:pt x="360" y="1555"/>
                </a:cubicBezTo>
                <a:cubicBezTo>
                  <a:pt x="360" y="1527"/>
                  <a:pt x="337" y="1503"/>
                  <a:pt x="308" y="1503"/>
                </a:cubicBezTo>
                <a:cubicBezTo>
                  <a:pt x="279" y="1503"/>
                  <a:pt x="279" y="1503"/>
                  <a:pt x="279" y="1503"/>
                </a:cubicBezTo>
                <a:cubicBezTo>
                  <a:pt x="268" y="1503"/>
                  <a:pt x="259" y="1494"/>
                  <a:pt x="259" y="1483"/>
                </a:cubicBezTo>
                <a:cubicBezTo>
                  <a:pt x="259" y="1299"/>
                  <a:pt x="259" y="1299"/>
                  <a:pt x="259" y="1299"/>
                </a:cubicBezTo>
                <a:cubicBezTo>
                  <a:pt x="259" y="1271"/>
                  <a:pt x="236" y="1247"/>
                  <a:pt x="207" y="1247"/>
                </a:cubicBezTo>
                <a:cubicBezTo>
                  <a:pt x="178" y="1247"/>
                  <a:pt x="178" y="1247"/>
                  <a:pt x="178" y="1247"/>
                </a:cubicBezTo>
                <a:cubicBezTo>
                  <a:pt x="167" y="1247"/>
                  <a:pt x="158" y="1238"/>
                  <a:pt x="158" y="1227"/>
                </a:cubicBezTo>
                <a:cubicBezTo>
                  <a:pt x="158" y="1198"/>
                  <a:pt x="158" y="1198"/>
                  <a:pt x="158" y="1198"/>
                </a:cubicBezTo>
                <a:cubicBezTo>
                  <a:pt x="158" y="1187"/>
                  <a:pt x="167" y="1178"/>
                  <a:pt x="178" y="1178"/>
                </a:cubicBezTo>
                <a:cubicBezTo>
                  <a:pt x="207" y="1178"/>
                  <a:pt x="207" y="1178"/>
                  <a:pt x="207" y="1178"/>
                </a:cubicBezTo>
                <a:cubicBezTo>
                  <a:pt x="236" y="1178"/>
                  <a:pt x="259" y="1155"/>
                  <a:pt x="259" y="1126"/>
                </a:cubicBezTo>
                <a:cubicBezTo>
                  <a:pt x="259" y="942"/>
                  <a:pt x="259" y="942"/>
                  <a:pt x="259" y="942"/>
                </a:cubicBezTo>
                <a:cubicBezTo>
                  <a:pt x="259" y="931"/>
                  <a:pt x="268" y="922"/>
                  <a:pt x="279" y="922"/>
                </a:cubicBezTo>
                <a:cubicBezTo>
                  <a:pt x="308" y="922"/>
                  <a:pt x="308" y="922"/>
                  <a:pt x="308" y="922"/>
                </a:cubicBezTo>
                <a:cubicBezTo>
                  <a:pt x="337" y="922"/>
                  <a:pt x="360" y="899"/>
                  <a:pt x="360" y="870"/>
                </a:cubicBezTo>
                <a:cubicBezTo>
                  <a:pt x="360" y="841"/>
                  <a:pt x="360" y="841"/>
                  <a:pt x="360" y="841"/>
                </a:cubicBezTo>
                <a:cubicBezTo>
                  <a:pt x="360" y="812"/>
                  <a:pt x="337" y="789"/>
                  <a:pt x="308" y="789"/>
                </a:cubicBezTo>
                <a:cubicBezTo>
                  <a:pt x="279" y="789"/>
                  <a:pt x="279" y="789"/>
                  <a:pt x="279" y="789"/>
                </a:cubicBezTo>
                <a:cubicBezTo>
                  <a:pt x="268" y="789"/>
                  <a:pt x="259" y="780"/>
                  <a:pt x="259" y="769"/>
                </a:cubicBezTo>
                <a:cubicBezTo>
                  <a:pt x="259" y="574"/>
                  <a:pt x="259" y="574"/>
                  <a:pt x="259" y="574"/>
                </a:cubicBezTo>
                <a:cubicBezTo>
                  <a:pt x="267" y="574"/>
                  <a:pt x="267" y="574"/>
                  <a:pt x="267" y="574"/>
                </a:cubicBezTo>
                <a:cubicBezTo>
                  <a:pt x="276" y="574"/>
                  <a:pt x="284" y="570"/>
                  <a:pt x="289" y="563"/>
                </a:cubicBezTo>
                <a:cubicBezTo>
                  <a:pt x="290" y="563"/>
                  <a:pt x="291" y="563"/>
                  <a:pt x="292" y="563"/>
                </a:cubicBezTo>
                <a:cubicBezTo>
                  <a:pt x="318" y="563"/>
                  <a:pt x="355" y="553"/>
                  <a:pt x="377" y="514"/>
                </a:cubicBezTo>
                <a:cubicBezTo>
                  <a:pt x="386" y="496"/>
                  <a:pt x="410" y="424"/>
                  <a:pt x="429" y="361"/>
                </a:cubicBezTo>
                <a:cubicBezTo>
                  <a:pt x="431" y="356"/>
                  <a:pt x="429" y="350"/>
                  <a:pt x="425" y="348"/>
                </a:cubicBezTo>
                <a:cubicBezTo>
                  <a:pt x="452" y="256"/>
                  <a:pt x="480" y="151"/>
                  <a:pt x="485" y="105"/>
                </a:cubicBezTo>
                <a:cubicBezTo>
                  <a:pt x="487" y="76"/>
                  <a:pt x="481" y="54"/>
                  <a:pt x="467" y="39"/>
                </a:cubicBezTo>
                <a:close/>
                <a:moveTo>
                  <a:pt x="279" y="2625"/>
                </a:moveTo>
                <a:cubicBezTo>
                  <a:pt x="279" y="2645"/>
                  <a:pt x="263" y="2661"/>
                  <a:pt x="244" y="2661"/>
                </a:cubicBezTo>
                <a:cubicBezTo>
                  <a:pt x="224" y="2661"/>
                  <a:pt x="208" y="2645"/>
                  <a:pt x="208" y="2625"/>
                </a:cubicBezTo>
                <a:cubicBezTo>
                  <a:pt x="208" y="2605"/>
                  <a:pt x="224" y="2589"/>
                  <a:pt x="244" y="2589"/>
                </a:cubicBezTo>
                <a:cubicBezTo>
                  <a:pt x="263" y="2589"/>
                  <a:pt x="279" y="2605"/>
                  <a:pt x="279" y="2625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1"/>
            </a:solidFill>
            <a:round/>
            <a:headEnd/>
            <a:tailEnd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0C5599-2270-2240-8CCD-538D5B04438C}"/>
              </a:ext>
            </a:extLst>
          </p:cNvPr>
          <p:cNvSpPr/>
          <p:nvPr/>
        </p:nvSpPr>
        <p:spPr>
          <a:xfrm>
            <a:off x="6783749" y="2698329"/>
            <a:ext cx="4249512" cy="4358694"/>
          </a:xfrm>
          <a:prstGeom prst="roundRect">
            <a:avLst>
              <a:gd name="adj" fmla="val 10601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26C38-C5D7-0B4A-963F-D717CEE02AE8}"/>
              </a:ext>
            </a:extLst>
          </p:cNvPr>
          <p:cNvSpPr txBox="1"/>
          <p:nvPr/>
        </p:nvSpPr>
        <p:spPr>
          <a:xfrm>
            <a:off x="7930749" y="6710379"/>
            <a:ext cx="1955510" cy="7503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square" rtlCol="0" anchor="b">
            <a:noAutofit/>
          </a:bodyPr>
          <a:lstStyle/>
          <a:p>
            <a:pPr>
              <a:lnSpc>
                <a:spcPts val="2000"/>
              </a:lnSpc>
            </a:pPr>
            <a:endParaRPr lang="en-US" sz="3999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B3BA9C-4990-8B4D-8E0F-D531F103FB79}"/>
              </a:ext>
            </a:extLst>
          </p:cNvPr>
          <p:cNvSpPr/>
          <p:nvPr/>
        </p:nvSpPr>
        <p:spPr>
          <a:xfrm>
            <a:off x="11569307" y="3292451"/>
            <a:ext cx="4249512" cy="3758749"/>
          </a:xfrm>
          <a:prstGeom prst="roundRect">
            <a:avLst>
              <a:gd name="adj" fmla="val 9964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F98DD-E403-A741-BDF4-4DDB81EFD963}"/>
              </a:ext>
            </a:extLst>
          </p:cNvPr>
          <p:cNvSpPr txBox="1"/>
          <p:nvPr/>
        </p:nvSpPr>
        <p:spPr>
          <a:xfrm>
            <a:off x="12716308" y="6710379"/>
            <a:ext cx="1955510" cy="7503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square" rtlCol="0" anchor="b">
            <a:noAutofit/>
          </a:bodyPr>
          <a:lstStyle/>
          <a:p>
            <a:pPr>
              <a:lnSpc>
                <a:spcPts val="2000"/>
              </a:lnSpc>
            </a:pPr>
            <a:endParaRPr lang="en-US" sz="3999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A927538-F8E0-9243-B497-682C573A24C5}"/>
              </a:ext>
            </a:extLst>
          </p:cNvPr>
          <p:cNvSpPr/>
          <p:nvPr/>
        </p:nvSpPr>
        <p:spPr>
          <a:xfrm>
            <a:off x="16354866" y="2692506"/>
            <a:ext cx="4249512" cy="4358694"/>
          </a:xfrm>
          <a:prstGeom prst="roundRect">
            <a:avLst>
              <a:gd name="adj" fmla="val 8601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20839-B23D-124A-8BFF-0B22333BC8E7}"/>
              </a:ext>
            </a:extLst>
          </p:cNvPr>
          <p:cNvSpPr txBox="1"/>
          <p:nvPr/>
        </p:nvSpPr>
        <p:spPr>
          <a:xfrm>
            <a:off x="17501867" y="6710379"/>
            <a:ext cx="1955510" cy="7503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txBody>
          <a:bodyPr wrap="square" rtlCol="0" anchor="b">
            <a:noAutofit/>
          </a:bodyPr>
          <a:lstStyle/>
          <a:p>
            <a:pPr>
              <a:lnSpc>
                <a:spcPts val="2000"/>
              </a:lnSpc>
            </a:pPr>
            <a:endParaRPr lang="en-US" sz="3999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61F871-4DBD-7543-8AB7-DA29DA4B24B5}"/>
              </a:ext>
            </a:extLst>
          </p:cNvPr>
          <p:cNvSpPr/>
          <p:nvPr/>
        </p:nvSpPr>
        <p:spPr>
          <a:xfrm>
            <a:off x="14001830" y="8744700"/>
            <a:ext cx="4249512" cy="4201194"/>
          </a:xfrm>
          <a:prstGeom prst="roundRect">
            <a:avLst>
              <a:gd name="adj" fmla="val 9329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32FAB77-FEFD-D44A-8E90-B5F3B3B057DC}"/>
              </a:ext>
            </a:extLst>
          </p:cNvPr>
          <p:cNvSpPr/>
          <p:nvPr/>
        </p:nvSpPr>
        <p:spPr>
          <a:xfrm>
            <a:off x="9169198" y="8752805"/>
            <a:ext cx="4249512" cy="3573580"/>
          </a:xfrm>
          <a:prstGeom prst="roundRect">
            <a:avLst>
              <a:gd name="adj" fmla="val 9484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E299C-F341-2D4E-9D49-AD65C5DF34F0}"/>
              </a:ext>
            </a:extLst>
          </p:cNvPr>
          <p:cNvSpPr txBox="1"/>
          <p:nvPr/>
        </p:nvSpPr>
        <p:spPr>
          <a:xfrm>
            <a:off x="10316199" y="8370978"/>
            <a:ext cx="1955510" cy="7503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 anchor="b">
            <a:noAutofit/>
          </a:bodyPr>
          <a:lstStyle/>
          <a:p>
            <a:pPr>
              <a:lnSpc>
                <a:spcPts val="2000"/>
              </a:lnSpc>
            </a:pPr>
            <a:endParaRPr lang="en-US" sz="3999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330DD-C60E-CF4A-A8FA-633FFE5E1865}"/>
              </a:ext>
            </a:extLst>
          </p:cNvPr>
          <p:cNvSpPr txBox="1"/>
          <p:nvPr/>
        </p:nvSpPr>
        <p:spPr>
          <a:xfrm>
            <a:off x="15148830" y="8370978"/>
            <a:ext cx="1955510" cy="7503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square" rtlCol="0" anchor="b">
            <a:noAutofit/>
          </a:bodyPr>
          <a:lstStyle/>
          <a:p>
            <a:pPr>
              <a:lnSpc>
                <a:spcPts val="2000"/>
              </a:lnSpc>
            </a:pPr>
            <a:endParaRPr lang="en-US" sz="3999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EACF22-279C-F64D-B90F-E2AC6F6B8D6D}"/>
              </a:ext>
            </a:extLst>
          </p:cNvPr>
          <p:cNvSpPr txBox="1"/>
          <p:nvPr/>
        </p:nvSpPr>
        <p:spPr>
          <a:xfrm>
            <a:off x="8333445" y="543057"/>
            <a:ext cx="77107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accent2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MEDICAL</a:t>
            </a:r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TIMELINE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AFB29-472B-3446-8655-E54F3154CA6B}"/>
              </a:ext>
            </a:extLst>
          </p:cNvPr>
          <p:cNvSpPr txBox="1"/>
          <p:nvPr/>
        </p:nvSpPr>
        <p:spPr>
          <a:xfrm>
            <a:off x="10033428" y="1651053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CF72A-0CD1-C94D-8214-87948A7D7062}"/>
              </a:ext>
            </a:extLst>
          </p:cNvPr>
          <p:cNvSpPr txBox="1"/>
          <p:nvPr/>
        </p:nvSpPr>
        <p:spPr>
          <a:xfrm>
            <a:off x="8344889" y="6793164"/>
            <a:ext cx="11272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A00DD-3A98-C146-B7AA-A9FF526B5F4F}"/>
              </a:ext>
            </a:extLst>
          </p:cNvPr>
          <p:cNvSpPr txBox="1"/>
          <p:nvPr/>
        </p:nvSpPr>
        <p:spPr>
          <a:xfrm>
            <a:off x="13130446" y="6793164"/>
            <a:ext cx="11272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BBF04-DA32-5949-B398-81AA5BA34DA9}"/>
              </a:ext>
            </a:extLst>
          </p:cNvPr>
          <p:cNvSpPr txBox="1"/>
          <p:nvPr/>
        </p:nvSpPr>
        <p:spPr>
          <a:xfrm>
            <a:off x="17916005" y="6793164"/>
            <a:ext cx="11272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E921E3-7BA2-CF4F-8155-475AF5F3491E}"/>
              </a:ext>
            </a:extLst>
          </p:cNvPr>
          <p:cNvSpPr txBox="1"/>
          <p:nvPr/>
        </p:nvSpPr>
        <p:spPr>
          <a:xfrm>
            <a:off x="10750774" y="8453326"/>
            <a:ext cx="11272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0357C3-E3BE-9247-81C2-0C6177CC51C7}"/>
              </a:ext>
            </a:extLst>
          </p:cNvPr>
          <p:cNvSpPr txBox="1"/>
          <p:nvPr/>
        </p:nvSpPr>
        <p:spPr>
          <a:xfrm>
            <a:off x="15536331" y="8453326"/>
            <a:ext cx="11272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97A12-FCC9-F84C-ABD9-5B4C51BEA4DE}"/>
              </a:ext>
            </a:extLst>
          </p:cNvPr>
          <p:cNvSpPr txBox="1"/>
          <p:nvPr/>
        </p:nvSpPr>
        <p:spPr>
          <a:xfrm>
            <a:off x="7694870" y="3942157"/>
            <a:ext cx="242726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5E0DB7BB-F352-7B40-92B3-FE044EE96B78}"/>
              </a:ext>
            </a:extLst>
          </p:cNvPr>
          <p:cNvSpPr txBox="1">
            <a:spLocks/>
          </p:cNvSpPr>
          <p:nvPr/>
        </p:nvSpPr>
        <p:spPr>
          <a:xfrm>
            <a:off x="6924990" y="4550682"/>
            <a:ext cx="3967025" cy="19786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F97ADD-3B2A-A345-BEDD-9637C444C4A9}"/>
              </a:ext>
            </a:extLst>
          </p:cNvPr>
          <p:cNvSpPr txBox="1"/>
          <p:nvPr/>
        </p:nvSpPr>
        <p:spPr>
          <a:xfrm>
            <a:off x="12480431" y="3942157"/>
            <a:ext cx="242726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0BDD8A2-96CD-9248-9D2A-A7308DF6C200}"/>
              </a:ext>
            </a:extLst>
          </p:cNvPr>
          <p:cNvSpPr txBox="1">
            <a:spLocks/>
          </p:cNvSpPr>
          <p:nvPr/>
        </p:nvSpPr>
        <p:spPr>
          <a:xfrm>
            <a:off x="11710551" y="4550682"/>
            <a:ext cx="3967025" cy="19786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3E9DBA-81C7-B944-8470-43DC16B8C36C}"/>
              </a:ext>
            </a:extLst>
          </p:cNvPr>
          <p:cNvSpPr txBox="1"/>
          <p:nvPr/>
        </p:nvSpPr>
        <p:spPr>
          <a:xfrm>
            <a:off x="17286109" y="3942157"/>
            <a:ext cx="242726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1DE91B3-14FC-F147-A54B-DA31B03DEF8A}"/>
              </a:ext>
            </a:extLst>
          </p:cNvPr>
          <p:cNvSpPr txBox="1">
            <a:spLocks/>
          </p:cNvSpPr>
          <p:nvPr/>
        </p:nvSpPr>
        <p:spPr>
          <a:xfrm>
            <a:off x="16516229" y="4550682"/>
            <a:ext cx="3967025" cy="19786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EB146B-6A79-9345-A4D2-1755217A40F0}"/>
              </a:ext>
            </a:extLst>
          </p:cNvPr>
          <p:cNvSpPr txBox="1"/>
          <p:nvPr/>
        </p:nvSpPr>
        <p:spPr>
          <a:xfrm>
            <a:off x="10067999" y="9332536"/>
            <a:ext cx="242726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FC042F0-2B6B-2949-8F6D-D19A7CEB3EBA}"/>
              </a:ext>
            </a:extLst>
          </p:cNvPr>
          <p:cNvSpPr txBox="1">
            <a:spLocks/>
          </p:cNvSpPr>
          <p:nvPr/>
        </p:nvSpPr>
        <p:spPr>
          <a:xfrm>
            <a:off x="9298119" y="9941061"/>
            <a:ext cx="3967025" cy="1978685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AA17FB-A747-ED4C-8414-D93E2C0B2DAC}"/>
              </a:ext>
            </a:extLst>
          </p:cNvPr>
          <p:cNvSpPr txBox="1"/>
          <p:nvPr/>
        </p:nvSpPr>
        <p:spPr>
          <a:xfrm>
            <a:off x="14907347" y="9332536"/>
            <a:ext cx="242726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6CAFCB2-BBF1-6F4E-BA4B-A6DD80153C6F}"/>
              </a:ext>
            </a:extLst>
          </p:cNvPr>
          <p:cNvSpPr txBox="1">
            <a:spLocks/>
          </p:cNvSpPr>
          <p:nvPr/>
        </p:nvSpPr>
        <p:spPr>
          <a:xfrm>
            <a:off x="14137467" y="9941061"/>
            <a:ext cx="3967025" cy="1978685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117852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46887-2A93-6844-8786-BE9DA4B8433C}"/>
              </a:ext>
            </a:extLst>
          </p:cNvPr>
          <p:cNvSpPr txBox="1"/>
          <p:nvPr/>
        </p:nvSpPr>
        <p:spPr>
          <a:xfrm>
            <a:off x="7983987" y="543057"/>
            <a:ext cx="84096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accent2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BRAIN</a:t>
            </a:r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3D887-59FF-9446-8906-CC8AA15B0033}"/>
              </a:ext>
            </a:extLst>
          </p:cNvPr>
          <p:cNvSpPr txBox="1"/>
          <p:nvPr/>
        </p:nvSpPr>
        <p:spPr>
          <a:xfrm>
            <a:off x="10033428" y="1651053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grpSp>
        <p:nvGrpSpPr>
          <p:cNvPr id="4" name="Group 73">
            <a:extLst>
              <a:ext uri="{FF2B5EF4-FFF2-40B4-BE49-F238E27FC236}">
                <a16:creationId xmlns:a16="http://schemas.microsoft.com/office/drawing/2014/main" id="{4EDEA1CE-82FC-B14E-A474-6F10BF8BB6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43242" y="4630157"/>
            <a:ext cx="6605427" cy="6566024"/>
            <a:chOff x="537" y="1317"/>
            <a:chExt cx="2011" cy="1999"/>
          </a:xfrm>
          <a:solidFill>
            <a:schemeClr val="accent1"/>
          </a:solidFill>
        </p:grpSpPr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1B26DEB7-3C90-6D48-97A8-07DEDDD0E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" y="1501"/>
              <a:ext cx="369" cy="576"/>
            </a:xfrm>
            <a:custGeom>
              <a:avLst/>
              <a:gdLst>
                <a:gd name="T0" fmla="*/ 1 w 94"/>
                <a:gd name="T1" fmla="*/ 147 h 147"/>
                <a:gd name="T2" fmla="*/ 0 w 94"/>
                <a:gd name="T3" fmla="*/ 146 h 147"/>
                <a:gd name="T4" fmla="*/ 0 w 94"/>
                <a:gd name="T5" fmla="*/ 145 h 147"/>
                <a:gd name="T6" fmla="*/ 82 w 94"/>
                <a:gd name="T7" fmla="*/ 0 h 147"/>
                <a:gd name="T8" fmla="*/ 83 w 94"/>
                <a:gd name="T9" fmla="*/ 0 h 147"/>
                <a:gd name="T10" fmla="*/ 84 w 94"/>
                <a:gd name="T11" fmla="*/ 1 h 147"/>
                <a:gd name="T12" fmla="*/ 94 w 94"/>
                <a:gd name="T13" fmla="*/ 141 h 147"/>
                <a:gd name="T14" fmla="*/ 94 w 94"/>
                <a:gd name="T15" fmla="*/ 141 h 147"/>
                <a:gd name="T16" fmla="*/ 93 w 94"/>
                <a:gd name="T17" fmla="*/ 142 h 147"/>
                <a:gd name="T18" fmla="*/ 1 w 94"/>
                <a:gd name="T19" fmla="*/ 147 h 147"/>
                <a:gd name="T20" fmla="*/ 1 w 94"/>
                <a:gd name="T21" fmla="*/ 147 h 147"/>
                <a:gd name="T22" fmla="*/ 82 w 94"/>
                <a:gd name="T23" fmla="*/ 5 h 147"/>
                <a:gd name="T24" fmla="*/ 3 w 94"/>
                <a:gd name="T25" fmla="*/ 144 h 147"/>
                <a:gd name="T26" fmla="*/ 92 w 94"/>
                <a:gd name="T27" fmla="*/ 140 h 147"/>
                <a:gd name="T28" fmla="*/ 82 w 94"/>
                <a:gd name="T29" fmla="*/ 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47">
                  <a:moveTo>
                    <a:pt x="1" y="147"/>
                  </a:moveTo>
                  <a:cubicBezTo>
                    <a:pt x="0" y="147"/>
                    <a:pt x="0" y="146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4" y="0"/>
                    <a:pt x="84" y="0"/>
                    <a:pt x="84" y="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lose/>
                  <a:moveTo>
                    <a:pt x="82" y="5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92" y="140"/>
                    <a:pt x="92" y="140"/>
                    <a:pt x="92" y="140"/>
                  </a:cubicBezTo>
                  <a:lnTo>
                    <a:pt x="8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" name="Freeform 75">
              <a:extLst>
                <a:ext uri="{FF2B5EF4-FFF2-40B4-BE49-F238E27FC236}">
                  <a16:creationId xmlns:a16="http://schemas.microsoft.com/office/drawing/2014/main" id="{EA06BAC3-C8C0-3244-A3F2-92DCF7675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501"/>
              <a:ext cx="302" cy="557"/>
            </a:xfrm>
            <a:custGeom>
              <a:avLst/>
              <a:gdLst>
                <a:gd name="T0" fmla="*/ 11 w 77"/>
                <a:gd name="T1" fmla="*/ 142 h 142"/>
                <a:gd name="T2" fmla="*/ 11 w 77"/>
                <a:gd name="T3" fmla="*/ 142 h 142"/>
                <a:gd name="T4" fmla="*/ 10 w 77"/>
                <a:gd name="T5" fmla="*/ 141 h 142"/>
                <a:gd name="T6" fmla="*/ 0 w 77"/>
                <a:gd name="T7" fmla="*/ 1 h 142"/>
                <a:gd name="T8" fmla="*/ 1 w 77"/>
                <a:gd name="T9" fmla="*/ 0 h 142"/>
                <a:gd name="T10" fmla="*/ 2 w 77"/>
                <a:gd name="T11" fmla="*/ 0 h 142"/>
                <a:gd name="T12" fmla="*/ 77 w 77"/>
                <a:gd name="T13" fmla="*/ 74 h 142"/>
                <a:gd name="T14" fmla="*/ 77 w 77"/>
                <a:gd name="T15" fmla="*/ 75 h 142"/>
                <a:gd name="T16" fmla="*/ 12 w 77"/>
                <a:gd name="T17" fmla="*/ 141 h 142"/>
                <a:gd name="T18" fmla="*/ 11 w 77"/>
                <a:gd name="T19" fmla="*/ 142 h 142"/>
                <a:gd name="T20" fmla="*/ 2 w 77"/>
                <a:gd name="T21" fmla="*/ 4 h 142"/>
                <a:gd name="T22" fmla="*/ 12 w 77"/>
                <a:gd name="T23" fmla="*/ 138 h 142"/>
                <a:gd name="T24" fmla="*/ 75 w 77"/>
                <a:gd name="T25" fmla="*/ 75 h 142"/>
                <a:gd name="T26" fmla="*/ 2 w 77"/>
                <a:gd name="T27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142">
                  <a:moveTo>
                    <a:pt x="11" y="142"/>
                  </a:move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4"/>
                    <a:pt x="77" y="75"/>
                    <a:pt x="77" y="75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2"/>
                    <a:pt x="11" y="142"/>
                    <a:pt x="11" y="142"/>
                  </a:cubicBezTo>
                  <a:close/>
                  <a:moveTo>
                    <a:pt x="2" y="4"/>
                  </a:moveTo>
                  <a:cubicBezTo>
                    <a:pt x="12" y="138"/>
                    <a:pt x="12" y="138"/>
                    <a:pt x="12" y="138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" name="Freeform 76">
              <a:extLst>
                <a:ext uri="{FF2B5EF4-FFF2-40B4-BE49-F238E27FC236}">
                  <a16:creationId xmlns:a16="http://schemas.microsoft.com/office/drawing/2014/main" id="{C8F0422D-9EB0-CC4B-AC0C-2CCEDD48F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" y="1791"/>
              <a:ext cx="279" cy="490"/>
            </a:xfrm>
            <a:custGeom>
              <a:avLst/>
              <a:gdLst>
                <a:gd name="T0" fmla="*/ 70 w 71"/>
                <a:gd name="T1" fmla="*/ 125 h 125"/>
                <a:gd name="T2" fmla="*/ 69 w 71"/>
                <a:gd name="T3" fmla="*/ 124 h 125"/>
                <a:gd name="T4" fmla="*/ 0 w 71"/>
                <a:gd name="T5" fmla="*/ 67 h 125"/>
                <a:gd name="T6" fmla="*/ 0 w 71"/>
                <a:gd name="T7" fmla="*/ 67 h 125"/>
                <a:gd name="T8" fmla="*/ 0 w 71"/>
                <a:gd name="T9" fmla="*/ 66 h 125"/>
                <a:gd name="T10" fmla="*/ 65 w 71"/>
                <a:gd name="T11" fmla="*/ 0 h 125"/>
                <a:gd name="T12" fmla="*/ 66 w 71"/>
                <a:gd name="T13" fmla="*/ 0 h 125"/>
                <a:gd name="T14" fmla="*/ 67 w 71"/>
                <a:gd name="T15" fmla="*/ 1 h 125"/>
                <a:gd name="T16" fmla="*/ 71 w 71"/>
                <a:gd name="T17" fmla="*/ 123 h 125"/>
                <a:gd name="T18" fmla="*/ 70 w 71"/>
                <a:gd name="T19" fmla="*/ 124 h 125"/>
                <a:gd name="T20" fmla="*/ 70 w 71"/>
                <a:gd name="T21" fmla="*/ 125 h 125"/>
                <a:gd name="T22" fmla="*/ 3 w 71"/>
                <a:gd name="T23" fmla="*/ 67 h 125"/>
                <a:gd name="T24" fmla="*/ 69 w 71"/>
                <a:gd name="T25" fmla="*/ 121 h 125"/>
                <a:gd name="T26" fmla="*/ 65 w 71"/>
                <a:gd name="T27" fmla="*/ 3 h 125"/>
                <a:gd name="T28" fmla="*/ 3 w 71"/>
                <a:gd name="T29" fmla="*/ 6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25">
                  <a:moveTo>
                    <a:pt x="70" y="125"/>
                  </a:moveTo>
                  <a:cubicBezTo>
                    <a:pt x="70" y="125"/>
                    <a:pt x="69" y="124"/>
                    <a:pt x="69" y="1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4"/>
                    <a:pt x="71" y="124"/>
                    <a:pt x="70" y="124"/>
                  </a:cubicBezTo>
                  <a:cubicBezTo>
                    <a:pt x="70" y="125"/>
                    <a:pt x="70" y="125"/>
                    <a:pt x="70" y="125"/>
                  </a:cubicBezTo>
                  <a:close/>
                  <a:moveTo>
                    <a:pt x="3" y="67"/>
                  </a:moveTo>
                  <a:cubicBezTo>
                    <a:pt x="69" y="121"/>
                    <a:pt x="69" y="121"/>
                    <a:pt x="69" y="121"/>
                  </a:cubicBezTo>
                  <a:cubicBezTo>
                    <a:pt x="65" y="3"/>
                    <a:pt x="65" y="3"/>
                    <a:pt x="65" y="3"/>
                  </a:cubicBezTo>
                  <a:lnTo>
                    <a:pt x="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BF6CC98-2880-E145-A08D-58DC71A94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" y="2050"/>
              <a:ext cx="279" cy="325"/>
            </a:xfrm>
            <a:custGeom>
              <a:avLst/>
              <a:gdLst>
                <a:gd name="T0" fmla="*/ 44 w 71"/>
                <a:gd name="T1" fmla="*/ 83 h 83"/>
                <a:gd name="T2" fmla="*/ 44 w 71"/>
                <a:gd name="T3" fmla="*/ 83 h 83"/>
                <a:gd name="T4" fmla="*/ 43 w 71"/>
                <a:gd name="T5" fmla="*/ 82 h 83"/>
                <a:gd name="T6" fmla="*/ 0 w 71"/>
                <a:gd name="T7" fmla="*/ 1 h 83"/>
                <a:gd name="T8" fmla="*/ 0 w 71"/>
                <a:gd name="T9" fmla="*/ 0 h 83"/>
                <a:gd name="T10" fmla="*/ 2 w 71"/>
                <a:gd name="T11" fmla="*/ 0 h 83"/>
                <a:gd name="T12" fmla="*/ 71 w 71"/>
                <a:gd name="T13" fmla="*/ 57 h 83"/>
                <a:gd name="T14" fmla="*/ 71 w 71"/>
                <a:gd name="T15" fmla="*/ 57 h 83"/>
                <a:gd name="T16" fmla="*/ 71 w 71"/>
                <a:gd name="T17" fmla="*/ 58 h 83"/>
                <a:gd name="T18" fmla="*/ 45 w 71"/>
                <a:gd name="T19" fmla="*/ 83 h 83"/>
                <a:gd name="T20" fmla="*/ 44 w 71"/>
                <a:gd name="T21" fmla="*/ 83 h 83"/>
                <a:gd name="T22" fmla="*/ 4 w 71"/>
                <a:gd name="T23" fmla="*/ 5 h 83"/>
                <a:gd name="T24" fmla="*/ 45 w 71"/>
                <a:gd name="T25" fmla="*/ 80 h 83"/>
                <a:gd name="T26" fmla="*/ 68 w 71"/>
                <a:gd name="T27" fmla="*/ 58 h 83"/>
                <a:gd name="T28" fmla="*/ 4 w 71"/>
                <a:gd name="T2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83">
                  <a:moveTo>
                    <a:pt x="44" y="83"/>
                  </a:moveTo>
                  <a:cubicBezTo>
                    <a:pt x="44" y="83"/>
                    <a:pt x="44" y="83"/>
                    <a:pt x="44" y="83"/>
                  </a:cubicBezTo>
                  <a:cubicBezTo>
                    <a:pt x="44" y="83"/>
                    <a:pt x="44" y="83"/>
                    <a:pt x="43" y="8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4" y="83"/>
                    <a:pt x="44" y="83"/>
                  </a:cubicBezTo>
                  <a:close/>
                  <a:moveTo>
                    <a:pt x="4" y="5"/>
                  </a:moveTo>
                  <a:cubicBezTo>
                    <a:pt x="45" y="80"/>
                    <a:pt x="45" y="80"/>
                    <a:pt x="45" y="80"/>
                  </a:cubicBezTo>
                  <a:cubicBezTo>
                    <a:pt x="68" y="58"/>
                    <a:pt x="68" y="58"/>
                    <a:pt x="68" y="58"/>
                  </a:cubicBez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" name="Freeform 78">
              <a:extLst>
                <a:ext uri="{FF2B5EF4-FFF2-40B4-BE49-F238E27FC236}">
                  <a16:creationId xmlns:a16="http://schemas.microsoft.com/office/drawing/2014/main" id="{D0102439-EF46-4F48-9820-93ECB7845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1560"/>
              <a:ext cx="220" cy="380"/>
            </a:xfrm>
            <a:custGeom>
              <a:avLst/>
              <a:gdLst>
                <a:gd name="T0" fmla="*/ 55 w 56"/>
                <a:gd name="T1" fmla="*/ 97 h 97"/>
                <a:gd name="T2" fmla="*/ 55 w 56"/>
                <a:gd name="T3" fmla="*/ 97 h 97"/>
                <a:gd name="T4" fmla="*/ 1 w 56"/>
                <a:gd name="T5" fmla="*/ 36 h 97"/>
                <a:gd name="T6" fmla="*/ 1 w 56"/>
                <a:gd name="T7" fmla="*/ 35 h 97"/>
                <a:gd name="T8" fmla="*/ 1 w 56"/>
                <a:gd name="T9" fmla="*/ 34 h 97"/>
                <a:gd name="T10" fmla="*/ 55 w 56"/>
                <a:gd name="T11" fmla="*/ 0 h 97"/>
                <a:gd name="T12" fmla="*/ 56 w 56"/>
                <a:gd name="T13" fmla="*/ 0 h 97"/>
                <a:gd name="T14" fmla="*/ 56 w 56"/>
                <a:gd name="T15" fmla="*/ 1 h 97"/>
                <a:gd name="T16" fmla="*/ 56 w 56"/>
                <a:gd name="T17" fmla="*/ 96 h 97"/>
                <a:gd name="T18" fmla="*/ 56 w 56"/>
                <a:gd name="T19" fmla="*/ 97 h 97"/>
                <a:gd name="T20" fmla="*/ 55 w 56"/>
                <a:gd name="T21" fmla="*/ 97 h 97"/>
                <a:gd name="T22" fmla="*/ 3 w 56"/>
                <a:gd name="T23" fmla="*/ 35 h 97"/>
                <a:gd name="T24" fmla="*/ 54 w 56"/>
                <a:gd name="T25" fmla="*/ 94 h 97"/>
                <a:gd name="T26" fmla="*/ 54 w 56"/>
                <a:gd name="T27" fmla="*/ 3 h 97"/>
                <a:gd name="T28" fmla="*/ 3 w 56"/>
                <a:gd name="T29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97">
                  <a:moveTo>
                    <a:pt x="55" y="97"/>
                  </a:moveTo>
                  <a:cubicBezTo>
                    <a:pt x="55" y="97"/>
                    <a:pt x="55" y="97"/>
                    <a:pt x="55" y="9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1" y="35"/>
                    <a:pt x="1" y="35"/>
                    <a:pt x="1" y="3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1"/>
                    <a:pt x="56" y="1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55" y="97"/>
                    <a:pt x="55" y="97"/>
                  </a:cubicBezTo>
                  <a:close/>
                  <a:moveTo>
                    <a:pt x="3" y="35"/>
                  </a:moveTo>
                  <a:cubicBezTo>
                    <a:pt x="54" y="94"/>
                    <a:pt x="54" y="94"/>
                    <a:pt x="54" y="94"/>
                  </a:cubicBezTo>
                  <a:cubicBezTo>
                    <a:pt x="54" y="3"/>
                    <a:pt x="54" y="3"/>
                    <a:pt x="54" y="3"/>
                  </a:cubicBezTo>
                  <a:lnTo>
                    <a:pt x="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" name="Freeform 79">
              <a:extLst>
                <a:ext uri="{FF2B5EF4-FFF2-40B4-BE49-F238E27FC236}">
                  <a16:creationId xmlns:a16="http://schemas.microsoft.com/office/drawing/2014/main" id="{F0860481-5CEF-CF4B-84CF-D0C5958A00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" y="1560"/>
              <a:ext cx="275" cy="259"/>
            </a:xfrm>
            <a:custGeom>
              <a:avLst/>
              <a:gdLst>
                <a:gd name="T0" fmla="*/ 28 w 70"/>
                <a:gd name="T1" fmla="*/ 66 h 66"/>
                <a:gd name="T2" fmla="*/ 28 w 70"/>
                <a:gd name="T3" fmla="*/ 66 h 66"/>
                <a:gd name="T4" fmla="*/ 28 w 70"/>
                <a:gd name="T5" fmla="*/ 65 h 66"/>
                <a:gd name="T6" fmla="*/ 1 w 70"/>
                <a:gd name="T7" fmla="*/ 1 h 66"/>
                <a:gd name="T8" fmla="*/ 1 w 70"/>
                <a:gd name="T9" fmla="*/ 0 h 66"/>
                <a:gd name="T10" fmla="*/ 2 w 70"/>
                <a:gd name="T11" fmla="*/ 0 h 66"/>
                <a:gd name="T12" fmla="*/ 69 w 70"/>
                <a:gd name="T13" fmla="*/ 31 h 66"/>
                <a:gd name="T14" fmla="*/ 70 w 70"/>
                <a:gd name="T15" fmla="*/ 32 h 66"/>
                <a:gd name="T16" fmla="*/ 70 w 70"/>
                <a:gd name="T17" fmla="*/ 33 h 66"/>
                <a:gd name="T18" fmla="*/ 29 w 70"/>
                <a:gd name="T19" fmla="*/ 66 h 66"/>
                <a:gd name="T20" fmla="*/ 28 w 70"/>
                <a:gd name="T21" fmla="*/ 66 h 66"/>
                <a:gd name="T22" fmla="*/ 4 w 70"/>
                <a:gd name="T23" fmla="*/ 3 h 66"/>
                <a:gd name="T24" fmla="*/ 29 w 70"/>
                <a:gd name="T25" fmla="*/ 63 h 66"/>
                <a:gd name="T26" fmla="*/ 67 w 70"/>
                <a:gd name="T27" fmla="*/ 33 h 66"/>
                <a:gd name="T28" fmla="*/ 4 w 70"/>
                <a:gd name="T2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6">
                  <a:moveTo>
                    <a:pt x="28" y="66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8" y="66"/>
                  </a:cubicBezTo>
                  <a:close/>
                  <a:moveTo>
                    <a:pt x="4" y="3"/>
                  </a:moveTo>
                  <a:cubicBezTo>
                    <a:pt x="29" y="63"/>
                    <a:pt x="29" y="63"/>
                    <a:pt x="29" y="63"/>
                  </a:cubicBezTo>
                  <a:cubicBezTo>
                    <a:pt x="67" y="33"/>
                    <a:pt x="67" y="33"/>
                    <a:pt x="67" y="33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" name="Freeform 80">
              <a:extLst>
                <a:ext uri="{FF2B5EF4-FFF2-40B4-BE49-F238E27FC236}">
                  <a16:creationId xmlns:a16="http://schemas.microsoft.com/office/drawing/2014/main" id="{1D858483-AE22-F443-BA74-AB5CF41B4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3237"/>
              <a:ext cx="153" cy="75"/>
            </a:xfrm>
            <a:custGeom>
              <a:avLst/>
              <a:gdLst>
                <a:gd name="T0" fmla="*/ 13 w 39"/>
                <a:gd name="T1" fmla="*/ 19 h 19"/>
                <a:gd name="T2" fmla="*/ 12 w 39"/>
                <a:gd name="T3" fmla="*/ 18 h 19"/>
                <a:gd name="T4" fmla="*/ 1 w 39"/>
                <a:gd name="T5" fmla="*/ 6 h 19"/>
                <a:gd name="T6" fmla="*/ 0 w 39"/>
                <a:gd name="T7" fmla="*/ 5 h 19"/>
                <a:gd name="T8" fmla="*/ 1 w 39"/>
                <a:gd name="T9" fmla="*/ 4 h 19"/>
                <a:gd name="T10" fmla="*/ 35 w 39"/>
                <a:gd name="T11" fmla="*/ 0 h 19"/>
                <a:gd name="T12" fmla="*/ 36 w 39"/>
                <a:gd name="T13" fmla="*/ 1 h 19"/>
                <a:gd name="T14" fmla="*/ 39 w 39"/>
                <a:gd name="T15" fmla="*/ 14 h 19"/>
                <a:gd name="T16" fmla="*/ 38 w 39"/>
                <a:gd name="T17" fmla="*/ 15 h 19"/>
                <a:gd name="T18" fmla="*/ 38 w 39"/>
                <a:gd name="T19" fmla="*/ 16 h 19"/>
                <a:gd name="T20" fmla="*/ 13 w 39"/>
                <a:gd name="T21" fmla="*/ 19 h 19"/>
                <a:gd name="T22" fmla="*/ 13 w 39"/>
                <a:gd name="T23" fmla="*/ 19 h 19"/>
                <a:gd name="T24" fmla="*/ 4 w 39"/>
                <a:gd name="T25" fmla="*/ 6 h 19"/>
                <a:gd name="T26" fmla="*/ 13 w 39"/>
                <a:gd name="T27" fmla="*/ 16 h 19"/>
                <a:gd name="T28" fmla="*/ 36 w 39"/>
                <a:gd name="T29" fmla="*/ 14 h 19"/>
                <a:gd name="T30" fmla="*/ 34 w 39"/>
                <a:gd name="T31" fmla="*/ 2 h 19"/>
                <a:gd name="T32" fmla="*/ 4 w 39"/>
                <a:gd name="T3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9">
                  <a:moveTo>
                    <a:pt x="13" y="19"/>
                  </a:moveTo>
                  <a:cubicBezTo>
                    <a:pt x="13" y="19"/>
                    <a:pt x="12" y="18"/>
                    <a:pt x="12" y="1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7" y="9"/>
                    <a:pt x="39" y="14"/>
                    <a:pt x="39" y="14"/>
                  </a:cubicBezTo>
                  <a:cubicBezTo>
                    <a:pt x="39" y="15"/>
                    <a:pt x="39" y="15"/>
                    <a:pt x="38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lose/>
                  <a:moveTo>
                    <a:pt x="4" y="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2"/>
                    <a:pt x="35" y="8"/>
                    <a:pt x="34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" name="Freeform 81">
              <a:extLst>
                <a:ext uri="{FF2B5EF4-FFF2-40B4-BE49-F238E27FC236}">
                  <a16:creationId xmlns:a16="http://schemas.microsoft.com/office/drawing/2014/main" id="{04909E7B-9485-774C-B7C1-23D758091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1458"/>
              <a:ext cx="67" cy="51"/>
            </a:xfrm>
            <a:custGeom>
              <a:avLst/>
              <a:gdLst>
                <a:gd name="T0" fmla="*/ 16 w 17"/>
                <a:gd name="T1" fmla="*/ 13 h 13"/>
                <a:gd name="T2" fmla="*/ 16 w 17"/>
                <a:gd name="T3" fmla="*/ 13 h 13"/>
                <a:gd name="T4" fmla="*/ 1 w 17"/>
                <a:gd name="T5" fmla="*/ 9 h 13"/>
                <a:gd name="T6" fmla="*/ 0 w 17"/>
                <a:gd name="T7" fmla="*/ 8 h 13"/>
                <a:gd name="T8" fmla="*/ 0 w 17"/>
                <a:gd name="T9" fmla="*/ 7 h 13"/>
                <a:gd name="T10" fmla="*/ 10 w 17"/>
                <a:gd name="T11" fmla="*/ 0 h 13"/>
                <a:gd name="T12" fmla="*/ 11 w 17"/>
                <a:gd name="T13" fmla="*/ 0 h 13"/>
                <a:gd name="T14" fmla="*/ 12 w 17"/>
                <a:gd name="T15" fmla="*/ 0 h 13"/>
                <a:gd name="T16" fmla="*/ 17 w 17"/>
                <a:gd name="T17" fmla="*/ 12 h 13"/>
                <a:gd name="T18" fmla="*/ 17 w 17"/>
                <a:gd name="T19" fmla="*/ 13 h 13"/>
                <a:gd name="T20" fmla="*/ 16 w 17"/>
                <a:gd name="T21" fmla="*/ 13 h 13"/>
                <a:gd name="T22" fmla="*/ 3 w 17"/>
                <a:gd name="T23" fmla="*/ 8 h 13"/>
                <a:gd name="T24" fmla="*/ 14 w 17"/>
                <a:gd name="T25" fmla="*/ 10 h 13"/>
                <a:gd name="T26" fmla="*/ 10 w 17"/>
                <a:gd name="T27" fmla="*/ 2 h 13"/>
                <a:gd name="T28" fmla="*/ 3 w 17"/>
                <a:gd name="T2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3"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4" y="5"/>
                    <a:pt x="7" y="2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7" y="13"/>
                    <a:pt x="16" y="13"/>
                    <a:pt x="16" y="13"/>
                  </a:cubicBezTo>
                  <a:close/>
                  <a:moveTo>
                    <a:pt x="3" y="8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4"/>
                    <a:pt x="6" y="6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" name="Freeform 82">
              <a:extLst>
                <a:ext uri="{FF2B5EF4-FFF2-40B4-BE49-F238E27FC236}">
                  <a16:creationId xmlns:a16="http://schemas.microsoft.com/office/drawing/2014/main" id="{442C328D-1439-7D4A-B7C5-BCDCC38AEE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560"/>
              <a:ext cx="298" cy="380"/>
            </a:xfrm>
            <a:custGeom>
              <a:avLst/>
              <a:gdLst>
                <a:gd name="T0" fmla="*/ 1 w 76"/>
                <a:gd name="T1" fmla="*/ 97 h 97"/>
                <a:gd name="T2" fmla="*/ 1 w 76"/>
                <a:gd name="T3" fmla="*/ 97 h 97"/>
                <a:gd name="T4" fmla="*/ 0 w 76"/>
                <a:gd name="T5" fmla="*/ 96 h 97"/>
                <a:gd name="T6" fmla="*/ 0 w 76"/>
                <a:gd name="T7" fmla="*/ 1 h 97"/>
                <a:gd name="T8" fmla="*/ 1 w 76"/>
                <a:gd name="T9" fmla="*/ 0 h 97"/>
                <a:gd name="T10" fmla="*/ 2 w 76"/>
                <a:gd name="T11" fmla="*/ 0 h 97"/>
                <a:gd name="T12" fmla="*/ 69 w 76"/>
                <a:gd name="T13" fmla="*/ 76 h 97"/>
                <a:gd name="T14" fmla="*/ 69 w 76"/>
                <a:gd name="T15" fmla="*/ 77 h 97"/>
                <a:gd name="T16" fmla="*/ 70 w 76"/>
                <a:gd name="T17" fmla="*/ 81 h 97"/>
                <a:gd name="T18" fmla="*/ 70 w 76"/>
                <a:gd name="T19" fmla="*/ 90 h 97"/>
                <a:gd name="T20" fmla="*/ 75 w 76"/>
                <a:gd name="T21" fmla="*/ 95 h 97"/>
                <a:gd name="T22" fmla="*/ 76 w 76"/>
                <a:gd name="T23" fmla="*/ 96 h 97"/>
                <a:gd name="T24" fmla="*/ 75 w 76"/>
                <a:gd name="T25" fmla="*/ 97 h 97"/>
                <a:gd name="T26" fmla="*/ 1 w 76"/>
                <a:gd name="T27" fmla="*/ 97 h 97"/>
                <a:gd name="T28" fmla="*/ 1 w 76"/>
                <a:gd name="T29" fmla="*/ 97 h 97"/>
                <a:gd name="T30" fmla="*/ 2 w 76"/>
                <a:gd name="T31" fmla="*/ 4 h 97"/>
                <a:gd name="T32" fmla="*/ 2 w 76"/>
                <a:gd name="T33" fmla="*/ 95 h 97"/>
                <a:gd name="T34" fmla="*/ 72 w 76"/>
                <a:gd name="T35" fmla="*/ 95 h 97"/>
                <a:gd name="T36" fmla="*/ 68 w 76"/>
                <a:gd name="T37" fmla="*/ 91 h 97"/>
                <a:gd name="T38" fmla="*/ 68 w 76"/>
                <a:gd name="T39" fmla="*/ 90 h 97"/>
                <a:gd name="T40" fmla="*/ 68 w 76"/>
                <a:gd name="T41" fmla="*/ 82 h 97"/>
                <a:gd name="T42" fmla="*/ 67 w 76"/>
                <a:gd name="T43" fmla="*/ 77 h 97"/>
                <a:gd name="T44" fmla="*/ 2 w 76"/>
                <a:gd name="T45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97">
                  <a:moveTo>
                    <a:pt x="1" y="97"/>
                  </a:moveTo>
                  <a:cubicBezTo>
                    <a:pt x="1" y="97"/>
                    <a:pt x="1" y="97"/>
                    <a:pt x="1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6"/>
                    <a:pt x="69" y="77"/>
                    <a:pt x="69" y="77"/>
                  </a:cubicBezTo>
                  <a:cubicBezTo>
                    <a:pt x="69" y="78"/>
                    <a:pt x="70" y="80"/>
                    <a:pt x="70" y="81"/>
                  </a:cubicBezTo>
                  <a:cubicBezTo>
                    <a:pt x="70" y="84"/>
                    <a:pt x="70" y="87"/>
                    <a:pt x="70" y="90"/>
                  </a:cubicBezTo>
                  <a:cubicBezTo>
                    <a:pt x="72" y="91"/>
                    <a:pt x="74" y="93"/>
                    <a:pt x="75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lose/>
                  <a:moveTo>
                    <a:pt x="2" y="4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1" y="94"/>
                    <a:pt x="70" y="92"/>
                    <a:pt x="68" y="91"/>
                  </a:cubicBezTo>
                  <a:cubicBezTo>
                    <a:pt x="68" y="91"/>
                    <a:pt x="68" y="91"/>
                    <a:pt x="68" y="90"/>
                  </a:cubicBezTo>
                  <a:cubicBezTo>
                    <a:pt x="68" y="87"/>
                    <a:pt x="68" y="84"/>
                    <a:pt x="68" y="82"/>
                  </a:cubicBezTo>
                  <a:cubicBezTo>
                    <a:pt x="67" y="80"/>
                    <a:pt x="67" y="79"/>
                    <a:pt x="67" y="77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" name="Freeform 83">
              <a:extLst>
                <a:ext uri="{FF2B5EF4-FFF2-40B4-BE49-F238E27FC236}">
                  <a16:creationId xmlns:a16="http://schemas.microsoft.com/office/drawing/2014/main" id="{78D68659-F842-8440-AF0A-15BEDFC2F3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" y="2367"/>
              <a:ext cx="181" cy="192"/>
            </a:xfrm>
            <a:custGeom>
              <a:avLst/>
              <a:gdLst>
                <a:gd name="T0" fmla="*/ 40 w 46"/>
                <a:gd name="T1" fmla="*/ 49 h 49"/>
                <a:gd name="T2" fmla="*/ 40 w 46"/>
                <a:gd name="T3" fmla="*/ 49 h 49"/>
                <a:gd name="T4" fmla="*/ 12 w 46"/>
                <a:gd name="T5" fmla="*/ 45 h 49"/>
                <a:gd name="T6" fmla="*/ 12 w 46"/>
                <a:gd name="T7" fmla="*/ 45 h 49"/>
                <a:gd name="T8" fmla="*/ 0 w 46"/>
                <a:gd name="T9" fmla="*/ 20 h 49"/>
                <a:gd name="T10" fmla="*/ 1 w 46"/>
                <a:gd name="T11" fmla="*/ 19 h 49"/>
                <a:gd name="T12" fmla="*/ 45 w 46"/>
                <a:gd name="T13" fmla="*/ 0 h 49"/>
                <a:gd name="T14" fmla="*/ 46 w 46"/>
                <a:gd name="T15" fmla="*/ 0 h 49"/>
                <a:gd name="T16" fmla="*/ 46 w 46"/>
                <a:gd name="T17" fmla="*/ 1 h 49"/>
                <a:gd name="T18" fmla="*/ 41 w 46"/>
                <a:gd name="T19" fmla="*/ 48 h 49"/>
                <a:gd name="T20" fmla="*/ 41 w 46"/>
                <a:gd name="T21" fmla="*/ 48 h 49"/>
                <a:gd name="T22" fmla="*/ 40 w 46"/>
                <a:gd name="T23" fmla="*/ 49 h 49"/>
                <a:gd name="T24" fmla="*/ 13 w 46"/>
                <a:gd name="T25" fmla="*/ 43 h 49"/>
                <a:gd name="T26" fmla="*/ 39 w 46"/>
                <a:gd name="T27" fmla="*/ 46 h 49"/>
                <a:gd name="T28" fmla="*/ 44 w 46"/>
                <a:gd name="T29" fmla="*/ 3 h 49"/>
                <a:gd name="T30" fmla="*/ 2 w 46"/>
                <a:gd name="T31" fmla="*/ 21 h 49"/>
                <a:gd name="T32" fmla="*/ 13 w 46"/>
                <a:gd name="T33" fmla="*/ 4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9">
                  <a:moveTo>
                    <a:pt x="40" y="49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6" y="37"/>
                    <a:pt x="3" y="29"/>
                    <a:pt x="0" y="20"/>
                  </a:cubicBezTo>
                  <a:cubicBezTo>
                    <a:pt x="0" y="20"/>
                    <a:pt x="0" y="19"/>
                    <a:pt x="1" y="19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6" y="0"/>
                    <a:pt x="46" y="1"/>
                    <a:pt x="46" y="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0" y="49"/>
                  </a:cubicBezTo>
                  <a:close/>
                  <a:moveTo>
                    <a:pt x="13" y="43"/>
                  </a:moveTo>
                  <a:cubicBezTo>
                    <a:pt x="39" y="46"/>
                    <a:pt x="39" y="46"/>
                    <a:pt x="39" y="4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5" y="29"/>
                    <a:pt x="8" y="36"/>
                    <a:pt x="1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C64A3FAD-9A80-3048-B700-8D9FE3EB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3253"/>
              <a:ext cx="12" cy="12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2 h 3"/>
                <a:gd name="T4" fmla="*/ 0 w 3"/>
                <a:gd name="T5" fmla="*/ 2 h 3"/>
                <a:gd name="T6" fmla="*/ 1 w 3"/>
                <a:gd name="T7" fmla="*/ 2 h 3"/>
                <a:gd name="T8" fmla="*/ 0 w 3"/>
                <a:gd name="T9" fmla="*/ 1 h 3"/>
                <a:gd name="T10" fmla="*/ 0 w 3"/>
                <a:gd name="T11" fmla="*/ 0 h 3"/>
                <a:gd name="T12" fmla="*/ 1 w 3"/>
                <a:gd name="T13" fmla="*/ 0 h 3"/>
                <a:gd name="T14" fmla="*/ 2 w 3"/>
                <a:gd name="T15" fmla="*/ 0 h 3"/>
                <a:gd name="T16" fmla="*/ 2 w 3"/>
                <a:gd name="T17" fmla="*/ 1 h 3"/>
                <a:gd name="T18" fmla="*/ 2 w 3"/>
                <a:gd name="T19" fmla="*/ 2 h 3"/>
                <a:gd name="T20" fmla="*/ 2 w 3"/>
                <a:gd name="T21" fmla="*/ 2 h 3"/>
                <a:gd name="T22" fmla="*/ 1 w 3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869D49EB-0218-9249-9E7C-8E0E7A588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501"/>
              <a:ext cx="381" cy="298"/>
            </a:xfrm>
            <a:custGeom>
              <a:avLst/>
              <a:gdLst>
                <a:gd name="T0" fmla="*/ 76 w 97"/>
                <a:gd name="T1" fmla="*/ 76 h 76"/>
                <a:gd name="T2" fmla="*/ 75 w 97"/>
                <a:gd name="T3" fmla="*/ 75 h 76"/>
                <a:gd name="T4" fmla="*/ 0 w 97"/>
                <a:gd name="T5" fmla="*/ 2 h 76"/>
                <a:gd name="T6" fmla="*/ 0 w 97"/>
                <a:gd name="T7" fmla="*/ 0 h 76"/>
                <a:gd name="T8" fmla="*/ 2 w 97"/>
                <a:gd name="T9" fmla="*/ 0 h 76"/>
                <a:gd name="T10" fmla="*/ 96 w 97"/>
                <a:gd name="T11" fmla="*/ 48 h 76"/>
                <a:gd name="T12" fmla="*/ 97 w 97"/>
                <a:gd name="T13" fmla="*/ 49 h 76"/>
                <a:gd name="T14" fmla="*/ 97 w 97"/>
                <a:gd name="T15" fmla="*/ 50 h 76"/>
                <a:gd name="T16" fmla="*/ 77 w 97"/>
                <a:gd name="T17" fmla="*/ 75 h 76"/>
                <a:gd name="T18" fmla="*/ 76 w 97"/>
                <a:gd name="T19" fmla="*/ 76 h 76"/>
                <a:gd name="T20" fmla="*/ 76 w 97"/>
                <a:gd name="T21" fmla="*/ 76 h 76"/>
                <a:gd name="T22" fmla="*/ 7 w 97"/>
                <a:gd name="T23" fmla="*/ 5 h 76"/>
                <a:gd name="T24" fmla="*/ 76 w 97"/>
                <a:gd name="T25" fmla="*/ 73 h 76"/>
                <a:gd name="T26" fmla="*/ 94 w 97"/>
                <a:gd name="T27" fmla="*/ 49 h 76"/>
                <a:gd name="T28" fmla="*/ 7 w 97"/>
                <a:gd name="T29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76">
                  <a:moveTo>
                    <a:pt x="76" y="76"/>
                  </a:moveTo>
                  <a:cubicBezTo>
                    <a:pt x="76" y="76"/>
                    <a:pt x="75" y="76"/>
                    <a:pt x="75" y="7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7" y="48"/>
                    <a:pt x="97" y="49"/>
                  </a:cubicBezTo>
                  <a:cubicBezTo>
                    <a:pt x="97" y="49"/>
                    <a:pt x="97" y="49"/>
                    <a:pt x="97" y="50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6"/>
                    <a:pt x="76" y="76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lose/>
                  <a:moveTo>
                    <a:pt x="7" y="5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94" y="49"/>
                    <a:pt x="94" y="49"/>
                    <a:pt x="94" y="49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7" name="Freeform 86">
              <a:extLst>
                <a:ext uri="{FF2B5EF4-FFF2-40B4-BE49-F238E27FC236}">
                  <a16:creationId xmlns:a16="http://schemas.microsoft.com/office/drawing/2014/main" id="{3049CF28-150C-F643-937B-12E0F507FD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689"/>
              <a:ext cx="310" cy="130"/>
            </a:xfrm>
            <a:custGeom>
              <a:avLst/>
              <a:gdLst>
                <a:gd name="T0" fmla="*/ 1 w 79"/>
                <a:gd name="T1" fmla="*/ 28 h 33"/>
                <a:gd name="T2" fmla="*/ 0 w 79"/>
                <a:gd name="T3" fmla="*/ 27 h 33"/>
                <a:gd name="T4" fmla="*/ 0 w 79"/>
                <a:gd name="T5" fmla="*/ 26 h 33"/>
                <a:gd name="T6" fmla="*/ 20 w 79"/>
                <a:gd name="T7" fmla="*/ 0 h 33"/>
                <a:gd name="T8" fmla="*/ 21 w 79"/>
                <a:gd name="T9" fmla="*/ 0 h 33"/>
                <a:gd name="T10" fmla="*/ 78 w 79"/>
                <a:gd name="T11" fmla="*/ 31 h 33"/>
                <a:gd name="T12" fmla="*/ 79 w 79"/>
                <a:gd name="T13" fmla="*/ 32 h 33"/>
                <a:gd name="T14" fmla="*/ 77 w 79"/>
                <a:gd name="T15" fmla="*/ 33 h 33"/>
                <a:gd name="T16" fmla="*/ 1 w 79"/>
                <a:gd name="T17" fmla="*/ 28 h 33"/>
                <a:gd name="T18" fmla="*/ 1 w 79"/>
                <a:gd name="T19" fmla="*/ 28 h 33"/>
                <a:gd name="T20" fmla="*/ 21 w 79"/>
                <a:gd name="T21" fmla="*/ 2 h 33"/>
                <a:gd name="T22" fmla="*/ 3 w 79"/>
                <a:gd name="T23" fmla="*/ 26 h 33"/>
                <a:gd name="T24" fmla="*/ 73 w 79"/>
                <a:gd name="T25" fmla="*/ 31 h 33"/>
                <a:gd name="T26" fmla="*/ 21 w 79"/>
                <a:gd name="T2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33">
                  <a:moveTo>
                    <a:pt x="1" y="28"/>
                  </a:moveTo>
                  <a:cubicBezTo>
                    <a:pt x="1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9" y="32"/>
                    <a:pt x="79" y="32"/>
                  </a:cubicBezTo>
                  <a:cubicBezTo>
                    <a:pt x="78" y="33"/>
                    <a:pt x="78" y="33"/>
                    <a:pt x="77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lose/>
                  <a:moveTo>
                    <a:pt x="21" y="2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73" y="31"/>
                    <a:pt x="73" y="31"/>
                    <a:pt x="73" y="31"/>
                  </a:cubicBezTo>
                  <a:lnTo>
                    <a:pt x="2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E08527C0-3EFD-BE41-B9EA-D21292E05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" y="1501"/>
              <a:ext cx="126" cy="196"/>
            </a:xfrm>
            <a:custGeom>
              <a:avLst/>
              <a:gdLst>
                <a:gd name="T0" fmla="*/ 1 w 32"/>
                <a:gd name="T1" fmla="*/ 50 h 50"/>
                <a:gd name="T2" fmla="*/ 0 w 32"/>
                <a:gd name="T3" fmla="*/ 50 h 50"/>
                <a:gd name="T4" fmla="*/ 0 w 32"/>
                <a:gd name="T5" fmla="*/ 49 h 50"/>
                <a:gd name="T6" fmla="*/ 7 w 32"/>
                <a:gd name="T7" fmla="*/ 1 h 50"/>
                <a:gd name="T8" fmla="*/ 8 w 32"/>
                <a:gd name="T9" fmla="*/ 0 h 50"/>
                <a:gd name="T10" fmla="*/ 9 w 32"/>
                <a:gd name="T11" fmla="*/ 0 h 50"/>
                <a:gd name="T12" fmla="*/ 31 w 32"/>
                <a:gd name="T13" fmla="*/ 15 h 50"/>
                <a:gd name="T14" fmla="*/ 32 w 32"/>
                <a:gd name="T15" fmla="*/ 16 h 50"/>
                <a:gd name="T16" fmla="*/ 31 w 32"/>
                <a:gd name="T17" fmla="*/ 16 h 50"/>
                <a:gd name="T18" fmla="*/ 1 w 32"/>
                <a:gd name="T19" fmla="*/ 50 h 50"/>
                <a:gd name="T20" fmla="*/ 1 w 32"/>
                <a:gd name="T21" fmla="*/ 50 h 50"/>
                <a:gd name="T22" fmla="*/ 9 w 32"/>
                <a:gd name="T23" fmla="*/ 3 h 50"/>
                <a:gd name="T24" fmla="*/ 2 w 32"/>
                <a:gd name="T25" fmla="*/ 46 h 50"/>
                <a:gd name="T26" fmla="*/ 29 w 32"/>
                <a:gd name="T27" fmla="*/ 16 h 50"/>
                <a:gd name="T28" fmla="*/ 9 w 32"/>
                <a:gd name="T2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50">
                  <a:moveTo>
                    <a:pt x="1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49"/>
                    <a:pt x="0" y="49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2" y="15"/>
                    <a:pt x="32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lose/>
                  <a:moveTo>
                    <a:pt x="9" y="3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9" name="Freeform 88">
              <a:extLst>
                <a:ext uri="{FF2B5EF4-FFF2-40B4-BE49-F238E27FC236}">
                  <a16:creationId xmlns:a16="http://schemas.microsoft.com/office/drawing/2014/main" id="{93030BF8-8D0A-C64B-A363-9F48426B7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" y="1560"/>
              <a:ext cx="232" cy="259"/>
            </a:xfrm>
            <a:custGeom>
              <a:avLst/>
              <a:gdLst>
                <a:gd name="T0" fmla="*/ 57 w 59"/>
                <a:gd name="T1" fmla="*/ 66 h 66"/>
                <a:gd name="T2" fmla="*/ 57 w 59"/>
                <a:gd name="T3" fmla="*/ 66 h 66"/>
                <a:gd name="T4" fmla="*/ 0 w 59"/>
                <a:gd name="T5" fmla="*/ 35 h 66"/>
                <a:gd name="T6" fmla="*/ 0 w 59"/>
                <a:gd name="T7" fmla="*/ 34 h 66"/>
                <a:gd name="T8" fmla="*/ 0 w 59"/>
                <a:gd name="T9" fmla="*/ 33 h 66"/>
                <a:gd name="T10" fmla="*/ 30 w 59"/>
                <a:gd name="T11" fmla="*/ 0 h 66"/>
                <a:gd name="T12" fmla="*/ 31 w 59"/>
                <a:gd name="T13" fmla="*/ 0 h 66"/>
                <a:gd name="T14" fmla="*/ 32 w 59"/>
                <a:gd name="T15" fmla="*/ 0 h 66"/>
                <a:gd name="T16" fmla="*/ 58 w 59"/>
                <a:gd name="T17" fmla="*/ 65 h 66"/>
                <a:gd name="T18" fmla="*/ 58 w 59"/>
                <a:gd name="T19" fmla="*/ 66 h 66"/>
                <a:gd name="T20" fmla="*/ 57 w 59"/>
                <a:gd name="T21" fmla="*/ 66 h 66"/>
                <a:gd name="T22" fmla="*/ 2 w 59"/>
                <a:gd name="T23" fmla="*/ 34 h 66"/>
                <a:gd name="T24" fmla="*/ 55 w 59"/>
                <a:gd name="T25" fmla="*/ 63 h 66"/>
                <a:gd name="T26" fmla="*/ 30 w 59"/>
                <a:gd name="T27" fmla="*/ 3 h 66"/>
                <a:gd name="T28" fmla="*/ 2 w 59"/>
                <a:gd name="T29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66">
                  <a:moveTo>
                    <a:pt x="57" y="66"/>
                  </a:moveTo>
                  <a:cubicBezTo>
                    <a:pt x="57" y="66"/>
                    <a:pt x="57" y="66"/>
                    <a:pt x="57" y="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1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9" y="65"/>
                    <a:pt x="59" y="65"/>
                    <a:pt x="58" y="66"/>
                  </a:cubicBezTo>
                  <a:cubicBezTo>
                    <a:pt x="58" y="66"/>
                    <a:pt x="58" y="66"/>
                    <a:pt x="57" y="66"/>
                  </a:cubicBezTo>
                  <a:close/>
                  <a:moveTo>
                    <a:pt x="2" y="34"/>
                  </a:moveTo>
                  <a:cubicBezTo>
                    <a:pt x="55" y="63"/>
                    <a:pt x="55" y="63"/>
                    <a:pt x="55" y="63"/>
                  </a:cubicBezTo>
                  <a:cubicBezTo>
                    <a:pt x="30" y="3"/>
                    <a:pt x="30" y="3"/>
                    <a:pt x="30" y="3"/>
                  </a:cubicBez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0" name="Freeform 89">
              <a:extLst>
                <a:ext uri="{FF2B5EF4-FFF2-40B4-BE49-F238E27FC236}">
                  <a16:creationId xmlns:a16="http://schemas.microsoft.com/office/drawing/2014/main" id="{EE1048A3-76CE-6A44-8F8C-F847CB063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2548"/>
              <a:ext cx="142" cy="129"/>
            </a:xfrm>
            <a:custGeom>
              <a:avLst/>
              <a:gdLst>
                <a:gd name="T0" fmla="*/ 23 w 36"/>
                <a:gd name="T1" fmla="*/ 33 h 33"/>
                <a:gd name="T2" fmla="*/ 23 w 36"/>
                <a:gd name="T3" fmla="*/ 33 h 33"/>
                <a:gd name="T4" fmla="*/ 18 w 36"/>
                <a:gd name="T5" fmla="*/ 32 h 33"/>
                <a:gd name="T6" fmla="*/ 18 w 36"/>
                <a:gd name="T7" fmla="*/ 31 h 33"/>
                <a:gd name="T8" fmla="*/ 0 w 36"/>
                <a:gd name="T9" fmla="*/ 2 h 33"/>
                <a:gd name="T10" fmla="*/ 1 w 36"/>
                <a:gd name="T11" fmla="*/ 1 h 33"/>
                <a:gd name="T12" fmla="*/ 2 w 36"/>
                <a:gd name="T13" fmla="*/ 1 h 33"/>
                <a:gd name="T14" fmla="*/ 35 w 36"/>
                <a:gd name="T15" fmla="*/ 12 h 33"/>
                <a:gd name="T16" fmla="*/ 36 w 36"/>
                <a:gd name="T17" fmla="*/ 12 h 33"/>
                <a:gd name="T18" fmla="*/ 36 w 36"/>
                <a:gd name="T19" fmla="*/ 13 h 33"/>
                <a:gd name="T20" fmla="*/ 24 w 36"/>
                <a:gd name="T21" fmla="*/ 33 h 33"/>
                <a:gd name="T22" fmla="*/ 23 w 36"/>
                <a:gd name="T23" fmla="*/ 33 h 33"/>
                <a:gd name="T24" fmla="*/ 19 w 36"/>
                <a:gd name="T25" fmla="*/ 30 h 33"/>
                <a:gd name="T26" fmla="*/ 23 w 36"/>
                <a:gd name="T27" fmla="*/ 31 h 33"/>
                <a:gd name="T28" fmla="*/ 34 w 36"/>
                <a:gd name="T29" fmla="*/ 13 h 33"/>
                <a:gd name="T30" fmla="*/ 4 w 36"/>
                <a:gd name="T31" fmla="*/ 3 h 33"/>
                <a:gd name="T32" fmla="*/ 19 w 36"/>
                <a:gd name="T33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3"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0" y="32"/>
                    <a:pt x="18" y="32"/>
                  </a:cubicBezTo>
                  <a:cubicBezTo>
                    <a:pt x="18" y="32"/>
                    <a:pt x="18" y="32"/>
                    <a:pt x="18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3"/>
                    <a:pt x="36" y="1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lose/>
                  <a:moveTo>
                    <a:pt x="19" y="30"/>
                  </a:moveTo>
                  <a:cubicBezTo>
                    <a:pt x="21" y="30"/>
                    <a:pt x="22" y="31"/>
                    <a:pt x="23" y="3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19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1" name="Freeform 90">
              <a:extLst>
                <a:ext uri="{FF2B5EF4-FFF2-40B4-BE49-F238E27FC236}">
                  <a16:creationId xmlns:a16="http://schemas.microsoft.com/office/drawing/2014/main" id="{976F10CF-FA4A-1B4D-A7C7-1812104380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932"/>
              <a:ext cx="322" cy="126"/>
            </a:xfrm>
            <a:custGeom>
              <a:avLst/>
              <a:gdLst>
                <a:gd name="T0" fmla="*/ 79 w 82"/>
                <a:gd name="T1" fmla="*/ 32 h 32"/>
                <a:gd name="T2" fmla="*/ 79 w 82"/>
                <a:gd name="T3" fmla="*/ 32 h 32"/>
                <a:gd name="T4" fmla="*/ 1 w 82"/>
                <a:gd name="T5" fmla="*/ 2 h 32"/>
                <a:gd name="T6" fmla="*/ 0 w 82"/>
                <a:gd name="T7" fmla="*/ 1 h 32"/>
                <a:gd name="T8" fmla="*/ 1 w 82"/>
                <a:gd name="T9" fmla="*/ 0 h 32"/>
                <a:gd name="T10" fmla="*/ 75 w 82"/>
                <a:gd name="T11" fmla="*/ 0 h 32"/>
                <a:gd name="T12" fmla="*/ 75 w 82"/>
                <a:gd name="T13" fmla="*/ 0 h 32"/>
                <a:gd name="T14" fmla="*/ 82 w 82"/>
                <a:gd name="T15" fmla="*/ 15 h 32"/>
                <a:gd name="T16" fmla="*/ 82 w 82"/>
                <a:gd name="T17" fmla="*/ 24 h 32"/>
                <a:gd name="T18" fmla="*/ 82 w 82"/>
                <a:gd name="T19" fmla="*/ 24 h 32"/>
                <a:gd name="T20" fmla="*/ 81 w 82"/>
                <a:gd name="T21" fmla="*/ 31 h 32"/>
                <a:gd name="T22" fmla="*/ 80 w 82"/>
                <a:gd name="T23" fmla="*/ 32 h 32"/>
                <a:gd name="T24" fmla="*/ 79 w 82"/>
                <a:gd name="T25" fmla="*/ 32 h 32"/>
                <a:gd name="T26" fmla="*/ 7 w 82"/>
                <a:gd name="T27" fmla="*/ 2 h 32"/>
                <a:gd name="T28" fmla="*/ 79 w 82"/>
                <a:gd name="T29" fmla="*/ 30 h 32"/>
                <a:gd name="T30" fmla="*/ 80 w 82"/>
                <a:gd name="T31" fmla="*/ 24 h 32"/>
                <a:gd name="T32" fmla="*/ 79 w 82"/>
                <a:gd name="T33" fmla="*/ 24 h 32"/>
                <a:gd name="T34" fmla="*/ 80 w 82"/>
                <a:gd name="T35" fmla="*/ 15 h 32"/>
                <a:gd name="T36" fmla="*/ 74 w 82"/>
                <a:gd name="T37" fmla="*/ 2 h 32"/>
                <a:gd name="T38" fmla="*/ 7 w 82"/>
                <a:gd name="T3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32">
                  <a:moveTo>
                    <a:pt x="79" y="32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9" y="4"/>
                    <a:pt x="81" y="10"/>
                    <a:pt x="82" y="15"/>
                  </a:cubicBezTo>
                  <a:cubicBezTo>
                    <a:pt x="82" y="18"/>
                    <a:pt x="82" y="21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32"/>
                    <a:pt x="80" y="32"/>
                    <a:pt x="80" y="32"/>
                  </a:cubicBezTo>
                  <a:cubicBezTo>
                    <a:pt x="80" y="32"/>
                    <a:pt x="80" y="32"/>
                    <a:pt x="79" y="32"/>
                  </a:cubicBezTo>
                  <a:close/>
                  <a:moveTo>
                    <a:pt x="7" y="2"/>
                  </a:moveTo>
                  <a:cubicBezTo>
                    <a:pt x="79" y="30"/>
                    <a:pt x="79" y="30"/>
                    <a:pt x="79" y="30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80" y="21"/>
                    <a:pt x="80" y="18"/>
                    <a:pt x="80" y="15"/>
                  </a:cubicBezTo>
                  <a:cubicBezTo>
                    <a:pt x="79" y="10"/>
                    <a:pt x="77" y="6"/>
                    <a:pt x="74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20BACF15-4F56-354E-8C97-EDDF5DAC1A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2023"/>
              <a:ext cx="32" cy="58"/>
            </a:xfrm>
            <a:custGeom>
              <a:avLst/>
              <a:gdLst>
                <a:gd name="T0" fmla="*/ 7 w 8"/>
                <a:gd name="T1" fmla="*/ 15 h 15"/>
                <a:gd name="T2" fmla="*/ 7 w 8"/>
                <a:gd name="T3" fmla="*/ 15 h 15"/>
                <a:gd name="T4" fmla="*/ 1 w 8"/>
                <a:gd name="T5" fmla="*/ 9 h 15"/>
                <a:gd name="T6" fmla="*/ 1 w 8"/>
                <a:gd name="T7" fmla="*/ 8 h 15"/>
                <a:gd name="T8" fmla="*/ 2 w 8"/>
                <a:gd name="T9" fmla="*/ 1 h 15"/>
                <a:gd name="T10" fmla="*/ 2 w 8"/>
                <a:gd name="T11" fmla="*/ 0 h 15"/>
                <a:gd name="T12" fmla="*/ 3 w 8"/>
                <a:gd name="T13" fmla="*/ 0 h 15"/>
                <a:gd name="T14" fmla="*/ 8 w 8"/>
                <a:gd name="T15" fmla="*/ 4 h 15"/>
                <a:gd name="T16" fmla="*/ 8 w 8"/>
                <a:gd name="T17" fmla="*/ 5 h 15"/>
                <a:gd name="T18" fmla="*/ 8 w 8"/>
                <a:gd name="T19" fmla="*/ 14 h 15"/>
                <a:gd name="T20" fmla="*/ 8 w 8"/>
                <a:gd name="T21" fmla="*/ 15 h 15"/>
                <a:gd name="T22" fmla="*/ 7 w 8"/>
                <a:gd name="T23" fmla="*/ 15 h 15"/>
                <a:gd name="T24" fmla="*/ 3 w 8"/>
                <a:gd name="T25" fmla="*/ 8 h 15"/>
                <a:gd name="T26" fmla="*/ 6 w 8"/>
                <a:gd name="T27" fmla="*/ 11 h 15"/>
                <a:gd name="T28" fmla="*/ 6 w 8"/>
                <a:gd name="T29" fmla="*/ 6 h 15"/>
                <a:gd name="T30" fmla="*/ 3 w 8"/>
                <a:gd name="T31" fmla="*/ 3 h 15"/>
                <a:gd name="T32" fmla="*/ 3 w 8"/>
                <a:gd name="T3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15"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1" y="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"/>
                    <a:pt x="7" y="3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lose/>
                  <a:moveTo>
                    <a:pt x="3" y="8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4" y="4"/>
                    <a:pt x="3" y="3"/>
                  </a:cubicBezTo>
                  <a:lnTo>
                    <a:pt x="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A6C57E2-8914-424A-AF79-80F0F6AFEE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" y="2070"/>
              <a:ext cx="177" cy="301"/>
            </a:xfrm>
            <a:custGeom>
              <a:avLst/>
              <a:gdLst>
                <a:gd name="T0" fmla="*/ 36 w 45"/>
                <a:gd name="T1" fmla="*/ 77 h 77"/>
                <a:gd name="T2" fmla="*/ 35 w 45"/>
                <a:gd name="T3" fmla="*/ 77 h 77"/>
                <a:gd name="T4" fmla="*/ 1 w 45"/>
                <a:gd name="T5" fmla="*/ 34 h 77"/>
                <a:gd name="T6" fmla="*/ 1 w 45"/>
                <a:gd name="T7" fmla="*/ 34 h 77"/>
                <a:gd name="T8" fmla="*/ 1 w 45"/>
                <a:gd name="T9" fmla="*/ 33 h 77"/>
                <a:gd name="T10" fmla="*/ 1 w 45"/>
                <a:gd name="T11" fmla="*/ 32 h 77"/>
                <a:gd name="T12" fmla="*/ 1 w 45"/>
                <a:gd name="T13" fmla="*/ 8 h 77"/>
                <a:gd name="T14" fmla="*/ 2 w 45"/>
                <a:gd name="T15" fmla="*/ 7 h 77"/>
                <a:gd name="T16" fmla="*/ 44 w 45"/>
                <a:gd name="T17" fmla="*/ 0 h 77"/>
                <a:gd name="T18" fmla="*/ 45 w 45"/>
                <a:gd name="T19" fmla="*/ 0 h 77"/>
                <a:gd name="T20" fmla="*/ 45 w 45"/>
                <a:gd name="T21" fmla="*/ 1 h 77"/>
                <a:gd name="T22" fmla="*/ 37 w 45"/>
                <a:gd name="T23" fmla="*/ 76 h 77"/>
                <a:gd name="T24" fmla="*/ 36 w 45"/>
                <a:gd name="T25" fmla="*/ 77 h 77"/>
                <a:gd name="T26" fmla="*/ 36 w 45"/>
                <a:gd name="T27" fmla="*/ 77 h 77"/>
                <a:gd name="T28" fmla="*/ 3 w 45"/>
                <a:gd name="T29" fmla="*/ 33 h 77"/>
                <a:gd name="T30" fmla="*/ 35 w 45"/>
                <a:gd name="T31" fmla="*/ 74 h 77"/>
                <a:gd name="T32" fmla="*/ 43 w 45"/>
                <a:gd name="T33" fmla="*/ 2 h 77"/>
                <a:gd name="T34" fmla="*/ 3 w 45"/>
                <a:gd name="T35" fmla="*/ 9 h 77"/>
                <a:gd name="T36" fmla="*/ 3 w 45"/>
                <a:gd name="T37" fmla="*/ 32 h 77"/>
                <a:gd name="T38" fmla="*/ 3 w 45"/>
                <a:gd name="T39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7">
                  <a:moveTo>
                    <a:pt x="36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0" y="24"/>
                    <a:pt x="0" y="16"/>
                    <a:pt x="1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45" y="0"/>
                    <a:pt x="45" y="0"/>
                    <a:pt x="45" y="1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7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3" y="33"/>
                  </a:moveTo>
                  <a:cubicBezTo>
                    <a:pt x="35" y="74"/>
                    <a:pt x="35" y="74"/>
                    <a:pt x="35" y="7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7"/>
                    <a:pt x="2" y="24"/>
                    <a:pt x="3" y="32"/>
                  </a:cubicBezTo>
                  <a:cubicBezTo>
                    <a:pt x="3" y="32"/>
                    <a:pt x="3" y="33"/>
                    <a:pt x="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F5FA7858-30C8-8649-9F7A-CAC6D160B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3253"/>
              <a:ext cx="31" cy="63"/>
            </a:xfrm>
            <a:custGeom>
              <a:avLst/>
              <a:gdLst>
                <a:gd name="T0" fmla="*/ 1 w 8"/>
                <a:gd name="T1" fmla="*/ 16 h 16"/>
                <a:gd name="T2" fmla="*/ 0 w 8"/>
                <a:gd name="T3" fmla="*/ 16 h 16"/>
                <a:gd name="T4" fmla="*/ 0 w 8"/>
                <a:gd name="T5" fmla="*/ 15 h 16"/>
                <a:gd name="T6" fmla="*/ 0 w 8"/>
                <a:gd name="T7" fmla="*/ 2 h 16"/>
                <a:gd name="T8" fmla="*/ 1 w 8"/>
                <a:gd name="T9" fmla="*/ 1 h 16"/>
                <a:gd name="T10" fmla="*/ 1 w 8"/>
                <a:gd name="T11" fmla="*/ 0 h 16"/>
                <a:gd name="T12" fmla="*/ 2 w 8"/>
                <a:gd name="T13" fmla="*/ 0 h 16"/>
                <a:gd name="T14" fmla="*/ 2 w 8"/>
                <a:gd name="T15" fmla="*/ 1 h 16"/>
                <a:gd name="T16" fmla="*/ 8 w 8"/>
                <a:gd name="T17" fmla="*/ 14 h 16"/>
                <a:gd name="T18" fmla="*/ 8 w 8"/>
                <a:gd name="T19" fmla="*/ 15 h 16"/>
                <a:gd name="T20" fmla="*/ 7 w 8"/>
                <a:gd name="T21" fmla="*/ 15 h 16"/>
                <a:gd name="T22" fmla="*/ 1 w 8"/>
                <a:gd name="T23" fmla="*/ 16 h 16"/>
                <a:gd name="T24" fmla="*/ 1 w 8"/>
                <a:gd name="T25" fmla="*/ 16 h 16"/>
                <a:gd name="T26" fmla="*/ 2 w 8"/>
                <a:gd name="T27" fmla="*/ 6 h 16"/>
                <a:gd name="T28" fmla="*/ 2 w 8"/>
                <a:gd name="T29" fmla="*/ 14 h 16"/>
                <a:gd name="T30" fmla="*/ 6 w 8"/>
                <a:gd name="T31" fmla="*/ 13 h 16"/>
                <a:gd name="T32" fmla="*/ 2 w 8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16">
                  <a:moveTo>
                    <a:pt x="1" y="16"/>
                  </a:moveTo>
                  <a:cubicBezTo>
                    <a:pt x="1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1"/>
                    <a:pt x="0" y="6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lose/>
                  <a:moveTo>
                    <a:pt x="2" y="6"/>
                  </a:moveTo>
                  <a:cubicBezTo>
                    <a:pt x="2" y="8"/>
                    <a:pt x="2" y="11"/>
                    <a:pt x="2" y="14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9E1AC3D3-BDFE-F140-9BA9-83946DE3E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3253"/>
              <a:ext cx="55" cy="59"/>
            </a:xfrm>
            <a:custGeom>
              <a:avLst/>
              <a:gdLst>
                <a:gd name="T0" fmla="*/ 7 w 14"/>
                <a:gd name="T1" fmla="*/ 15 h 15"/>
                <a:gd name="T2" fmla="*/ 6 w 14"/>
                <a:gd name="T3" fmla="*/ 15 h 15"/>
                <a:gd name="T4" fmla="*/ 0 w 14"/>
                <a:gd name="T5" fmla="*/ 2 h 15"/>
                <a:gd name="T6" fmla="*/ 1 w 14"/>
                <a:gd name="T7" fmla="*/ 0 h 15"/>
                <a:gd name="T8" fmla="*/ 2 w 14"/>
                <a:gd name="T9" fmla="*/ 1 h 15"/>
                <a:gd name="T10" fmla="*/ 14 w 14"/>
                <a:gd name="T11" fmla="*/ 13 h 15"/>
                <a:gd name="T12" fmla="*/ 14 w 14"/>
                <a:gd name="T13" fmla="*/ 14 h 15"/>
                <a:gd name="T14" fmla="*/ 13 w 14"/>
                <a:gd name="T15" fmla="*/ 15 h 15"/>
                <a:gd name="T16" fmla="*/ 7 w 14"/>
                <a:gd name="T17" fmla="*/ 15 h 15"/>
                <a:gd name="T18" fmla="*/ 7 w 14"/>
                <a:gd name="T19" fmla="*/ 15 h 15"/>
                <a:gd name="T20" fmla="*/ 5 w 14"/>
                <a:gd name="T21" fmla="*/ 7 h 15"/>
                <a:gd name="T22" fmla="*/ 8 w 14"/>
                <a:gd name="T23" fmla="*/ 13 h 15"/>
                <a:gd name="T24" fmla="*/ 11 w 14"/>
                <a:gd name="T25" fmla="*/ 13 h 15"/>
                <a:gd name="T26" fmla="*/ 5 w 14"/>
                <a:gd name="T2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7" y="15"/>
                    <a:pt x="6" y="15"/>
                    <a:pt x="6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4" y="14"/>
                    <a:pt x="14" y="15"/>
                    <a:pt x="13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  <a:moveTo>
                    <a:pt x="5" y="7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6" name="Freeform 95">
              <a:extLst>
                <a:ext uri="{FF2B5EF4-FFF2-40B4-BE49-F238E27FC236}">
                  <a16:creationId xmlns:a16="http://schemas.microsoft.com/office/drawing/2014/main" id="{8C2730E0-06AD-9A4B-9A4A-09CF10655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038"/>
              <a:ext cx="27" cy="43"/>
            </a:xfrm>
            <a:custGeom>
              <a:avLst/>
              <a:gdLst>
                <a:gd name="T0" fmla="*/ 1 w 7"/>
                <a:gd name="T1" fmla="*/ 11 h 11"/>
                <a:gd name="T2" fmla="*/ 1 w 7"/>
                <a:gd name="T3" fmla="*/ 11 h 11"/>
                <a:gd name="T4" fmla="*/ 0 w 7"/>
                <a:gd name="T5" fmla="*/ 10 h 11"/>
                <a:gd name="T6" fmla="*/ 0 w 7"/>
                <a:gd name="T7" fmla="*/ 1 h 11"/>
                <a:gd name="T8" fmla="*/ 1 w 7"/>
                <a:gd name="T9" fmla="*/ 0 h 11"/>
                <a:gd name="T10" fmla="*/ 2 w 7"/>
                <a:gd name="T11" fmla="*/ 0 h 11"/>
                <a:gd name="T12" fmla="*/ 7 w 7"/>
                <a:gd name="T13" fmla="*/ 7 h 11"/>
                <a:gd name="T14" fmla="*/ 6 w 7"/>
                <a:gd name="T15" fmla="*/ 9 h 11"/>
                <a:gd name="T16" fmla="*/ 2 w 7"/>
                <a:gd name="T17" fmla="*/ 11 h 11"/>
                <a:gd name="T18" fmla="*/ 1 w 7"/>
                <a:gd name="T19" fmla="*/ 11 h 11"/>
                <a:gd name="T20" fmla="*/ 2 w 7"/>
                <a:gd name="T21" fmla="*/ 4 h 11"/>
                <a:gd name="T22" fmla="*/ 2 w 7"/>
                <a:gd name="T23" fmla="*/ 8 h 11"/>
                <a:gd name="T24" fmla="*/ 4 w 7"/>
                <a:gd name="T25" fmla="*/ 7 h 11"/>
                <a:gd name="T26" fmla="*/ 2 w 7"/>
                <a:gd name="T2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4" y="3"/>
                    <a:pt x="5" y="5"/>
                    <a:pt x="7" y="7"/>
                  </a:cubicBezTo>
                  <a:cubicBezTo>
                    <a:pt x="7" y="8"/>
                    <a:pt x="7" y="8"/>
                    <a:pt x="6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1" y="11"/>
                  </a:cubicBezTo>
                  <a:close/>
                  <a:moveTo>
                    <a:pt x="2" y="4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3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7" name="Freeform 96">
              <a:extLst>
                <a:ext uri="{FF2B5EF4-FFF2-40B4-BE49-F238E27FC236}">
                  <a16:creationId xmlns:a16="http://schemas.microsoft.com/office/drawing/2014/main" id="{9E5B5186-A4F9-B645-8CEF-5D4AB9F2B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411"/>
              <a:ext cx="381" cy="286"/>
            </a:xfrm>
            <a:custGeom>
              <a:avLst/>
              <a:gdLst>
                <a:gd name="T0" fmla="*/ 96 w 97"/>
                <a:gd name="T1" fmla="*/ 73 h 73"/>
                <a:gd name="T2" fmla="*/ 95 w 97"/>
                <a:gd name="T3" fmla="*/ 73 h 73"/>
                <a:gd name="T4" fmla="*/ 1 w 97"/>
                <a:gd name="T5" fmla="*/ 25 h 73"/>
                <a:gd name="T6" fmla="*/ 0 w 97"/>
                <a:gd name="T7" fmla="*/ 24 h 73"/>
                <a:gd name="T8" fmla="*/ 1 w 97"/>
                <a:gd name="T9" fmla="*/ 23 h 73"/>
                <a:gd name="T10" fmla="*/ 73 w 97"/>
                <a:gd name="T11" fmla="*/ 0 h 73"/>
                <a:gd name="T12" fmla="*/ 74 w 97"/>
                <a:gd name="T13" fmla="*/ 0 h 73"/>
                <a:gd name="T14" fmla="*/ 75 w 97"/>
                <a:gd name="T15" fmla="*/ 1 h 73"/>
                <a:gd name="T16" fmla="*/ 97 w 97"/>
                <a:gd name="T17" fmla="*/ 72 h 73"/>
                <a:gd name="T18" fmla="*/ 96 w 97"/>
                <a:gd name="T19" fmla="*/ 73 h 73"/>
                <a:gd name="T20" fmla="*/ 96 w 97"/>
                <a:gd name="T21" fmla="*/ 73 h 73"/>
                <a:gd name="T22" fmla="*/ 4 w 97"/>
                <a:gd name="T23" fmla="*/ 24 h 73"/>
                <a:gd name="T24" fmla="*/ 94 w 97"/>
                <a:gd name="T25" fmla="*/ 70 h 73"/>
                <a:gd name="T26" fmla="*/ 73 w 97"/>
                <a:gd name="T27" fmla="*/ 3 h 73"/>
                <a:gd name="T28" fmla="*/ 4 w 97"/>
                <a:gd name="T29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73">
                  <a:moveTo>
                    <a:pt x="96" y="73"/>
                  </a:moveTo>
                  <a:cubicBezTo>
                    <a:pt x="95" y="73"/>
                    <a:pt x="95" y="73"/>
                    <a:pt x="95" y="7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1"/>
                    <a:pt x="75" y="1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97" y="72"/>
                    <a:pt x="97" y="73"/>
                    <a:pt x="96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4" y="24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3" y="3"/>
                    <a:pt x="73" y="3"/>
                    <a:pt x="73" y="3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43E4C375-A76E-C54F-B519-47E22CDC3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" y="1411"/>
              <a:ext cx="121" cy="286"/>
            </a:xfrm>
            <a:custGeom>
              <a:avLst/>
              <a:gdLst>
                <a:gd name="T0" fmla="*/ 23 w 31"/>
                <a:gd name="T1" fmla="*/ 73 h 73"/>
                <a:gd name="T2" fmla="*/ 22 w 31"/>
                <a:gd name="T3" fmla="*/ 72 h 73"/>
                <a:gd name="T4" fmla="*/ 0 w 31"/>
                <a:gd name="T5" fmla="*/ 2 h 73"/>
                <a:gd name="T6" fmla="*/ 0 w 31"/>
                <a:gd name="T7" fmla="*/ 0 h 73"/>
                <a:gd name="T8" fmla="*/ 1 w 31"/>
                <a:gd name="T9" fmla="*/ 0 h 73"/>
                <a:gd name="T10" fmla="*/ 31 w 31"/>
                <a:gd name="T11" fmla="*/ 23 h 73"/>
                <a:gd name="T12" fmla="*/ 31 w 31"/>
                <a:gd name="T13" fmla="*/ 24 h 73"/>
                <a:gd name="T14" fmla="*/ 24 w 31"/>
                <a:gd name="T15" fmla="*/ 72 h 73"/>
                <a:gd name="T16" fmla="*/ 23 w 31"/>
                <a:gd name="T17" fmla="*/ 73 h 73"/>
                <a:gd name="T18" fmla="*/ 23 w 31"/>
                <a:gd name="T19" fmla="*/ 73 h 73"/>
                <a:gd name="T20" fmla="*/ 3 w 31"/>
                <a:gd name="T21" fmla="*/ 4 h 73"/>
                <a:gd name="T22" fmla="*/ 22 w 31"/>
                <a:gd name="T23" fmla="*/ 67 h 73"/>
                <a:gd name="T24" fmla="*/ 29 w 31"/>
                <a:gd name="T25" fmla="*/ 24 h 73"/>
                <a:gd name="T26" fmla="*/ 3 w 31"/>
                <a:gd name="T2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73">
                  <a:moveTo>
                    <a:pt x="23" y="73"/>
                  </a:moveTo>
                  <a:cubicBezTo>
                    <a:pt x="22" y="73"/>
                    <a:pt x="22" y="73"/>
                    <a:pt x="22" y="7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3" y="4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9" name="Freeform 98">
              <a:extLst>
                <a:ext uri="{FF2B5EF4-FFF2-40B4-BE49-F238E27FC236}">
                  <a16:creationId xmlns:a16="http://schemas.microsoft.com/office/drawing/2014/main" id="{A87A3351-C373-B141-AEDD-5B52B0E52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2367"/>
              <a:ext cx="205" cy="192"/>
            </a:xfrm>
            <a:custGeom>
              <a:avLst/>
              <a:gdLst>
                <a:gd name="T0" fmla="*/ 1 w 52"/>
                <a:gd name="T1" fmla="*/ 49 h 49"/>
                <a:gd name="T2" fmla="*/ 1 w 52"/>
                <a:gd name="T3" fmla="*/ 48 h 49"/>
                <a:gd name="T4" fmla="*/ 0 w 52"/>
                <a:gd name="T5" fmla="*/ 47 h 49"/>
                <a:gd name="T6" fmla="*/ 5 w 52"/>
                <a:gd name="T7" fmla="*/ 1 h 49"/>
                <a:gd name="T8" fmla="*/ 6 w 52"/>
                <a:gd name="T9" fmla="*/ 0 h 49"/>
                <a:gd name="T10" fmla="*/ 7 w 52"/>
                <a:gd name="T11" fmla="*/ 0 h 49"/>
                <a:gd name="T12" fmla="*/ 51 w 52"/>
                <a:gd name="T13" fmla="*/ 36 h 49"/>
                <a:gd name="T14" fmla="*/ 52 w 52"/>
                <a:gd name="T15" fmla="*/ 37 h 49"/>
                <a:gd name="T16" fmla="*/ 51 w 52"/>
                <a:gd name="T17" fmla="*/ 38 h 49"/>
                <a:gd name="T18" fmla="*/ 2 w 52"/>
                <a:gd name="T19" fmla="*/ 49 h 49"/>
                <a:gd name="T20" fmla="*/ 1 w 52"/>
                <a:gd name="T21" fmla="*/ 49 h 49"/>
                <a:gd name="T22" fmla="*/ 7 w 52"/>
                <a:gd name="T23" fmla="*/ 3 h 49"/>
                <a:gd name="T24" fmla="*/ 3 w 52"/>
                <a:gd name="T25" fmla="*/ 46 h 49"/>
                <a:gd name="T26" fmla="*/ 48 w 52"/>
                <a:gd name="T27" fmla="*/ 36 h 49"/>
                <a:gd name="T28" fmla="*/ 7 w 52"/>
                <a:gd name="T2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49">
                  <a:moveTo>
                    <a:pt x="1" y="49"/>
                  </a:moveTo>
                  <a:cubicBezTo>
                    <a:pt x="1" y="49"/>
                    <a:pt x="1" y="49"/>
                    <a:pt x="1" y="48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7"/>
                  </a:cubicBezTo>
                  <a:cubicBezTo>
                    <a:pt x="52" y="37"/>
                    <a:pt x="51" y="38"/>
                    <a:pt x="51" y="3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9"/>
                    <a:pt x="1" y="49"/>
                    <a:pt x="1" y="49"/>
                  </a:cubicBezTo>
                  <a:close/>
                  <a:moveTo>
                    <a:pt x="7" y="3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48" y="36"/>
                    <a:pt x="48" y="36"/>
                    <a:pt x="48" y="36"/>
                  </a:cubicBezTo>
                  <a:lnTo>
                    <a:pt x="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658DB914-FFE2-444F-9054-D011FD5C8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2508"/>
              <a:ext cx="205" cy="95"/>
            </a:xfrm>
            <a:custGeom>
              <a:avLst/>
              <a:gdLst>
                <a:gd name="T0" fmla="*/ 35 w 52"/>
                <a:gd name="T1" fmla="*/ 24 h 24"/>
                <a:gd name="T2" fmla="*/ 35 w 52"/>
                <a:gd name="T3" fmla="*/ 24 h 24"/>
                <a:gd name="T4" fmla="*/ 1 w 52"/>
                <a:gd name="T5" fmla="*/ 13 h 24"/>
                <a:gd name="T6" fmla="*/ 0 w 52"/>
                <a:gd name="T7" fmla="*/ 12 h 24"/>
                <a:gd name="T8" fmla="*/ 1 w 52"/>
                <a:gd name="T9" fmla="*/ 11 h 24"/>
                <a:gd name="T10" fmla="*/ 50 w 52"/>
                <a:gd name="T11" fmla="*/ 0 h 24"/>
                <a:gd name="T12" fmla="*/ 52 w 52"/>
                <a:gd name="T13" fmla="*/ 0 h 24"/>
                <a:gd name="T14" fmla="*/ 52 w 52"/>
                <a:gd name="T15" fmla="*/ 1 h 24"/>
                <a:gd name="T16" fmla="*/ 36 w 52"/>
                <a:gd name="T17" fmla="*/ 23 h 24"/>
                <a:gd name="T18" fmla="*/ 35 w 52"/>
                <a:gd name="T19" fmla="*/ 24 h 24"/>
                <a:gd name="T20" fmla="*/ 5 w 52"/>
                <a:gd name="T21" fmla="*/ 12 h 24"/>
                <a:gd name="T22" fmla="*/ 35 w 52"/>
                <a:gd name="T23" fmla="*/ 21 h 24"/>
                <a:gd name="T24" fmla="*/ 48 w 52"/>
                <a:gd name="T25" fmla="*/ 2 h 24"/>
                <a:gd name="T26" fmla="*/ 5 w 52"/>
                <a:gd name="T2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4">
                  <a:moveTo>
                    <a:pt x="35" y="24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2" y="1"/>
                    <a:pt x="52" y="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5" y="24"/>
                    <a:pt x="35" y="24"/>
                  </a:cubicBezTo>
                  <a:close/>
                  <a:moveTo>
                    <a:pt x="5" y="12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48" y="2"/>
                    <a:pt x="48" y="2"/>
                    <a:pt x="48" y="2"/>
                  </a:cubicBezTo>
                  <a:lnTo>
                    <a:pt x="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1" name="Freeform 100">
              <a:extLst>
                <a:ext uri="{FF2B5EF4-FFF2-40B4-BE49-F238E27FC236}">
                  <a16:creationId xmlns:a16="http://schemas.microsoft.com/office/drawing/2014/main" id="{121155E8-0219-2141-AABD-C7315C120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6" y="2269"/>
              <a:ext cx="185" cy="247"/>
            </a:xfrm>
            <a:custGeom>
              <a:avLst/>
              <a:gdLst>
                <a:gd name="T0" fmla="*/ 46 w 47"/>
                <a:gd name="T1" fmla="*/ 63 h 63"/>
                <a:gd name="T2" fmla="*/ 45 w 47"/>
                <a:gd name="T3" fmla="*/ 62 h 63"/>
                <a:gd name="T4" fmla="*/ 1 w 47"/>
                <a:gd name="T5" fmla="*/ 27 h 63"/>
                <a:gd name="T6" fmla="*/ 0 w 47"/>
                <a:gd name="T7" fmla="*/ 26 h 63"/>
                <a:gd name="T8" fmla="*/ 1 w 47"/>
                <a:gd name="T9" fmla="*/ 25 h 63"/>
                <a:gd name="T10" fmla="*/ 26 w 47"/>
                <a:gd name="T11" fmla="*/ 1 h 63"/>
                <a:gd name="T12" fmla="*/ 27 w 47"/>
                <a:gd name="T13" fmla="*/ 0 h 63"/>
                <a:gd name="T14" fmla="*/ 28 w 47"/>
                <a:gd name="T15" fmla="*/ 1 h 63"/>
                <a:gd name="T16" fmla="*/ 47 w 47"/>
                <a:gd name="T17" fmla="*/ 61 h 63"/>
                <a:gd name="T18" fmla="*/ 46 w 47"/>
                <a:gd name="T19" fmla="*/ 62 h 63"/>
                <a:gd name="T20" fmla="*/ 46 w 47"/>
                <a:gd name="T21" fmla="*/ 63 h 63"/>
                <a:gd name="T22" fmla="*/ 3 w 47"/>
                <a:gd name="T23" fmla="*/ 26 h 63"/>
                <a:gd name="T24" fmla="*/ 44 w 47"/>
                <a:gd name="T25" fmla="*/ 59 h 63"/>
                <a:gd name="T26" fmla="*/ 26 w 47"/>
                <a:gd name="T27" fmla="*/ 3 h 63"/>
                <a:gd name="T28" fmla="*/ 3 w 47"/>
                <a:gd name="T29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3">
                  <a:moveTo>
                    <a:pt x="46" y="63"/>
                  </a:moveTo>
                  <a:cubicBezTo>
                    <a:pt x="45" y="63"/>
                    <a:pt x="45" y="63"/>
                    <a:pt x="45" y="6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5"/>
                    <a:pt x="1" y="25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2"/>
                    <a:pt x="47" y="62"/>
                    <a:pt x="46" y="62"/>
                  </a:cubicBezTo>
                  <a:cubicBezTo>
                    <a:pt x="46" y="63"/>
                    <a:pt x="46" y="63"/>
                    <a:pt x="46" y="63"/>
                  </a:cubicBezTo>
                  <a:close/>
                  <a:moveTo>
                    <a:pt x="3" y="26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2" name="Freeform 101">
              <a:extLst>
                <a:ext uri="{FF2B5EF4-FFF2-40B4-BE49-F238E27FC236}">
                  <a16:creationId xmlns:a16="http://schemas.microsoft.com/office/drawing/2014/main" id="{25622BF6-FF12-B342-9C36-A0A6041C1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" y="2269"/>
              <a:ext cx="452" cy="247"/>
            </a:xfrm>
            <a:custGeom>
              <a:avLst/>
              <a:gdLst>
                <a:gd name="T0" fmla="*/ 20 w 115"/>
                <a:gd name="T1" fmla="*/ 63 h 63"/>
                <a:gd name="T2" fmla="*/ 19 w 115"/>
                <a:gd name="T3" fmla="*/ 62 h 63"/>
                <a:gd name="T4" fmla="*/ 0 w 115"/>
                <a:gd name="T5" fmla="*/ 2 h 63"/>
                <a:gd name="T6" fmla="*/ 0 w 115"/>
                <a:gd name="T7" fmla="*/ 1 h 63"/>
                <a:gd name="T8" fmla="*/ 1 w 115"/>
                <a:gd name="T9" fmla="*/ 1 h 63"/>
                <a:gd name="T10" fmla="*/ 114 w 115"/>
                <a:gd name="T11" fmla="*/ 50 h 63"/>
                <a:gd name="T12" fmla="*/ 115 w 115"/>
                <a:gd name="T13" fmla="*/ 51 h 63"/>
                <a:gd name="T14" fmla="*/ 114 w 115"/>
                <a:gd name="T15" fmla="*/ 52 h 63"/>
                <a:gd name="T16" fmla="*/ 20 w 115"/>
                <a:gd name="T17" fmla="*/ 63 h 63"/>
                <a:gd name="T18" fmla="*/ 20 w 115"/>
                <a:gd name="T19" fmla="*/ 63 h 63"/>
                <a:gd name="T20" fmla="*/ 3 w 115"/>
                <a:gd name="T21" fmla="*/ 3 h 63"/>
                <a:gd name="T22" fmla="*/ 20 w 115"/>
                <a:gd name="T23" fmla="*/ 60 h 63"/>
                <a:gd name="T24" fmla="*/ 110 w 115"/>
                <a:gd name="T25" fmla="*/ 50 h 63"/>
                <a:gd name="T26" fmla="*/ 3 w 115"/>
                <a:gd name="T2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63">
                  <a:moveTo>
                    <a:pt x="20" y="63"/>
                  </a:moveTo>
                  <a:cubicBezTo>
                    <a:pt x="19" y="63"/>
                    <a:pt x="19" y="62"/>
                    <a:pt x="19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5" y="50"/>
                    <a:pt x="115" y="50"/>
                    <a:pt x="115" y="51"/>
                  </a:cubicBezTo>
                  <a:cubicBezTo>
                    <a:pt x="115" y="51"/>
                    <a:pt x="114" y="52"/>
                    <a:pt x="114" y="5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lose/>
                  <a:moveTo>
                    <a:pt x="3" y="3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3" name="Freeform 102">
              <a:extLst>
                <a:ext uri="{FF2B5EF4-FFF2-40B4-BE49-F238E27FC236}">
                  <a16:creationId xmlns:a16="http://schemas.microsoft.com/office/drawing/2014/main" id="{3A397D8B-2495-9144-AEC6-AE98251D8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01"/>
              <a:ext cx="460" cy="576"/>
            </a:xfrm>
            <a:custGeom>
              <a:avLst/>
              <a:gdLst>
                <a:gd name="T0" fmla="*/ 34 w 117"/>
                <a:gd name="T1" fmla="*/ 147 h 147"/>
                <a:gd name="T2" fmla="*/ 33 w 117"/>
                <a:gd name="T3" fmla="*/ 147 h 147"/>
                <a:gd name="T4" fmla="*/ 0 w 117"/>
                <a:gd name="T5" fmla="*/ 131 h 147"/>
                <a:gd name="T6" fmla="*/ 0 w 117"/>
                <a:gd name="T7" fmla="*/ 131 h 147"/>
                <a:gd name="T8" fmla="*/ 0 w 117"/>
                <a:gd name="T9" fmla="*/ 130 h 147"/>
                <a:gd name="T10" fmla="*/ 4 w 117"/>
                <a:gd name="T11" fmla="*/ 122 h 147"/>
                <a:gd name="T12" fmla="*/ 37 w 117"/>
                <a:gd name="T13" fmla="*/ 61 h 147"/>
                <a:gd name="T14" fmla="*/ 56 w 117"/>
                <a:gd name="T15" fmla="*/ 27 h 147"/>
                <a:gd name="T16" fmla="*/ 57 w 117"/>
                <a:gd name="T17" fmla="*/ 27 h 147"/>
                <a:gd name="T18" fmla="*/ 116 w 117"/>
                <a:gd name="T19" fmla="*/ 0 h 147"/>
                <a:gd name="T20" fmla="*/ 117 w 117"/>
                <a:gd name="T21" fmla="*/ 0 h 147"/>
                <a:gd name="T22" fmla="*/ 117 w 117"/>
                <a:gd name="T23" fmla="*/ 2 h 147"/>
                <a:gd name="T24" fmla="*/ 35 w 117"/>
                <a:gd name="T25" fmla="*/ 146 h 147"/>
                <a:gd name="T26" fmla="*/ 34 w 117"/>
                <a:gd name="T27" fmla="*/ 147 h 147"/>
                <a:gd name="T28" fmla="*/ 2 w 117"/>
                <a:gd name="T29" fmla="*/ 130 h 147"/>
                <a:gd name="T30" fmla="*/ 33 w 117"/>
                <a:gd name="T31" fmla="*/ 144 h 147"/>
                <a:gd name="T32" fmla="*/ 114 w 117"/>
                <a:gd name="T33" fmla="*/ 3 h 147"/>
                <a:gd name="T34" fmla="*/ 58 w 117"/>
                <a:gd name="T35" fmla="*/ 29 h 147"/>
                <a:gd name="T36" fmla="*/ 39 w 117"/>
                <a:gd name="T37" fmla="*/ 62 h 147"/>
                <a:gd name="T38" fmla="*/ 39 w 117"/>
                <a:gd name="T39" fmla="*/ 62 h 147"/>
                <a:gd name="T40" fmla="*/ 6 w 117"/>
                <a:gd name="T41" fmla="*/ 123 h 147"/>
                <a:gd name="T42" fmla="*/ 6 w 117"/>
                <a:gd name="T43" fmla="*/ 123 h 147"/>
                <a:gd name="T44" fmla="*/ 2 w 117"/>
                <a:gd name="T45" fmla="*/ 1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47">
                  <a:moveTo>
                    <a:pt x="34" y="147"/>
                  </a:moveTo>
                  <a:cubicBezTo>
                    <a:pt x="34" y="147"/>
                    <a:pt x="33" y="147"/>
                    <a:pt x="33" y="14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" y="127"/>
                    <a:pt x="3" y="125"/>
                    <a:pt x="4" y="122"/>
                  </a:cubicBezTo>
                  <a:cubicBezTo>
                    <a:pt x="5" y="98"/>
                    <a:pt x="18" y="75"/>
                    <a:pt x="37" y="61"/>
                  </a:cubicBezTo>
                  <a:cubicBezTo>
                    <a:pt x="41" y="48"/>
                    <a:pt x="47" y="37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7" y="0"/>
                    <a:pt x="117" y="0"/>
                  </a:cubicBezTo>
                  <a:cubicBezTo>
                    <a:pt x="117" y="1"/>
                    <a:pt x="117" y="1"/>
                    <a:pt x="117" y="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6"/>
                    <a:pt x="34" y="147"/>
                    <a:pt x="34" y="147"/>
                  </a:cubicBezTo>
                  <a:close/>
                  <a:moveTo>
                    <a:pt x="2" y="130"/>
                  </a:moveTo>
                  <a:cubicBezTo>
                    <a:pt x="33" y="144"/>
                    <a:pt x="33" y="144"/>
                    <a:pt x="33" y="14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49" y="38"/>
                    <a:pt x="43" y="49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19" y="76"/>
                    <a:pt x="7" y="99"/>
                    <a:pt x="6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25"/>
                    <a:pt x="3" y="127"/>
                    <a:pt x="2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4" name="Freeform 103">
              <a:extLst>
                <a:ext uri="{FF2B5EF4-FFF2-40B4-BE49-F238E27FC236}">
                  <a16:creationId xmlns:a16="http://schemas.microsoft.com/office/drawing/2014/main" id="{C5C8E4F9-179D-F440-BCFA-C05384103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" y="2007"/>
              <a:ext cx="173" cy="98"/>
            </a:xfrm>
            <a:custGeom>
              <a:avLst/>
              <a:gdLst>
                <a:gd name="T0" fmla="*/ 1 w 44"/>
                <a:gd name="T1" fmla="*/ 25 h 25"/>
                <a:gd name="T2" fmla="*/ 1 w 44"/>
                <a:gd name="T3" fmla="*/ 25 h 25"/>
                <a:gd name="T4" fmla="*/ 0 w 44"/>
                <a:gd name="T5" fmla="*/ 24 h 25"/>
                <a:gd name="T6" fmla="*/ 9 w 44"/>
                <a:gd name="T7" fmla="*/ 1 h 25"/>
                <a:gd name="T8" fmla="*/ 10 w 44"/>
                <a:gd name="T9" fmla="*/ 0 h 25"/>
                <a:gd name="T10" fmla="*/ 43 w 44"/>
                <a:gd name="T11" fmla="*/ 16 h 25"/>
                <a:gd name="T12" fmla="*/ 44 w 44"/>
                <a:gd name="T13" fmla="*/ 17 h 25"/>
                <a:gd name="T14" fmla="*/ 43 w 44"/>
                <a:gd name="T15" fmla="*/ 18 h 25"/>
                <a:gd name="T16" fmla="*/ 2 w 44"/>
                <a:gd name="T17" fmla="*/ 25 h 25"/>
                <a:gd name="T18" fmla="*/ 1 w 44"/>
                <a:gd name="T19" fmla="*/ 25 h 25"/>
                <a:gd name="T20" fmla="*/ 10 w 44"/>
                <a:gd name="T21" fmla="*/ 3 h 25"/>
                <a:gd name="T22" fmla="*/ 3 w 44"/>
                <a:gd name="T23" fmla="*/ 23 h 25"/>
                <a:gd name="T24" fmla="*/ 39 w 44"/>
                <a:gd name="T25" fmla="*/ 16 h 25"/>
                <a:gd name="T26" fmla="*/ 10 w 44"/>
                <a:gd name="T2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5"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2" y="16"/>
                    <a:pt x="5" y="8"/>
                    <a:pt x="9" y="1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7"/>
                  </a:cubicBezTo>
                  <a:cubicBezTo>
                    <a:pt x="44" y="17"/>
                    <a:pt x="43" y="18"/>
                    <a:pt x="43" y="18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1" y="25"/>
                    <a:pt x="1" y="25"/>
                  </a:cubicBezTo>
                  <a:close/>
                  <a:moveTo>
                    <a:pt x="10" y="3"/>
                  </a:moveTo>
                  <a:cubicBezTo>
                    <a:pt x="7" y="9"/>
                    <a:pt x="4" y="16"/>
                    <a:pt x="3" y="23"/>
                  </a:cubicBezTo>
                  <a:cubicBezTo>
                    <a:pt x="39" y="16"/>
                    <a:pt x="39" y="16"/>
                    <a:pt x="39" y="16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5" name="Freeform 104">
              <a:extLst>
                <a:ext uri="{FF2B5EF4-FFF2-40B4-BE49-F238E27FC236}">
                  <a16:creationId xmlns:a16="http://schemas.microsoft.com/office/drawing/2014/main" id="{C32DF1CD-D935-E340-B3EC-0DD346F147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3" y="2442"/>
              <a:ext cx="263" cy="376"/>
            </a:xfrm>
            <a:custGeom>
              <a:avLst/>
              <a:gdLst>
                <a:gd name="T0" fmla="*/ 66 w 67"/>
                <a:gd name="T1" fmla="*/ 96 h 96"/>
                <a:gd name="T2" fmla="*/ 65 w 67"/>
                <a:gd name="T3" fmla="*/ 96 h 96"/>
                <a:gd name="T4" fmla="*/ 1 w 67"/>
                <a:gd name="T5" fmla="*/ 7 h 96"/>
                <a:gd name="T6" fmla="*/ 1 w 67"/>
                <a:gd name="T7" fmla="*/ 6 h 96"/>
                <a:gd name="T8" fmla="*/ 1 w 67"/>
                <a:gd name="T9" fmla="*/ 5 h 96"/>
                <a:gd name="T10" fmla="*/ 31 w 67"/>
                <a:gd name="T11" fmla="*/ 1 h 96"/>
                <a:gd name="T12" fmla="*/ 32 w 67"/>
                <a:gd name="T13" fmla="*/ 1 h 96"/>
                <a:gd name="T14" fmla="*/ 67 w 67"/>
                <a:gd name="T15" fmla="*/ 95 h 96"/>
                <a:gd name="T16" fmla="*/ 66 w 67"/>
                <a:gd name="T17" fmla="*/ 96 h 96"/>
                <a:gd name="T18" fmla="*/ 66 w 67"/>
                <a:gd name="T19" fmla="*/ 96 h 96"/>
                <a:gd name="T20" fmla="*/ 3 w 67"/>
                <a:gd name="T21" fmla="*/ 7 h 96"/>
                <a:gd name="T22" fmla="*/ 62 w 67"/>
                <a:gd name="T23" fmla="*/ 88 h 96"/>
                <a:gd name="T24" fmla="*/ 31 w 67"/>
                <a:gd name="T25" fmla="*/ 3 h 96"/>
                <a:gd name="T26" fmla="*/ 3 w 67"/>
                <a:gd name="T27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6">
                  <a:moveTo>
                    <a:pt x="66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2" y="1"/>
                    <a:pt x="32" y="1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5"/>
                    <a:pt x="67" y="96"/>
                    <a:pt x="66" y="96"/>
                  </a:cubicBezTo>
                  <a:cubicBezTo>
                    <a:pt x="66" y="96"/>
                    <a:pt x="66" y="96"/>
                    <a:pt x="66" y="96"/>
                  </a:cubicBezTo>
                  <a:close/>
                  <a:moveTo>
                    <a:pt x="3" y="7"/>
                  </a:moveTo>
                  <a:cubicBezTo>
                    <a:pt x="62" y="88"/>
                    <a:pt x="62" y="88"/>
                    <a:pt x="62" y="88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6" name="Freeform 105">
              <a:extLst>
                <a:ext uri="{FF2B5EF4-FFF2-40B4-BE49-F238E27FC236}">
                  <a16:creationId xmlns:a16="http://schemas.microsoft.com/office/drawing/2014/main" id="{E10B26E8-E1BF-B948-AF42-D39F149DD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" y="2442"/>
              <a:ext cx="145" cy="376"/>
            </a:xfrm>
            <a:custGeom>
              <a:avLst/>
              <a:gdLst>
                <a:gd name="T0" fmla="*/ 36 w 37"/>
                <a:gd name="T1" fmla="*/ 96 h 96"/>
                <a:gd name="T2" fmla="*/ 35 w 37"/>
                <a:gd name="T3" fmla="*/ 95 h 96"/>
                <a:gd name="T4" fmla="*/ 1 w 37"/>
                <a:gd name="T5" fmla="*/ 2 h 96"/>
                <a:gd name="T6" fmla="*/ 1 w 37"/>
                <a:gd name="T7" fmla="*/ 1 h 96"/>
                <a:gd name="T8" fmla="*/ 2 w 37"/>
                <a:gd name="T9" fmla="*/ 1 h 96"/>
                <a:gd name="T10" fmla="*/ 34 w 37"/>
                <a:gd name="T11" fmla="*/ 10 h 96"/>
                <a:gd name="T12" fmla="*/ 35 w 37"/>
                <a:gd name="T13" fmla="*/ 11 h 96"/>
                <a:gd name="T14" fmla="*/ 37 w 37"/>
                <a:gd name="T15" fmla="*/ 95 h 96"/>
                <a:gd name="T16" fmla="*/ 36 w 37"/>
                <a:gd name="T17" fmla="*/ 96 h 96"/>
                <a:gd name="T18" fmla="*/ 36 w 37"/>
                <a:gd name="T19" fmla="*/ 96 h 96"/>
                <a:gd name="T20" fmla="*/ 3 w 37"/>
                <a:gd name="T21" fmla="*/ 3 h 96"/>
                <a:gd name="T22" fmla="*/ 35 w 37"/>
                <a:gd name="T23" fmla="*/ 89 h 96"/>
                <a:gd name="T24" fmla="*/ 33 w 37"/>
                <a:gd name="T25" fmla="*/ 12 h 96"/>
                <a:gd name="T26" fmla="*/ 3 w 37"/>
                <a:gd name="T27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96">
                  <a:moveTo>
                    <a:pt x="36" y="96"/>
                  </a:moveTo>
                  <a:cubicBezTo>
                    <a:pt x="35" y="96"/>
                    <a:pt x="35" y="96"/>
                    <a:pt x="35" y="9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lose/>
                  <a:moveTo>
                    <a:pt x="3" y="3"/>
                  </a:moveTo>
                  <a:cubicBezTo>
                    <a:pt x="35" y="89"/>
                    <a:pt x="35" y="89"/>
                    <a:pt x="35" y="89"/>
                  </a:cubicBezTo>
                  <a:cubicBezTo>
                    <a:pt x="33" y="12"/>
                    <a:pt x="33" y="12"/>
                    <a:pt x="33" y="1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7" name="Freeform 106">
              <a:extLst>
                <a:ext uri="{FF2B5EF4-FFF2-40B4-BE49-F238E27FC236}">
                  <a16:creationId xmlns:a16="http://schemas.microsoft.com/office/drawing/2014/main" id="{DBF3771B-60F3-D346-A3AC-445083BFF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" y="1317"/>
              <a:ext cx="243" cy="192"/>
            </a:xfrm>
            <a:custGeom>
              <a:avLst/>
              <a:gdLst>
                <a:gd name="T0" fmla="*/ 30 w 62"/>
                <a:gd name="T1" fmla="*/ 49 h 49"/>
                <a:gd name="T2" fmla="*/ 29 w 62"/>
                <a:gd name="T3" fmla="*/ 49 h 49"/>
                <a:gd name="T4" fmla="*/ 0 w 62"/>
                <a:gd name="T5" fmla="*/ 26 h 49"/>
                <a:gd name="T6" fmla="*/ 0 w 62"/>
                <a:gd name="T7" fmla="*/ 25 h 49"/>
                <a:gd name="T8" fmla="*/ 0 w 62"/>
                <a:gd name="T9" fmla="*/ 24 h 49"/>
                <a:gd name="T10" fmla="*/ 39 w 62"/>
                <a:gd name="T11" fmla="*/ 1 h 49"/>
                <a:gd name="T12" fmla="*/ 39 w 62"/>
                <a:gd name="T13" fmla="*/ 1 h 49"/>
                <a:gd name="T14" fmla="*/ 40 w 62"/>
                <a:gd name="T15" fmla="*/ 1 h 49"/>
                <a:gd name="T16" fmla="*/ 41 w 62"/>
                <a:gd name="T17" fmla="*/ 1 h 49"/>
                <a:gd name="T18" fmla="*/ 61 w 62"/>
                <a:gd name="T19" fmla="*/ 3 h 49"/>
                <a:gd name="T20" fmla="*/ 62 w 62"/>
                <a:gd name="T21" fmla="*/ 3 h 49"/>
                <a:gd name="T22" fmla="*/ 62 w 62"/>
                <a:gd name="T23" fmla="*/ 4 h 49"/>
                <a:gd name="T24" fmla="*/ 31 w 62"/>
                <a:gd name="T25" fmla="*/ 48 h 49"/>
                <a:gd name="T26" fmla="*/ 30 w 62"/>
                <a:gd name="T27" fmla="*/ 49 h 49"/>
                <a:gd name="T28" fmla="*/ 30 w 62"/>
                <a:gd name="T29" fmla="*/ 49 h 49"/>
                <a:gd name="T30" fmla="*/ 3 w 62"/>
                <a:gd name="T31" fmla="*/ 25 h 49"/>
                <a:gd name="T32" fmla="*/ 30 w 62"/>
                <a:gd name="T33" fmla="*/ 46 h 49"/>
                <a:gd name="T34" fmla="*/ 59 w 62"/>
                <a:gd name="T35" fmla="*/ 4 h 49"/>
                <a:gd name="T36" fmla="*/ 41 w 62"/>
                <a:gd name="T37" fmla="*/ 3 h 49"/>
                <a:gd name="T38" fmla="*/ 40 w 62"/>
                <a:gd name="T39" fmla="*/ 3 h 49"/>
                <a:gd name="T40" fmla="*/ 40 w 62"/>
                <a:gd name="T41" fmla="*/ 3 h 49"/>
                <a:gd name="T42" fmla="*/ 3 w 62"/>
                <a:gd name="T4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49">
                  <a:moveTo>
                    <a:pt x="30" y="49"/>
                  </a:moveTo>
                  <a:cubicBezTo>
                    <a:pt x="30" y="49"/>
                    <a:pt x="30" y="49"/>
                    <a:pt x="29" y="4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8" y="0"/>
                    <a:pt x="55" y="1"/>
                    <a:pt x="61" y="3"/>
                  </a:cubicBezTo>
                  <a:cubicBezTo>
                    <a:pt x="61" y="3"/>
                    <a:pt x="62" y="3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0" y="49"/>
                    <a:pt x="30" y="49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3" y="25"/>
                  </a:moveTo>
                  <a:cubicBezTo>
                    <a:pt x="30" y="46"/>
                    <a:pt x="30" y="46"/>
                    <a:pt x="30" y="46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3" y="3"/>
                    <a:pt x="47" y="2"/>
                    <a:pt x="41" y="3"/>
                  </a:cubicBezTo>
                  <a:cubicBezTo>
                    <a:pt x="41" y="3"/>
                    <a:pt x="41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8" name="Freeform 107">
              <a:extLst>
                <a:ext uri="{FF2B5EF4-FFF2-40B4-BE49-F238E27FC236}">
                  <a16:creationId xmlns:a16="http://schemas.microsoft.com/office/drawing/2014/main" id="{6DC50B72-4D00-6849-8FD9-C6E4AC2C3F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" y="2591"/>
              <a:ext cx="133" cy="98"/>
            </a:xfrm>
            <a:custGeom>
              <a:avLst/>
              <a:gdLst>
                <a:gd name="T0" fmla="*/ 14 w 34"/>
                <a:gd name="T1" fmla="*/ 24 h 25"/>
                <a:gd name="T2" fmla="*/ 14 w 34"/>
                <a:gd name="T3" fmla="*/ 24 h 25"/>
                <a:gd name="T4" fmla="*/ 1 w 34"/>
                <a:gd name="T5" fmla="*/ 22 h 25"/>
                <a:gd name="T6" fmla="*/ 1 w 34"/>
                <a:gd name="T7" fmla="*/ 22 h 25"/>
                <a:gd name="T8" fmla="*/ 1 w 34"/>
                <a:gd name="T9" fmla="*/ 21 h 25"/>
                <a:gd name="T10" fmla="*/ 12 w 34"/>
                <a:gd name="T11" fmla="*/ 1 h 25"/>
                <a:gd name="T12" fmla="*/ 13 w 34"/>
                <a:gd name="T13" fmla="*/ 1 h 25"/>
                <a:gd name="T14" fmla="*/ 14 w 34"/>
                <a:gd name="T15" fmla="*/ 1 h 25"/>
                <a:gd name="T16" fmla="*/ 33 w 34"/>
                <a:gd name="T17" fmla="*/ 22 h 25"/>
                <a:gd name="T18" fmla="*/ 33 w 34"/>
                <a:gd name="T19" fmla="*/ 23 h 25"/>
                <a:gd name="T20" fmla="*/ 33 w 34"/>
                <a:gd name="T21" fmla="*/ 24 h 25"/>
                <a:gd name="T22" fmla="*/ 32 w 34"/>
                <a:gd name="T23" fmla="*/ 24 h 25"/>
                <a:gd name="T24" fmla="*/ 31 w 34"/>
                <a:gd name="T25" fmla="*/ 24 h 25"/>
                <a:gd name="T26" fmla="*/ 14 w 34"/>
                <a:gd name="T27" fmla="*/ 24 h 25"/>
                <a:gd name="T28" fmla="*/ 3 w 34"/>
                <a:gd name="T29" fmla="*/ 20 h 25"/>
                <a:gd name="T30" fmla="*/ 30 w 34"/>
                <a:gd name="T31" fmla="*/ 22 h 25"/>
                <a:gd name="T32" fmla="*/ 13 w 34"/>
                <a:gd name="T33" fmla="*/ 3 h 25"/>
                <a:gd name="T34" fmla="*/ 3 w 34"/>
                <a:gd name="T3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5"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0" y="24"/>
                    <a:pt x="5" y="23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3" y="0"/>
                    <a:pt x="14" y="1"/>
                    <a:pt x="14" y="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4" y="22"/>
                    <a:pt x="33" y="23"/>
                  </a:cubicBezTo>
                  <a:cubicBezTo>
                    <a:pt x="33" y="23"/>
                    <a:pt x="33" y="23"/>
                    <a:pt x="33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1" y="24"/>
                    <a:pt x="31" y="24"/>
                  </a:cubicBezTo>
                  <a:cubicBezTo>
                    <a:pt x="25" y="24"/>
                    <a:pt x="19" y="25"/>
                    <a:pt x="14" y="24"/>
                  </a:cubicBezTo>
                  <a:close/>
                  <a:moveTo>
                    <a:pt x="3" y="20"/>
                  </a:moveTo>
                  <a:cubicBezTo>
                    <a:pt x="12" y="22"/>
                    <a:pt x="21" y="23"/>
                    <a:pt x="30" y="22"/>
                  </a:cubicBezTo>
                  <a:cubicBezTo>
                    <a:pt x="13" y="3"/>
                    <a:pt x="13" y="3"/>
                    <a:pt x="13" y="3"/>
                  </a:cubicBezTo>
                  <a:lnTo>
                    <a:pt x="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9" name="Freeform 108">
              <a:extLst>
                <a:ext uri="{FF2B5EF4-FFF2-40B4-BE49-F238E27FC236}">
                  <a16:creationId xmlns:a16="http://schemas.microsoft.com/office/drawing/2014/main" id="{E3875DCC-DC8A-6A42-A135-206F6E8A2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" y="2508"/>
              <a:ext cx="165" cy="177"/>
            </a:xfrm>
            <a:custGeom>
              <a:avLst/>
              <a:gdLst>
                <a:gd name="T0" fmla="*/ 20 w 42"/>
                <a:gd name="T1" fmla="*/ 45 h 45"/>
                <a:gd name="T2" fmla="*/ 20 w 42"/>
                <a:gd name="T3" fmla="*/ 44 h 45"/>
                <a:gd name="T4" fmla="*/ 0 w 42"/>
                <a:gd name="T5" fmla="*/ 23 h 45"/>
                <a:gd name="T6" fmla="*/ 0 w 42"/>
                <a:gd name="T7" fmla="*/ 22 h 45"/>
                <a:gd name="T8" fmla="*/ 16 w 42"/>
                <a:gd name="T9" fmla="*/ 0 h 45"/>
                <a:gd name="T10" fmla="*/ 17 w 42"/>
                <a:gd name="T11" fmla="*/ 0 h 45"/>
                <a:gd name="T12" fmla="*/ 18 w 42"/>
                <a:gd name="T13" fmla="*/ 0 h 45"/>
                <a:gd name="T14" fmla="*/ 41 w 42"/>
                <a:gd name="T15" fmla="*/ 38 h 45"/>
                <a:gd name="T16" fmla="*/ 41 w 42"/>
                <a:gd name="T17" fmla="*/ 39 h 45"/>
                <a:gd name="T18" fmla="*/ 41 w 42"/>
                <a:gd name="T19" fmla="*/ 39 h 45"/>
                <a:gd name="T20" fmla="*/ 21 w 42"/>
                <a:gd name="T21" fmla="*/ 45 h 45"/>
                <a:gd name="T22" fmla="*/ 20 w 42"/>
                <a:gd name="T23" fmla="*/ 45 h 45"/>
                <a:gd name="T24" fmla="*/ 2 w 42"/>
                <a:gd name="T25" fmla="*/ 22 h 45"/>
                <a:gd name="T26" fmla="*/ 21 w 42"/>
                <a:gd name="T27" fmla="*/ 42 h 45"/>
                <a:gd name="T28" fmla="*/ 39 w 42"/>
                <a:gd name="T29" fmla="*/ 38 h 45"/>
                <a:gd name="T30" fmla="*/ 17 w 42"/>
                <a:gd name="T31" fmla="*/ 2 h 45"/>
                <a:gd name="T32" fmla="*/ 2 w 42"/>
                <a:gd name="T3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5">
                  <a:moveTo>
                    <a:pt x="20" y="45"/>
                  </a:moveTo>
                  <a:cubicBezTo>
                    <a:pt x="20" y="45"/>
                    <a:pt x="20" y="44"/>
                    <a:pt x="20" y="4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2" y="38"/>
                    <a:pt x="42" y="38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34" y="42"/>
                    <a:pt x="28" y="44"/>
                    <a:pt x="21" y="45"/>
                  </a:cubicBezTo>
                  <a:cubicBezTo>
                    <a:pt x="21" y="45"/>
                    <a:pt x="20" y="45"/>
                    <a:pt x="20" y="45"/>
                  </a:cubicBezTo>
                  <a:close/>
                  <a:moveTo>
                    <a:pt x="2" y="22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7" y="42"/>
                    <a:pt x="33" y="40"/>
                    <a:pt x="39" y="38"/>
                  </a:cubicBezTo>
                  <a:cubicBezTo>
                    <a:pt x="17" y="2"/>
                    <a:pt x="17" y="2"/>
                    <a:pt x="17" y="2"/>
                  </a:cubicBezTo>
                  <a:lnTo>
                    <a:pt x="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0" name="Freeform 109">
              <a:extLst>
                <a:ext uri="{FF2B5EF4-FFF2-40B4-BE49-F238E27FC236}">
                  <a16:creationId xmlns:a16="http://schemas.microsoft.com/office/drawing/2014/main" id="{5EA85775-B8D3-6F49-AB55-15DF83A14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3" y="2465"/>
              <a:ext cx="377" cy="228"/>
            </a:xfrm>
            <a:custGeom>
              <a:avLst/>
              <a:gdLst>
                <a:gd name="T0" fmla="*/ 88 w 96"/>
                <a:gd name="T1" fmla="*/ 58 h 58"/>
                <a:gd name="T2" fmla="*/ 88 w 96"/>
                <a:gd name="T3" fmla="*/ 58 h 58"/>
                <a:gd name="T4" fmla="*/ 57 w 96"/>
                <a:gd name="T5" fmla="*/ 28 h 58"/>
                <a:gd name="T6" fmla="*/ 25 w 96"/>
                <a:gd name="T7" fmla="*/ 50 h 58"/>
                <a:gd name="T8" fmla="*/ 24 w 96"/>
                <a:gd name="T9" fmla="*/ 50 h 58"/>
                <a:gd name="T10" fmla="*/ 0 w 96"/>
                <a:gd name="T11" fmla="*/ 12 h 58"/>
                <a:gd name="T12" fmla="*/ 0 w 96"/>
                <a:gd name="T13" fmla="*/ 11 h 58"/>
                <a:gd name="T14" fmla="*/ 1 w 96"/>
                <a:gd name="T15" fmla="*/ 11 h 58"/>
                <a:gd name="T16" fmla="*/ 95 w 96"/>
                <a:gd name="T17" fmla="*/ 0 h 58"/>
                <a:gd name="T18" fmla="*/ 96 w 96"/>
                <a:gd name="T19" fmla="*/ 0 h 58"/>
                <a:gd name="T20" fmla="*/ 96 w 96"/>
                <a:gd name="T21" fmla="*/ 1 h 58"/>
                <a:gd name="T22" fmla="*/ 89 w 96"/>
                <a:gd name="T23" fmla="*/ 57 h 58"/>
                <a:gd name="T24" fmla="*/ 89 w 96"/>
                <a:gd name="T25" fmla="*/ 58 h 58"/>
                <a:gd name="T26" fmla="*/ 88 w 96"/>
                <a:gd name="T27" fmla="*/ 58 h 58"/>
                <a:gd name="T28" fmla="*/ 57 w 96"/>
                <a:gd name="T29" fmla="*/ 25 h 58"/>
                <a:gd name="T30" fmla="*/ 57 w 96"/>
                <a:gd name="T31" fmla="*/ 25 h 58"/>
                <a:gd name="T32" fmla="*/ 58 w 96"/>
                <a:gd name="T33" fmla="*/ 25 h 58"/>
                <a:gd name="T34" fmla="*/ 87 w 96"/>
                <a:gd name="T35" fmla="*/ 56 h 58"/>
                <a:gd name="T36" fmla="*/ 94 w 96"/>
                <a:gd name="T37" fmla="*/ 2 h 58"/>
                <a:gd name="T38" fmla="*/ 2 w 96"/>
                <a:gd name="T39" fmla="*/ 12 h 58"/>
                <a:gd name="T40" fmla="*/ 25 w 96"/>
                <a:gd name="T41" fmla="*/ 48 h 58"/>
                <a:gd name="T42" fmla="*/ 56 w 96"/>
                <a:gd name="T43" fmla="*/ 25 h 58"/>
                <a:gd name="T44" fmla="*/ 57 w 96"/>
                <a:gd name="T4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58">
                  <a:moveTo>
                    <a:pt x="88" y="58"/>
                  </a:moveTo>
                  <a:cubicBezTo>
                    <a:pt x="88" y="58"/>
                    <a:pt x="88" y="58"/>
                    <a:pt x="88" y="58"/>
                  </a:cubicBezTo>
                  <a:cubicBezTo>
                    <a:pt x="73" y="53"/>
                    <a:pt x="62" y="42"/>
                    <a:pt x="57" y="28"/>
                  </a:cubicBezTo>
                  <a:cubicBezTo>
                    <a:pt x="48" y="38"/>
                    <a:pt x="37" y="45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6" y="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8" y="58"/>
                    <a:pt x="88" y="58"/>
                    <a:pt x="88" y="58"/>
                  </a:cubicBezTo>
                  <a:close/>
                  <a:moveTo>
                    <a:pt x="57" y="25"/>
                  </a:moveTo>
                  <a:cubicBezTo>
                    <a:pt x="57" y="25"/>
                    <a:pt x="57" y="25"/>
                    <a:pt x="57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3" y="39"/>
                    <a:pt x="74" y="50"/>
                    <a:pt x="87" y="56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7" y="43"/>
                    <a:pt x="48" y="35"/>
                    <a:pt x="56" y="25"/>
                  </a:cubicBezTo>
                  <a:cubicBezTo>
                    <a:pt x="56" y="25"/>
                    <a:pt x="57" y="25"/>
                    <a:pt x="5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1" name="Freeform 110">
              <a:extLst>
                <a:ext uri="{FF2B5EF4-FFF2-40B4-BE49-F238E27FC236}">
                  <a16:creationId xmlns:a16="http://schemas.microsoft.com/office/drawing/2014/main" id="{8C112AD9-AB78-8F4F-8FF7-559E37485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3253"/>
              <a:ext cx="12" cy="8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1 h 2"/>
                <a:gd name="T8" fmla="*/ 1 w 3"/>
                <a:gd name="T9" fmla="*/ 0 h 2"/>
                <a:gd name="T10" fmla="*/ 2 w 3"/>
                <a:gd name="T11" fmla="*/ 0 h 2"/>
                <a:gd name="T12" fmla="*/ 2 w 3"/>
                <a:gd name="T13" fmla="*/ 1 h 2"/>
                <a:gd name="T14" fmla="*/ 2 w 3"/>
                <a:gd name="T15" fmla="*/ 2 h 2"/>
                <a:gd name="T16" fmla="*/ 1 w 3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2" name="Freeform 111">
              <a:extLst>
                <a:ext uri="{FF2B5EF4-FFF2-40B4-BE49-F238E27FC236}">
                  <a16:creationId xmlns:a16="http://schemas.microsoft.com/office/drawing/2014/main" id="{37A63C8B-BD31-184E-AC06-BAA9A5F17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" y="2461"/>
              <a:ext cx="110" cy="267"/>
            </a:xfrm>
            <a:custGeom>
              <a:avLst/>
              <a:gdLst>
                <a:gd name="T0" fmla="*/ 10 w 28"/>
                <a:gd name="T1" fmla="*/ 68 h 68"/>
                <a:gd name="T2" fmla="*/ 9 w 28"/>
                <a:gd name="T3" fmla="*/ 67 h 68"/>
                <a:gd name="T4" fmla="*/ 6 w 28"/>
                <a:gd name="T5" fmla="*/ 61 h 68"/>
                <a:gd name="T6" fmla="*/ 1 w 28"/>
                <a:gd name="T7" fmla="*/ 59 h 68"/>
                <a:gd name="T8" fmla="*/ 0 w 28"/>
                <a:gd name="T9" fmla="*/ 58 h 68"/>
                <a:gd name="T10" fmla="*/ 7 w 28"/>
                <a:gd name="T11" fmla="*/ 1 h 68"/>
                <a:gd name="T12" fmla="*/ 8 w 28"/>
                <a:gd name="T13" fmla="*/ 1 h 68"/>
                <a:gd name="T14" fmla="*/ 27 w 28"/>
                <a:gd name="T15" fmla="*/ 0 h 68"/>
                <a:gd name="T16" fmla="*/ 27 w 28"/>
                <a:gd name="T17" fmla="*/ 1 h 68"/>
                <a:gd name="T18" fmla="*/ 28 w 28"/>
                <a:gd name="T19" fmla="*/ 2 h 68"/>
                <a:gd name="T20" fmla="*/ 11 w 28"/>
                <a:gd name="T21" fmla="*/ 67 h 68"/>
                <a:gd name="T22" fmla="*/ 10 w 28"/>
                <a:gd name="T23" fmla="*/ 68 h 68"/>
                <a:gd name="T24" fmla="*/ 10 w 28"/>
                <a:gd name="T25" fmla="*/ 68 h 68"/>
                <a:gd name="T26" fmla="*/ 2 w 28"/>
                <a:gd name="T27" fmla="*/ 57 h 68"/>
                <a:gd name="T28" fmla="*/ 7 w 28"/>
                <a:gd name="T29" fmla="*/ 59 h 68"/>
                <a:gd name="T30" fmla="*/ 8 w 28"/>
                <a:gd name="T31" fmla="*/ 60 h 68"/>
                <a:gd name="T32" fmla="*/ 9 w 28"/>
                <a:gd name="T33" fmla="*/ 63 h 68"/>
                <a:gd name="T34" fmla="*/ 25 w 28"/>
                <a:gd name="T35" fmla="*/ 2 h 68"/>
                <a:gd name="T36" fmla="*/ 9 w 28"/>
                <a:gd name="T37" fmla="*/ 3 h 68"/>
                <a:gd name="T38" fmla="*/ 2 w 28"/>
                <a:gd name="T3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68">
                  <a:moveTo>
                    <a:pt x="10" y="68"/>
                  </a:moveTo>
                  <a:cubicBezTo>
                    <a:pt x="9" y="68"/>
                    <a:pt x="9" y="67"/>
                    <a:pt x="9" y="67"/>
                  </a:cubicBezTo>
                  <a:cubicBezTo>
                    <a:pt x="8" y="65"/>
                    <a:pt x="7" y="63"/>
                    <a:pt x="6" y="61"/>
                  </a:cubicBezTo>
                  <a:cubicBezTo>
                    <a:pt x="4" y="60"/>
                    <a:pt x="2" y="60"/>
                    <a:pt x="1" y="59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8" y="1"/>
                    <a:pt x="28" y="1"/>
                    <a:pt x="28" y="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67"/>
                    <a:pt x="10" y="68"/>
                    <a:pt x="10" y="68"/>
                  </a:cubicBezTo>
                  <a:cubicBezTo>
                    <a:pt x="10" y="68"/>
                    <a:pt x="10" y="68"/>
                    <a:pt x="10" y="68"/>
                  </a:cubicBezTo>
                  <a:close/>
                  <a:moveTo>
                    <a:pt x="2" y="57"/>
                  </a:moveTo>
                  <a:cubicBezTo>
                    <a:pt x="4" y="58"/>
                    <a:pt x="6" y="59"/>
                    <a:pt x="7" y="59"/>
                  </a:cubicBezTo>
                  <a:cubicBezTo>
                    <a:pt x="8" y="59"/>
                    <a:pt x="8" y="59"/>
                    <a:pt x="8" y="60"/>
                  </a:cubicBezTo>
                  <a:cubicBezTo>
                    <a:pt x="8" y="61"/>
                    <a:pt x="9" y="62"/>
                    <a:pt x="9" y="6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3" name="Freeform 112">
              <a:extLst>
                <a:ext uri="{FF2B5EF4-FFF2-40B4-BE49-F238E27FC236}">
                  <a16:creationId xmlns:a16="http://schemas.microsoft.com/office/drawing/2014/main" id="{88655BFA-A96E-714E-8C3A-C55BA1B82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1693"/>
              <a:ext cx="224" cy="310"/>
            </a:xfrm>
            <a:custGeom>
              <a:avLst/>
              <a:gdLst>
                <a:gd name="T0" fmla="*/ 42 w 57"/>
                <a:gd name="T1" fmla="*/ 79 h 79"/>
                <a:gd name="T2" fmla="*/ 42 w 57"/>
                <a:gd name="T3" fmla="*/ 79 h 79"/>
                <a:gd name="T4" fmla="*/ 41 w 57"/>
                <a:gd name="T5" fmla="*/ 79 h 79"/>
                <a:gd name="T6" fmla="*/ 1 w 57"/>
                <a:gd name="T7" fmla="*/ 2 h 79"/>
                <a:gd name="T8" fmla="*/ 1 w 57"/>
                <a:gd name="T9" fmla="*/ 0 h 79"/>
                <a:gd name="T10" fmla="*/ 2 w 57"/>
                <a:gd name="T11" fmla="*/ 1 h 79"/>
                <a:gd name="T12" fmla="*/ 56 w 57"/>
                <a:gd name="T13" fmla="*/ 62 h 79"/>
                <a:gd name="T14" fmla="*/ 56 w 57"/>
                <a:gd name="T15" fmla="*/ 63 h 79"/>
                <a:gd name="T16" fmla="*/ 43 w 57"/>
                <a:gd name="T17" fmla="*/ 79 h 79"/>
                <a:gd name="T18" fmla="*/ 42 w 57"/>
                <a:gd name="T19" fmla="*/ 79 h 79"/>
                <a:gd name="T20" fmla="*/ 7 w 57"/>
                <a:gd name="T21" fmla="*/ 9 h 79"/>
                <a:gd name="T22" fmla="*/ 43 w 57"/>
                <a:gd name="T23" fmla="*/ 76 h 79"/>
                <a:gd name="T24" fmla="*/ 54 w 57"/>
                <a:gd name="T25" fmla="*/ 62 h 79"/>
                <a:gd name="T26" fmla="*/ 7 w 57"/>
                <a:gd name="T2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9">
                  <a:moveTo>
                    <a:pt x="42" y="79"/>
                  </a:move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1" y="7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2"/>
                    <a:pt x="57" y="63"/>
                    <a:pt x="56" y="63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79"/>
                    <a:pt x="43" y="79"/>
                    <a:pt x="42" y="79"/>
                  </a:cubicBezTo>
                  <a:close/>
                  <a:moveTo>
                    <a:pt x="7" y="9"/>
                  </a:moveTo>
                  <a:cubicBezTo>
                    <a:pt x="43" y="76"/>
                    <a:pt x="43" y="76"/>
                    <a:pt x="43" y="76"/>
                  </a:cubicBezTo>
                  <a:cubicBezTo>
                    <a:pt x="54" y="62"/>
                    <a:pt x="54" y="62"/>
                    <a:pt x="54" y="62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14A07594-99C7-7740-8C15-5B2DCCB2A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481"/>
              <a:ext cx="208" cy="349"/>
            </a:xfrm>
            <a:custGeom>
              <a:avLst/>
              <a:gdLst>
                <a:gd name="T0" fmla="*/ 37 w 53"/>
                <a:gd name="T1" fmla="*/ 89 h 89"/>
                <a:gd name="T2" fmla="*/ 37 w 53"/>
                <a:gd name="T3" fmla="*/ 89 h 89"/>
                <a:gd name="T4" fmla="*/ 3 w 53"/>
                <a:gd name="T5" fmla="*/ 86 h 89"/>
                <a:gd name="T6" fmla="*/ 2 w 53"/>
                <a:gd name="T7" fmla="*/ 85 h 89"/>
                <a:gd name="T8" fmla="*/ 0 w 53"/>
                <a:gd name="T9" fmla="*/ 1 h 89"/>
                <a:gd name="T10" fmla="*/ 1 w 53"/>
                <a:gd name="T11" fmla="*/ 0 h 89"/>
                <a:gd name="T12" fmla="*/ 2 w 53"/>
                <a:gd name="T13" fmla="*/ 1 h 89"/>
                <a:gd name="T14" fmla="*/ 52 w 53"/>
                <a:gd name="T15" fmla="*/ 79 h 89"/>
                <a:gd name="T16" fmla="*/ 52 w 53"/>
                <a:gd name="T17" fmla="*/ 80 h 89"/>
                <a:gd name="T18" fmla="*/ 37 w 53"/>
                <a:gd name="T19" fmla="*/ 89 h 89"/>
                <a:gd name="T20" fmla="*/ 37 w 53"/>
                <a:gd name="T21" fmla="*/ 89 h 89"/>
                <a:gd name="T22" fmla="*/ 4 w 53"/>
                <a:gd name="T23" fmla="*/ 84 h 89"/>
                <a:gd name="T24" fmla="*/ 36 w 53"/>
                <a:gd name="T25" fmla="*/ 87 h 89"/>
                <a:gd name="T26" fmla="*/ 50 w 53"/>
                <a:gd name="T27" fmla="*/ 79 h 89"/>
                <a:gd name="T28" fmla="*/ 2 w 53"/>
                <a:gd name="T29" fmla="*/ 5 h 89"/>
                <a:gd name="T30" fmla="*/ 4 w 53"/>
                <a:gd name="T3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89">
                  <a:moveTo>
                    <a:pt x="37" y="89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2" y="86"/>
                    <a:pt x="2" y="85"/>
                    <a:pt x="2" y="8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3" y="79"/>
                    <a:pt x="53" y="80"/>
                    <a:pt x="52" y="80"/>
                  </a:cubicBezTo>
                  <a:cubicBezTo>
                    <a:pt x="47" y="84"/>
                    <a:pt x="42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4" y="84"/>
                  </a:moveTo>
                  <a:cubicBezTo>
                    <a:pt x="36" y="87"/>
                    <a:pt x="36" y="87"/>
                    <a:pt x="36" y="87"/>
                  </a:cubicBezTo>
                  <a:cubicBezTo>
                    <a:pt x="41" y="85"/>
                    <a:pt x="46" y="82"/>
                    <a:pt x="50" y="79"/>
                  </a:cubicBezTo>
                  <a:cubicBezTo>
                    <a:pt x="2" y="5"/>
                    <a:pt x="2" y="5"/>
                    <a:pt x="2" y="5"/>
                  </a:cubicBezTo>
                  <a:lnTo>
                    <a:pt x="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BEAE7DB-7869-1F40-A16B-65F94A611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414"/>
              <a:ext cx="220" cy="385"/>
            </a:xfrm>
            <a:custGeom>
              <a:avLst/>
              <a:gdLst>
                <a:gd name="T0" fmla="*/ 51 w 56"/>
                <a:gd name="T1" fmla="*/ 98 h 98"/>
                <a:gd name="T2" fmla="*/ 51 w 56"/>
                <a:gd name="T3" fmla="*/ 98 h 98"/>
                <a:gd name="T4" fmla="*/ 51 w 56"/>
                <a:gd name="T5" fmla="*/ 97 h 98"/>
                <a:gd name="T6" fmla="*/ 0 w 56"/>
                <a:gd name="T7" fmla="*/ 19 h 98"/>
                <a:gd name="T8" fmla="*/ 0 w 56"/>
                <a:gd name="T9" fmla="*/ 18 h 98"/>
                <a:gd name="T10" fmla="*/ 0 w 56"/>
                <a:gd name="T11" fmla="*/ 17 h 98"/>
                <a:gd name="T12" fmla="*/ 35 w 56"/>
                <a:gd name="T13" fmla="*/ 0 h 98"/>
                <a:gd name="T14" fmla="*/ 36 w 56"/>
                <a:gd name="T15" fmla="*/ 0 h 98"/>
                <a:gd name="T16" fmla="*/ 37 w 56"/>
                <a:gd name="T17" fmla="*/ 1 h 98"/>
                <a:gd name="T18" fmla="*/ 56 w 56"/>
                <a:gd name="T19" fmla="*/ 93 h 98"/>
                <a:gd name="T20" fmla="*/ 56 w 56"/>
                <a:gd name="T21" fmla="*/ 94 h 98"/>
                <a:gd name="T22" fmla="*/ 52 w 56"/>
                <a:gd name="T23" fmla="*/ 97 h 98"/>
                <a:gd name="T24" fmla="*/ 51 w 56"/>
                <a:gd name="T25" fmla="*/ 98 h 98"/>
                <a:gd name="T26" fmla="*/ 2 w 56"/>
                <a:gd name="T27" fmla="*/ 19 h 98"/>
                <a:gd name="T28" fmla="*/ 52 w 56"/>
                <a:gd name="T29" fmla="*/ 95 h 98"/>
                <a:gd name="T30" fmla="*/ 54 w 56"/>
                <a:gd name="T31" fmla="*/ 93 h 98"/>
                <a:gd name="T32" fmla="*/ 35 w 56"/>
                <a:gd name="T33" fmla="*/ 3 h 98"/>
                <a:gd name="T34" fmla="*/ 2 w 56"/>
                <a:gd name="T35" fmla="*/ 1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98"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1" y="98"/>
                    <a:pt x="51" y="97"/>
                    <a:pt x="51" y="9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5"/>
                    <a:pt x="53" y="96"/>
                    <a:pt x="52" y="97"/>
                  </a:cubicBezTo>
                  <a:cubicBezTo>
                    <a:pt x="52" y="98"/>
                    <a:pt x="52" y="98"/>
                    <a:pt x="51" y="98"/>
                  </a:cubicBezTo>
                  <a:close/>
                  <a:moveTo>
                    <a:pt x="2" y="19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4"/>
                    <a:pt x="53" y="94"/>
                    <a:pt x="54" y="93"/>
                  </a:cubicBezTo>
                  <a:cubicBezTo>
                    <a:pt x="35" y="3"/>
                    <a:pt x="35" y="3"/>
                    <a:pt x="35" y="3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11C0AA20-4A78-F444-A378-3483A052E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414"/>
              <a:ext cx="239" cy="373"/>
            </a:xfrm>
            <a:custGeom>
              <a:avLst/>
              <a:gdLst>
                <a:gd name="T0" fmla="*/ 20 w 61"/>
                <a:gd name="T1" fmla="*/ 94 h 95"/>
                <a:gd name="T2" fmla="*/ 20 w 61"/>
                <a:gd name="T3" fmla="*/ 94 h 95"/>
                <a:gd name="T4" fmla="*/ 19 w 61"/>
                <a:gd name="T5" fmla="*/ 94 h 95"/>
                <a:gd name="T6" fmla="*/ 0 w 61"/>
                <a:gd name="T7" fmla="*/ 2 h 95"/>
                <a:gd name="T8" fmla="*/ 0 w 61"/>
                <a:gd name="T9" fmla="*/ 1 h 95"/>
                <a:gd name="T10" fmla="*/ 1 w 61"/>
                <a:gd name="T11" fmla="*/ 0 h 95"/>
                <a:gd name="T12" fmla="*/ 60 w 61"/>
                <a:gd name="T13" fmla="*/ 4 h 95"/>
                <a:gd name="T14" fmla="*/ 61 w 61"/>
                <a:gd name="T15" fmla="*/ 4 h 95"/>
                <a:gd name="T16" fmla="*/ 61 w 61"/>
                <a:gd name="T17" fmla="*/ 5 h 95"/>
                <a:gd name="T18" fmla="*/ 42 w 61"/>
                <a:gd name="T19" fmla="*/ 56 h 95"/>
                <a:gd name="T20" fmla="*/ 42 w 61"/>
                <a:gd name="T21" fmla="*/ 57 h 95"/>
                <a:gd name="T22" fmla="*/ 39 w 61"/>
                <a:gd name="T23" fmla="*/ 58 h 95"/>
                <a:gd name="T24" fmla="*/ 38 w 61"/>
                <a:gd name="T25" fmla="*/ 59 h 95"/>
                <a:gd name="T26" fmla="*/ 21 w 61"/>
                <a:gd name="T27" fmla="*/ 94 h 95"/>
                <a:gd name="T28" fmla="*/ 20 w 61"/>
                <a:gd name="T29" fmla="*/ 94 h 95"/>
                <a:gd name="T30" fmla="*/ 2 w 61"/>
                <a:gd name="T31" fmla="*/ 2 h 95"/>
                <a:gd name="T32" fmla="*/ 21 w 61"/>
                <a:gd name="T33" fmla="*/ 91 h 95"/>
                <a:gd name="T34" fmla="*/ 36 w 61"/>
                <a:gd name="T35" fmla="*/ 58 h 95"/>
                <a:gd name="T36" fmla="*/ 36 w 61"/>
                <a:gd name="T37" fmla="*/ 57 h 95"/>
                <a:gd name="T38" fmla="*/ 37 w 61"/>
                <a:gd name="T39" fmla="*/ 57 h 95"/>
                <a:gd name="T40" fmla="*/ 38 w 61"/>
                <a:gd name="T41" fmla="*/ 56 h 95"/>
                <a:gd name="T42" fmla="*/ 41 w 61"/>
                <a:gd name="T43" fmla="*/ 55 h 95"/>
                <a:gd name="T44" fmla="*/ 59 w 61"/>
                <a:gd name="T45" fmla="*/ 6 h 95"/>
                <a:gd name="T46" fmla="*/ 2 w 61"/>
                <a:gd name="T47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95">
                  <a:moveTo>
                    <a:pt x="20" y="94"/>
                  </a:moveTo>
                  <a:cubicBezTo>
                    <a:pt x="20" y="94"/>
                    <a:pt x="20" y="94"/>
                    <a:pt x="20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1" y="5"/>
                    <a:pt x="61" y="5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7"/>
                    <a:pt x="42" y="57"/>
                  </a:cubicBezTo>
                  <a:cubicBezTo>
                    <a:pt x="41" y="57"/>
                    <a:pt x="40" y="58"/>
                    <a:pt x="39" y="58"/>
                  </a:cubicBezTo>
                  <a:cubicBezTo>
                    <a:pt x="39" y="59"/>
                    <a:pt x="38" y="59"/>
                    <a:pt x="38" y="59"/>
                  </a:cubicBezTo>
                  <a:cubicBezTo>
                    <a:pt x="37" y="72"/>
                    <a:pt x="31" y="85"/>
                    <a:pt x="21" y="94"/>
                  </a:cubicBezTo>
                  <a:cubicBezTo>
                    <a:pt x="21" y="94"/>
                    <a:pt x="20" y="95"/>
                    <a:pt x="20" y="94"/>
                  </a:cubicBezTo>
                  <a:close/>
                  <a:moveTo>
                    <a:pt x="2" y="2"/>
                  </a:moveTo>
                  <a:cubicBezTo>
                    <a:pt x="21" y="91"/>
                    <a:pt x="21" y="91"/>
                    <a:pt x="21" y="91"/>
                  </a:cubicBezTo>
                  <a:cubicBezTo>
                    <a:pt x="30" y="82"/>
                    <a:pt x="35" y="71"/>
                    <a:pt x="36" y="58"/>
                  </a:cubicBezTo>
                  <a:cubicBezTo>
                    <a:pt x="36" y="58"/>
                    <a:pt x="36" y="57"/>
                    <a:pt x="36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8" y="57"/>
                    <a:pt x="38" y="56"/>
                  </a:cubicBezTo>
                  <a:cubicBezTo>
                    <a:pt x="39" y="56"/>
                    <a:pt x="40" y="56"/>
                    <a:pt x="41" y="55"/>
                  </a:cubicBezTo>
                  <a:cubicBezTo>
                    <a:pt x="59" y="6"/>
                    <a:pt x="59" y="6"/>
                    <a:pt x="59" y="6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7" name="Freeform 116">
              <a:extLst>
                <a:ext uri="{FF2B5EF4-FFF2-40B4-BE49-F238E27FC236}">
                  <a16:creationId xmlns:a16="http://schemas.microsoft.com/office/drawing/2014/main" id="{1AFEFC63-E5CD-5140-9E90-E7A48A6D9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5" y="2430"/>
              <a:ext cx="106" cy="208"/>
            </a:xfrm>
            <a:custGeom>
              <a:avLst/>
              <a:gdLst>
                <a:gd name="T0" fmla="*/ 1 w 27"/>
                <a:gd name="T1" fmla="*/ 53 h 53"/>
                <a:gd name="T2" fmla="*/ 1 w 27"/>
                <a:gd name="T3" fmla="*/ 53 h 53"/>
                <a:gd name="T4" fmla="*/ 0 w 27"/>
                <a:gd name="T5" fmla="*/ 51 h 53"/>
                <a:gd name="T6" fmla="*/ 19 w 27"/>
                <a:gd name="T7" fmla="*/ 0 h 53"/>
                <a:gd name="T8" fmla="*/ 20 w 27"/>
                <a:gd name="T9" fmla="*/ 0 h 53"/>
                <a:gd name="T10" fmla="*/ 21 w 27"/>
                <a:gd name="T11" fmla="*/ 0 h 53"/>
                <a:gd name="T12" fmla="*/ 27 w 27"/>
                <a:gd name="T13" fmla="*/ 20 h 53"/>
                <a:gd name="T14" fmla="*/ 27 w 27"/>
                <a:gd name="T15" fmla="*/ 21 h 53"/>
                <a:gd name="T16" fmla="*/ 2 w 27"/>
                <a:gd name="T17" fmla="*/ 53 h 53"/>
                <a:gd name="T18" fmla="*/ 1 w 27"/>
                <a:gd name="T19" fmla="*/ 53 h 53"/>
                <a:gd name="T20" fmla="*/ 20 w 27"/>
                <a:gd name="T21" fmla="*/ 4 h 53"/>
                <a:gd name="T22" fmla="*/ 3 w 27"/>
                <a:gd name="T23" fmla="*/ 49 h 53"/>
                <a:gd name="T24" fmla="*/ 25 w 27"/>
                <a:gd name="T25" fmla="*/ 21 h 53"/>
                <a:gd name="T26" fmla="*/ 20 w 27"/>
                <a:gd name="T2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3">
                  <a:moveTo>
                    <a:pt x="1" y="53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3" y="34"/>
                    <a:pt x="14" y="46"/>
                    <a:pt x="2" y="53"/>
                  </a:cubicBezTo>
                  <a:cubicBezTo>
                    <a:pt x="2" y="53"/>
                    <a:pt x="2" y="53"/>
                    <a:pt x="1" y="53"/>
                  </a:cubicBezTo>
                  <a:close/>
                  <a:moveTo>
                    <a:pt x="20" y="4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14" y="43"/>
                    <a:pt x="21" y="33"/>
                    <a:pt x="25" y="21"/>
                  </a:cubicBez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62EBCB79-490F-A04C-B403-FCE959428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791"/>
              <a:ext cx="259" cy="490"/>
            </a:xfrm>
            <a:custGeom>
              <a:avLst/>
              <a:gdLst>
                <a:gd name="T0" fmla="*/ 5 w 66"/>
                <a:gd name="T1" fmla="*/ 125 h 125"/>
                <a:gd name="T2" fmla="*/ 5 w 66"/>
                <a:gd name="T3" fmla="*/ 125 h 125"/>
                <a:gd name="T4" fmla="*/ 4 w 66"/>
                <a:gd name="T5" fmla="*/ 124 h 125"/>
                <a:gd name="T6" fmla="*/ 0 w 66"/>
                <a:gd name="T7" fmla="*/ 1 h 125"/>
                <a:gd name="T8" fmla="*/ 0 w 66"/>
                <a:gd name="T9" fmla="*/ 0 h 125"/>
                <a:gd name="T10" fmla="*/ 2 w 66"/>
                <a:gd name="T11" fmla="*/ 0 h 125"/>
                <a:gd name="T12" fmla="*/ 65 w 66"/>
                <a:gd name="T13" fmla="*/ 39 h 125"/>
                <a:gd name="T14" fmla="*/ 66 w 66"/>
                <a:gd name="T15" fmla="*/ 40 h 125"/>
                <a:gd name="T16" fmla="*/ 65 w 66"/>
                <a:gd name="T17" fmla="*/ 41 h 125"/>
                <a:gd name="T18" fmla="*/ 6 w 66"/>
                <a:gd name="T19" fmla="*/ 124 h 125"/>
                <a:gd name="T20" fmla="*/ 5 w 66"/>
                <a:gd name="T21" fmla="*/ 125 h 125"/>
                <a:gd name="T22" fmla="*/ 2 w 66"/>
                <a:gd name="T23" fmla="*/ 3 h 125"/>
                <a:gd name="T24" fmla="*/ 6 w 66"/>
                <a:gd name="T25" fmla="*/ 120 h 125"/>
                <a:gd name="T26" fmla="*/ 63 w 66"/>
                <a:gd name="T27" fmla="*/ 40 h 125"/>
                <a:gd name="T28" fmla="*/ 2 w 66"/>
                <a:gd name="T2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125">
                  <a:moveTo>
                    <a:pt x="5" y="125"/>
                  </a:moveTo>
                  <a:cubicBezTo>
                    <a:pt x="5" y="125"/>
                    <a:pt x="5" y="125"/>
                    <a:pt x="5" y="125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6" y="39"/>
                    <a:pt x="66" y="40"/>
                  </a:cubicBezTo>
                  <a:cubicBezTo>
                    <a:pt x="66" y="40"/>
                    <a:pt x="66" y="40"/>
                    <a:pt x="65" y="41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6" y="124"/>
                    <a:pt x="5" y="125"/>
                    <a:pt x="5" y="125"/>
                  </a:cubicBezTo>
                  <a:close/>
                  <a:moveTo>
                    <a:pt x="2" y="3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63" y="40"/>
                    <a:pt x="63" y="40"/>
                    <a:pt x="63" y="4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2AC9F43E-7C70-024A-AAFF-25D0AFEDF6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791"/>
              <a:ext cx="310" cy="161"/>
            </a:xfrm>
            <a:custGeom>
              <a:avLst/>
              <a:gdLst>
                <a:gd name="T0" fmla="*/ 65 w 79"/>
                <a:gd name="T1" fmla="*/ 41 h 41"/>
                <a:gd name="T2" fmla="*/ 64 w 79"/>
                <a:gd name="T3" fmla="*/ 41 h 41"/>
                <a:gd name="T4" fmla="*/ 0 w 79"/>
                <a:gd name="T5" fmla="*/ 2 h 41"/>
                <a:gd name="T6" fmla="*/ 0 w 79"/>
                <a:gd name="T7" fmla="*/ 0 h 41"/>
                <a:gd name="T8" fmla="*/ 1 w 79"/>
                <a:gd name="T9" fmla="*/ 0 h 41"/>
                <a:gd name="T10" fmla="*/ 78 w 79"/>
                <a:gd name="T11" fmla="*/ 5 h 41"/>
                <a:gd name="T12" fmla="*/ 78 w 79"/>
                <a:gd name="T13" fmla="*/ 5 h 41"/>
                <a:gd name="T14" fmla="*/ 79 w 79"/>
                <a:gd name="T15" fmla="*/ 6 h 41"/>
                <a:gd name="T16" fmla="*/ 66 w 79"/>
                <a:gd name="T17" fmla="*/ 40 h 41"/>
                <a:gd name="T18" fmla="*/ 65 w 79"/>
                <a:gd name="T19" fmla="*/ 41 h 41"/>
                <a:gd name="T20" fmla="*/ 65 w 79"/>
                <a:gd name="T21" fmla="*/ 41 h 41"/>
                <a:gd name="T22" fmla="*/ 5 w 79"/>
                <a:gd name="T23" fmla="*/ 2 h 41"/>
                <a:gd name="T24" fmla="*/ 64 w 79"/>
                <a:gd name="T25" fmla="*/ 38 h 41"/>
                <a:gd name="T26" fmla="*/ 76 w 79"/>
                <a:gd name="T27" fmla="*/ 7 h 41"/>
                <a:gd name="T28" fmla="*/ 5 w 79"/>
                <a:gd name="T29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41">
                  <a:moveTo>
                    <a:pt x="65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lose/>
                  <a:moveTo>
                    <a:pt x="5" y="2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76" y="7"/>
                    <a:pt x="76" y="7"/>
                    <a:pt x="76" y="7"/>
                  </a:cubicBez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308E7B54-0721-2143-B09E-79285E93D8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" y="1944"/>
              <a:ext cx="515" cy="337"/>
            </a:xfrm>
            <a:custGeom>
              <a:avLst/>
              <a:gdLst>
                <a:gd name="T0" fmla="*/ 1 w 131"/>
                <a:gd name="T1" fmla="*/ 86 h 86"/>
                <a:gd name="T2" fmla="*/ 0 w 131"/>
                <a:gd name="T3" fmla="*/ 85 h 86"/>
                <a:gd name="T4" fmla="*/ 0 w 131"/>
                <a:gd name="T5" fmla="*/ 84 h 86"/>
                <a:gd name="T6" fmla="*/ 60 w 131"/>
                <a:gd name="T7" fmla="*/ 0 h 86"/>
                <a:gd name="T8" fmla="*/ 61 w 131"/>
                <a:gd name="T9" fmla="*/ 0 h 86"/>
                <a:gd name="T10" fmla="*/ 131 w 131"/>
                <a:gd name="T11" fmla="*/ 29 h 86"/>
                <a:gd name="T12" fmla="*/ 131 w 131"/>
                <a:gd name="T13" fmla="*/ 30 h 86"/>
                <a:gd name="T14" fmla="*/ 131 w 131"/>
                <a:gd name="T15" fmla="*/ 31 h 86"/>
                <a:gd name="T16" fmla="*/ 1 w 131"/>
                <a:gd name="T17" fmla="*/ 85 h 86"/>
                <a:gd name="T18" fmla="*/ 1 w 131"/>
                <a:gd name="T19" fmla="*/ 86 h 86"/>
                <a:gd name="T20" fmla="*/ 61 w 131"/>
                <a:gd name="T21" fmla="*/ 2 h 86"/>
                <a:gd name="T22" fmla="*/ 4 w 131"/>
                <a:gd name="T23" fmla="*/ 82 h 86"/>
                <a:gd name="T24" fmla="*/ 128 w 131"/>
                <a:gd name="T25" fmla="*/ 30 h 86"/>
                <a:gd name="T26" fmla="*/ 61 w 131"/>
                <a:gd name="T27" fmla="*/ 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86">
                  <a:moveTo>
                    <a:pt x="1" y="86"/>
                  </a:moveTo>
                  <a:cubicBezTo>
                    <a:pt x="1" y="86"/>
                    <a:pt x="0" y="85"/>
                    <a:pt x="0" y="85"/>
                  </a:cubicBezTo>
                  <a:cubicBezTo>
                    <a:pt x="0" y="85"/>
                    <a:pt x="0" y="84"/>
                    <a:pt x="0" y="8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1" y="86"/>
                    <a:pt x="1" y="86"/>
                  </a:cubicBezTo>
                  <a:close/>
                  <a:moveTo>
                    <a:pt x="61" y="2"/>
                  </a:moveTo>
                  <a:cubicBezTo>
                    <a:pt x="4" y="82"/>
                    <a:pt x="4" y="82"/>
                    <a:pt x="4" y="82"/>
                  </a:cubicBezTo>
                  <a:cubicBezTo>
                    <a:pt x="128" y="30"/>
                    <a:pt x="128" y="30"/>
                    <a:pt x="128" y="30"/>
                  </a:cubicBezTo>
                  <a:lnTo>
                    <a:pt x="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2D64E8E0-23BA-5649-B3E6-F7E4B2B59E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" y="2058"/>
              <a:ext cx="515" cy="415"/>
            </a:xfrm>
            <a:custGeom>
              <a:avLst/>
              <a:gdLst>
                <a:gd name="T0" fmla="*/ 114 w 131"/>
                <a:gd name="T1" fmla="*/ 106 h 106"/>
                <a:gd name="T2" fmla="*/ 113 w 131"/>
                <a:gd name="T3" fmla="*/ 106 h 106"/>
                <a:gd name="T4" fmla="*/ 1 w 131"/>
                <a:gd name="T5" fmla="*/ 56 h 106"/>
                <a:gd name="T6" fmla="*/ 0 w 131"/>
                <a:gd name="T7" fmla="*/ 55 h 106"/>
                <a:gd name="T8" fmla="*/ 1 w 131"/>
                <a:gd name="T9" fmla="*/ 55 h 106"/>
                <a:gd name="T10" fmla="*/ 130 w 131"/>
                <a:gd name="T11" fmla="*/ 0 h 106"/>
                <a:gd name="T12" fmla="*/ 131 w 131"/>
                <a:gd name="T13" fmla="*/ 1 h 106"/>
                <a:gd name="T14" fmla="*/ 131 w 131"/>
                <a:gd name="T15" fmla="*/ 2 h 106"/>
                <a:gd name="T16" fmla="*/ 115 w 131"/>
                <a:gd name="T17" fmla="*/ 105 h 106"/>
                <a:gd name="T18" fmla="*/ 114 w 131"/>
                <a:gd name="T19" fmla="*/ 106 h 106"/>
                <a:gd name="T20" fmla="*/ 114 w 131"/>
                <a:gd name="T21" fmla="*/ 106 h 106"/>
                <a:gd name="T22" fmla="*/ 4 w 131"/>
                <a:gd name="T23" fmla="*/ 56 h 106"/>
                <a:gd name="T24" fmla="*/ 113 w 131"/>
                <a:gd name="T25" fmla="*/ 103 h 106"/>
                <a:gd name="T26" fmla="*/ 129 w 131"/>
                <a:gd name="T27" fmla="*/ 3 h 106"/>
                <a:gd name="T28" fmla="*/ 4 w 131"/>
                <a:gd name="T29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06">
                  <a:moveTo>
                    <a:pt x="114" y="106"/>
                  </a:moveTo>
                  <a:cubicBezTo>
                    <a:pt x="114" y="106"/>
                    <a:pt x="113" y="106"/>
                    <a:pt x="113" y="10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5"/>
                  </a:cubicBezTo>
                  <a:cubicBezTo>
                    <a:pt x="0" y="55"/>
                    <a:pt x="0" y="55"/>
                    <a:pt x="1" y="5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131" y="0"/>
                    <a:pt x="131" y="1"/>
                  </a:cubicBezTo>
                  <a:cubicBezTo>
                    <a:pt x="131" y="1"/>
                    <a:pt x="131" y="1"/>
                    <a:pt x="131" y="2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5" y="105"/>
                    <a:pt x="115" y="105"/>
                    <a:pt x="114" y="106"/>
                  </a:cubicBezTo>
                  <a:cubicBezTo>
                    <a:pt x="114" y="106"/>
                    <a:pt x="114" y="106"/>
                    <a:pt x="114" y="106"/>
                  </a:cubicBezTo>
                  <a:close/>
                  <a:moveTo>
                    <a:pt x="4" y="56"/>
                  </a:moveTo>
                  <a:cubicBezTo>
                    <a:pt x="113" y="103"/>
                    <a:pt x="113" y="103"/>
                    <a:pt x="113" y="103"/>
                  </a:cubicBezTo>
                  <a:cubicBezTo>
                    <a:pt x="129" y="3"/>
                    <a:pt x="129" y="3"/>
                    <a:pt x="129" y="3"/>
                  </a:cubicBezTo>
                  <a:lnTo>
                    <a:pt x="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FDD2C157-7793-9744-AC18-4CD3184F4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0" y="1811"/>
              <a:ext cx="283" cy="259"/>
            </a:xfrm>
            <a:custGeom>
              <a:avLst/>
              <a:gdLst>
                <a:gd name="T0" fmla="*/ 71 w 72"/>
                <a:gd name="T1" fmla="*/ 65 h 66"/>
                <a:gd name="T2" fmla="*/ 71 w 72"/>
                <a:gd name="T3" fmla="*/ 65 h 66"/>
                <a:gd name="T4" fmla="*/ 1 w 72"/>
                <a:gd name="T5" fmla="*/ 36 h 66"/>
                <a:gd name="T6" fmla="*/ 1 w 72"/>
                <a:gd name="T7" fmla="*/ 35 h 66"/>
                <a:gd name="T8" fmla="*/ 14 w 72"/>
                <a:gd name="T9" fmla="*/ 1 h 66"/>
                <a:gd name="T10" fmla="*/ 14 w 72"/>
                <a:gd name="T11" fmla="*/ 0 h 66"/>
                <a:gd name="T12" fmla="*/ 15 w 72"/>
                <a:gd name="T13" fmla="*/ 0 h 66"/>
                <a:gd name="T14" fmla="*/ 72 w 72"/>
                <a:gd name="T15" fmla="*/ 64 h 66"/>
                <a:gd name="T16" fmla="*/ 72 w 72"/>
                <a:gd name="T17" fmla="*/ 65 h 66"/>
                <a:gd name="T18" fmla="*/ 71 w 72"/>
                <a:gd name="T19" fmla="*/ 65 h 66"/>
                <a:gd name="T20" fmla="*/ 3 w 72"/>
                <a:gd name="T21" fmla="*/ 34 h 66"/>
                <a:gd name="T22" fmla="*/ 67 w 72"/>
                <a:gd name="T23" fmla="*/ 62 h 66"/>
                <a:gd name="T24" fmla="*/ 15 w 72"/>
                <a:gd name="T25" fmla="*/ 3 h 66"/>
                <a:gd name="T26" fmla="*/ 3 w 72"/>
                <a:gd name="T27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6">
                  <a:moveTo>
                    <a:pt x="71" y="65"/>
                  </a:moveTo>
                  <a:cubicBezTo>
                    <a:pt x="71" y="65"/>
                    <a:pt x="71" y="65"/>
                    <a:pt x="71" y="6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5"/>
                    <a:pt x="72" y="65"/>
                  </a:cubicBezTo>
                  <a:cubicBezTo>
                    <a:pt x="72" y="65"/>
                    <a:pt x="72" y="66"/>
                    <a:pt x="71" y="65"/>
                  </a:cubicBezTo>
                  <a:close/>
                  <a:moveTo>
                    <a:pt x="3" y="34"/>
                  </a:moveTo>
                  <a:cubicBezTo>
                    <a:pt x="67" y="62"/>
                    <a:pt x="67" y="62"/>
                    <a:pt x="67" y="62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0970582E-2926-7443-A362-732BF5D0F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1" y="1682"/>
              <a:ext cx="232" cy="388"/>
            </a:xfrm>
            <a:custGeom>
              <a:avLst/>
              <a:gdLst>
                <a:gd name="T0" fmla="*/ 58 w 59"/>
                <a:gd name="T1" fmla="*/ 98 h 99"/>
                <a:gd name="T2" fmla="*/ 57 w 59"/>
                <a:gd name="T3" fmla="*/ 98 h 99"/>
                <a:gd name="T4" fmla="*/ 1 w 59"/>
                <a:gd name="T5" fmla="*/ 35 h 99"/>
                <a:gd name="T6" fmla="*/ 0 w 59"/>
                <a:gd name="T7" fmla="*/ 34 h 99"/>
                <a:gd name="T8" fmla="*/ 1 w 59"/>
                <a:gd name="T9" fmla="*/ 33 h 99"/>
                <a:gd name="T10" fmla="*/ 41 w 59"/>
                <a:gd name="T11" fmla="*/ 1 h 99"/>
                <a:gd name="T12" fmla="*/ 42 w 59"/>
                <a:gd name="T13" fmla="*/ 0 h 99"/>
                <a:gd name="T14" fmla="*/ 43 w 59"/>
                <a:gd name="T15" fmla="*/ 1 h 99"/>
                <a:gd name="T16" fmla="*/ 59 w 59"/>
                <a:gd name="T17" fmla="*/ 97 h 99"/>
                <a:gd name="T18" fmla="*/ 59 w 59"/>
                <a:gd name="T19" fmla="*/ 98 h 99"/>
                <a:gd name="T20" fmla="*/ 58 w 59"/>
                <a:gd name="T21" fmla="*/ 98 h 99"/>
                <a:gd name="T22" fmla="*/ 3 w 59"/>
                <a:gd name="T23" fmla="*/ 34 h 99"/>
                <a:gd name="T24" fmla="*/ 57 w 59"/>
                <a:gd name="T25" fmla="*/ 94 h 99"/>
                <a:gd name="T26" fmla="*/ 41 w 59"/>
                <a:gd name="T27" fmla="*/ 3 h 99"/>
                <a:gd name="T28" fmla="*/ 3 w 59"/>
                <a:gd name="T29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99">
                  <a:moveTo>
                    <a:pt x="58" y="98"/>
                  </a:moveTo>
                  <a:cubicBezTo>
                    <a:pt x="58" y="98"/>
                    <a:pt x="58" y="98"/>
                    <a:pt x="57" y="9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4"/>
                    <a:pt x="0" y="34"/>
                  </a:cubicBezTo>
                  <a:cubicBezTo>
                    <a:pt x="1" y="34"/>
                    <a:pt x="1" y="33"/>
                    <a:pt x="1" y="3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8" y="99"/>
                    <a:pt x="58" y="98"/>
                  </a:cubicBezTo>
                  <a:close/>
                  <a:moveTo>
                    <a:pt x="3" y="34"/>
                  </a:moveTo>
                  <a:cubicBezTo>
                    <a:pt x="57" y="94"/>
                    <a:pt x="57" y="94"/>
                    <a:pt x="57" y="94"/>
                  </a:cubicBezTo>
                  <a:cubicBezTo>
                    <a:pt x="41" y="3"/>
                    <a:pt x="41" y="3"/>
                    <a:pt x="41" y="3"/>
                  </a:cubicBez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D6D7575D-0D4A-2D4F-8A0C-FE7175941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" y="2058"/>
              <a:ext cx="83" cy="415"/>
            </a:xfrm>
            <a:custGeom>
              <a:avLst/>
              <a:gdLst>
                <a:gd name="T0" fmla="*/ 1 w 21"/>
                <a:gd name="T1" fmla="*/ 106 h 106"/>
                <a:gd name="T2" fmla="*/ 0 w 21"/>
                <a:gd name="T3" fmla="*/ 105 h 106"/>
                <a:gd name="T4" fmla="*/ 0 w 21"/>
                <a:gd name="T5" fmla="*/ 104 h 106"/>
                <a:gd name="T6" fmla="*/ 16 w 21"/>
                <a:gd name="T7" fmla="*/ 1 h 106"/>
                <a:gd name="T8" fmla="*/ 17 w 21"/>
                <a:gd name="T9" fmla="*/ 0 h 106"/>
                <a:gd name="T10" fmla="*/ 17 w 21"/>
                <a:gd name="T11" fmla="*/ 0 h 106"/>
                <a:gd name="T12" fmla="*/ 18 w 21"/>
                <a:gd name="T13" fmla="*/ 1 h 106"/>
                <a:gd name="T14" fmla="*/ 21 w 21"/>
                <a:gd name="T15" fmla="*/ 104 h 106"/>
                <a:gd name="T16" fmla="*/ 20 w 21"/>
                <a:gd name="T17" fmla="*/ 105 h 106"/>
                <a:gd name="T18" fmla="*/ 20 w 21"/>
                <a:gd name="T19" fmla="*/ 105 h 106"/>
                <a:gd name="T20" fmla="*/ 1 w 21"/>
                <a:gd name="T21" fmla="*/ 106 h 106"/>
                <a:gd name="T22" fmla="*/ 1 w 21"/>
                <a:gd name="T23" fmla="*/ 106 h 106"/>
                <a:gd name="T24" fmla="*/ 16 w 21"/>
                <a:gd name="T25" fmla="*/ 13 h 106"/>
                <a:gd name="T26" fmla="*/ 2 w 21"/>
                <a:gd name="T27" fmla="*/ 104 h 106"/>
                <a:gd name="T28" fmla="*/ 19 w 21"/>
                <a:gd name="T29" fmla="*/ 103 h 106"/>
                <a:gd name="T30" fmla="*/ 16 w 21"/>
                <a:gd name="T31" fmla="*/ 1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106">
                  <a:moveTo>
                    <a:pt x="1" y="106"/>
                  </a:moveTo>
                  <a:cubicBezTo>
                    <a:pt x="0" y="106"/>
                    <a:pt x="0" y="106"/>
                    <a:pt x="0" y="105"/>
                  </a:cubicBezTo>
                  <a:cubicBezTo>
                    <a:pt x="0" y="105"/>
                    <a:pt x="0" y="105"/>
                    <a:pt x="0" y="10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lose/>
                  <a:moveTo>
                    <a:pt x="16" y="13"/>
                  </a:moveTo>
                  <a:cubicBezTo>
                    <a:pt x="2" y="104"/>
                    <a:pt x="2" y="104"/>
                    <a:pt x="2" y="104"/>
                  </a:cubicBezTo>
                  <a:cubicBezTo>
                    <a:pt x="19" y="103"/>
                    <a:pt x="19" y="103"/>
                    <a:pt x="19" y="103"/>
                  </a:cubicBezTo>
                  <a:lnTo>
                    <a:pt x="1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5" name="Freeform 124">
              <a:extLst>
                <a:ext uri="{FF2B5EF4-FFF2-40B4-BE49-F238E27FC236}">
                  <a16:creationId xmlns:a16="http://schemas.microsoft.com/office/drawing/2014/main" id="{8F05E741-AE3A-1448-925A-6AB6E321A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058"/>
              <a:ext cx="137" cy="411"/>
            </a:xfrm>
            <a:custGeom>
              <a:avLst/>
              <a:gdLst>
                <a:gd name="T0" fmla="*/ 3 w 35"/>
                <a:gd name="T1" fmla="*/ 105 h 105"/>
                <a:gd name="T2" fmla="*/ 3 w 35"/>
                <a:gd name="T3" fmla="*/ 105 h 105"/>
                <a:gd name="T4" fmla="*/ 3 w 35"/>
                <a:gd name="T5" fmla="*/ 104 h 105"/>
                <a:gd name="T6" fmla="*/ 0 w 35"/>
                <a:gd name="T7" fmla="*/ 1 h 105"/>
                <a:gd name="T8" fmla="*/ 1 w 35"/>
                <a:gd name="T9" fmla="*/ 0 h 105"/>
                <a:gd name="T10" fmla="*/ 2 w 35"/>
                <a:gd name="T11" fmla="*/ 1 h 105"/>
                <a:gd name="T12" fmla="*/ 35 w 35"/>
                <a:gd name="T13" fmla="*/ 99 h 105"/>
                <a:gd name="T14" fmla="*/ 34 w 35"/>
                <a:gd name="T15" fmla="*/ 100 h 105"/>
                <a:gd name="T16" fmla="*/ 34 w 35"/>
                <a:gd name="T17" fmla="*/ 101 h 105"/>
                <a:gd name="T18" fmla="*/ 4 w 35"/>
                <a:gd name="T19" fmla="*/ 105 h 105"/>
                <a:gd name="T20" fmla="*/ 3 w 35"/>
                <a:gd name="T21" fmla="*/ 105 h 105"/>
                <a:gd name="T22" fmla="*/ 2 w 35"/>
                <a:gd name="T23" fmla="*/ 8 h 105"/>
                <a:gd name="T24" fmla="*/ 5 w 35"/>
                <a:gd name="T25" fmla="*/ 103 h 105"/>
                <a:gd name="T26" fmla="*/ 32 w 35"/>
                <a:gd name="T27" fmla="*/ 99 h 105"/>
                <a:gd name="T28" fmla="*/ 2 w 35"/>
                <a:gd name="T29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105">
                  <a:moveTo>
                    <a:pt x="3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100"/>
                    <a:pt x="35" y="100"/>
                    <a:pt x="34" y="100"/>
                  </a:cubicBezTo>
                  <a:cubicBezTo>
                    <a:pt x="34" y="100"/>
                    <a:pt x="34" y="101"/>
                    <a:pt x="34" y="101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4" y="105"/>
                    <a:pt x="3" y="105"/>
                  </a:cubicBezTo>
                  <a:close/>
                  <a:moveTo>
                    <a:pt x="2" y="8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32" y="99"/>
                    <a:pt x="32" y="99"/>
                    <a:pt x="32" y="99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6" name="Freeform 125">
              <a:extLst>
                <a:ext uri="{FF2B5EF4-FFF2-40B4-BE49-F238E27FC236}">
                  <a16:creationId xmlns:a16="http://schemas.microsoft.com/office/drawing/2014/main" id="{086AAE1D-E0FA-9E4C-BD58-0142A05523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" y="1682"/>
              <a:ext cx="196" cy="388"/>
            </a:xfrm>
            <a:custGeom>
              <a:avLst/>
              <a:gdLst>
                <a:gd name="T0" fmla="*/ 17 w 50"/>
                <a:gd name="T1" fmla="*/ 98 h 99"/>
                <a:gd name="T2" fmla="*/ 16 w 50"/>
                <a:gd name="T3" fmla="*/ 98 h 99"/>
                <a:gd name="T4" fmla="*/ 0 w 50"/>
                <a:gd name="T5" fmla="*/ 2 h 99"/>
                <a:gd name="T6" fmla="*/ 0 w 50"/>
                <a:gd name="T7" fmla="*/ 1 h 99"/>
                <a:gd name="T8" fmla="*/ 1 w 50"/>
                <a:gd name="T9" fmla="*/ 0 h 99"/>
                <a:gd name="T10" fmla="*/ 49 w 50"/>
                <a:gd name="T11" fmla="*/ 3 h 99"/>
                <a:gd name="T12" fmla="*/ 49 w 50"/>
                <a:gd name="T13" fmla="*/ 4 h 99"/>
                <a:gd name="T14" fmla="*/ 50 w 50"/>
                <a:gd name="T15" fmla="*/ 5 h 99"/>
                <a:gd name="T16" fmla="*/ 18 w 50"/>
                <a:gd name="T17" fmla="*/ 98 h 99"/>
                <a:gd name="T18" fmla="*/ 17 w 50"/>
                <a:gd name="T19" fmla="*/ 98 h 99"/>
                <a:gd name="T20" fmla="*/ 2 w 50"/>
                <a:gd name="T21" fmla="*/ 2 h 99"/>
                <a:gd name="T22" fmla="*/ 18 w 50"/>
                <a:gd name="T23" fmla="*/ 93 h 99"/>
                <a:gd name="T24" fmla="*/ 47 w 50"/>
                <a:gd name="T25" fmla="*/ 5 h 99"/>
                <a:gd name="T26" fmla="*/ 2 w 50"/>
                <a:gd name="T27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99">
                  <a:moveTo>
                    <a:pt x="17" y="98"/>
                  </a:moveTo>
                  <a:cubicBezTo>
                    <a:pt x="17" y="98"/>
                    <a:pt x="16" y="98"/>
                    <a:pt x="16" y="9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4"/>
                  </a:cubicBezTo>
                  <a:cubicBezTo>
                    <a:pt x="50" y="4"/>
                    <a:pt x="50" y="4"/>
                    <a:pt x="50" y="5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8"/>
                    <a:pt x="18" y="99"/>
                    <a:pt x="17" y="98"/>
                  </a:cubicBezTo>
                  <a:close/>
                  <a:moveTo>
                    <a:pt x="2" y="2"/>
                  </a:moveTo>
                  <a:cubicBezTo>
                    <a:pt x="18" y="93"/>
                    <a:pt x="18" y="93"/>
                    <a:pt x="18" y="93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7" name="Freeform 126">
              <a:extLst>
                <a:ext uri="{FF2B5EF4-FFF2-40B4-BE49-F238E27FC236}">
                  <a16:creationId xmlns:a16="http://schemas.microsoft.com/office/drawing/2014/main" id="{5C98247A-651C-F343-87E5-85778A1B1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1693"/>
              <a:ext cx="291" cy="373"/>
            </a:xfrm>
            <a:custGeom>
              <a:avLst/>
              <a:gdLst>
                <a:gd name="T0" fmla="*/ 1 w 74"/>
                <a:gd name="T1" fmla="*/ 95 h 95"/>
                <a:gd name="T2" fmla="*/ 0 w 74"/>
                <a:gd name="T3" fmla="*/ 95 h 95"/>
                <a:gd name="T4" fmla="*/ 0 w 74"/>
                <a:gd name="T5" fmla="*/ 94 h 95"/>
                <a:gd name="T6" fmla="*/ 32 w 74"/>
                <a:gd name="T7" fmla="*/ 1 h 95"/>
                <a:gd name="T8" fmla="*/ 32 w 74"/>
                <a:gd name="T9" fmla="*/ 0 h 95"/>
                <a:gd name="T10" fmla="*/ 33 w 74"/>
                <a:gd name="T11" fmla="*/ 1 h 95"/>
                <a:gd name="T12" fmla="*/ 74 w 74"/>
                <a:gd name="T13" fmla="*/ 78 h 95"/>
                <a:gd name="T14" fmla="*/ 74 w 74"/>
                <a:gd name="T15" fmla="*/ 79 h 95"/>
                <a:gd name="T16" fmla="*/ 74 w 74"/>
                <a:gd name="T17" fmla="*/ 79 h 95"/>
                <a:gd name="T18" fmla="*/ 1 w 74"/>
                <a:gd name="T19" fmla="*/ 95 h 95"/>
                <a:gd name="T20" fmla="*/ 1 w 74"/>
                <a:gd name="T21" fmla="*/ 95 h 95"/>
                <a:gd name="T22" fmla="*/ 33 w 74"/>
                <a:gd name="T23" fmla="*/ 4 h 95"/>
                <a:gd name="T24" fmla="*/ 3 w 74"/>
                <a:gd name="T25" fmla="*/ 93 h 95"/>
                <a:gd name="T26" fmla="*/ 72 w 74"/>
                <a:gd name="T27" fmla="*/ 78 h 95"/>
                <a:gd name="T28" fmla="*/ 33 w 74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95">
                  <a:moveTo>
                    <a:pt x="1" y="95"/>
                  </a:moveTo>
                  <a:cubicBezTo>
                    <a:pt x="1" y="95"/>
                    <a:pt x="1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4" y="7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lose/>
                  <a:moveTo>
                    <a:pt x="33" y="4"/>
                  </a:moveTo>
                  <a:cubicBezTo>
                    <a:pt x="3" y="93"/>
                    <a:pt x="3" y="93"/>
                    <a:pt x="3" y="93"/>
                  </a:cubicBezTo>
                  <a:cubicBezTo>
                    <a:pt x="72" y="78"/>
                    <a:pt x="72" y="78"/>
                    <a:pt x="72" y="78"/>
                  </a:cubicBezTo>
                  <a:lnTo>
                    <a:pt x="3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8" name="Freeform 127">
              <a:extLst>
                <a:ext uri="{FF2B5EF4-FFF2-40B4-BE49-F238E27FC236}">
                  <a16:creationId xmlns:a16="http://schemas.microsoft.com/office/drawing/2014/main" id="{8645B891-1697-A540-8753-7ABDC04BA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" y="1419"/>
              <a:ext cx="102" cy="90"/>
            </a:xfrm>
            <a:custGeom>
              <a:avLst/>
              <a:gdLst>
                <a:gd name="T0" fmla="*/ 6 w 26"/>
                <a:gd name="T1" fmla="*/ 23 h 23"/>
                <a:gd name="T2" fmla="*/ 6 w 26"/>
                <a:gd name="T3" fmla="*/ 23 h 23"/>
                <a:gd name="T4" fmla="*/ 5 w 26"/>
                <a:gd name="T5" fmla="*/ 22 h 23"/>
                <a:gd name="T6" fmla="*/ 0 w 26"/>
                <a:gd name="T7" fmla="*/ 11 h 23"/>
                <a:gd name="T8" fmla="*/ 0 w 26"/>
                <a:gd name="T9" fmla="*/ 10 h 23"/>
                <a:gd name="T10" fmla="*/ 24 w 26"/>
                <a:gd name="T11" fmla="*/ 0 h 23"/>
                <a:gd name="T12" fmla="*/ 25 w 26"/>
                <a:gd name="T13" fmla="*/ 0 h 23"/>
                <a:gd name="T14" fmla="*/ 25 w 26"/>
                <a:gd name="T15" fmla="*/ 1 h 23"/>
                <a:gd name="T16" fmla="*/ 7 w 26"/>
                <a:gd name="T17" fmla="*/ 23 h 23"/>
                <a:gd name="T18" fmla="*/ 6 w 26"/>
                <a:gd name="T19" fmla="*/ 23 h 23"/>
                <a:gd name="T20" fmla="*/ 2 w 26"/>
                <a:gd name="T21" fmla="*/ 11 h 23"/>
                <a:gd name="T22" fmla="*/ 6 w 26"/>
                <a:gd name="T23" fmla="*/ 20 h 23"/>
                <a:gd name="T24" fmla="*/ 22 w 26"/>
                <a:gd name="T25" fmla="*/ 3 h 23"/>
                <a:gd name="T26" fmla="*/ 2 w 26"/>
                <a:gd name="T2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8" y="5"/>
                    <a:pt x="16" y="2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6" y="23"/>
                    <a:pt x="6" y="23"/>
                  </a:cubicBezTo>
                  <a:close/>
                  <a:moveTo>
                    <a:pt x="2" y="11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5" y="4"/>
                    <a:pt x="8" y="7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9" name="Freeform 128">
              <a:extLst>
                <a:ext uri="{FF2B5EF4-FFF2-40B4-BE49-F238E27FC236}">
                  <a16:creationId xmlns:a16="http://schemas.microsoft.com/office/drawing/2014/main" id="{BC8BA26E-DA4F-4245-8D9E-3A2D98653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352"/>
              <a:ext cx="302" cy="157"/>
            </a:xfrm>
            <a:custGeom>
              <a:avLst/>
              <a:gdLst>
                <a:gd name="T0" fmla="*/ 1 w 77"/>
                <a:gd name="T1" fmla="*/ 40 h 40"/>
                <a:gd name="T2" fmla="*/ 0 w 77"/>
                <a:gd name="T3" fmla="*/ 40 h 40"/>
                <a:gd name="T4" fmla="*/ 0 w 77"/>
                <a:gd name="T5" fmla="*/ 38 h 40"/>
                <a:gd name="T6" fmla="*/ 19 w 77"/>
                <a:gd name="T7" fmla="*/ 17 h 40"/>
                <a:gd name="T8" fmla="*/ 19 w 77"/>
                <a:gd name="T9" fmla="*/ 17 h 40"/>
                <a:gd name="T10" fmla="*/ 28 w 77"/>
                <a:gd name="T11" fmla="*/ 15 h 40"/>
                <a:gd name="T12" fmla="*/ 32 w 77"/>
                <a:gd name="T13" fmla="*/ 15 h 40"/>
                <a:gd name="T14" fmla="*/ 70 w 77"/>
                <a:gd name="T15" fmla="*/ 0 h 40"/>
                <a:gd name="T16" fmla="*/ 75 w 77"/>
                <a:gd name="T17" fmla="*/ 0 h 40"/>
                <a:gd name="T18" fmla="*/ 76 w 77"/>
                <a:gd name="T19" fmla="*/ 0 h 40"/>
                <a:gd name="T20" fmla="*/ 77 w 77"/>
                <a:gd name="T21" fmla="*/ 1 h 40"/>
                <a:gd name="T22" fmla="*/ 75 w 77"/>
                <a:gd name="T23" fmla="*/ 16 h 40"/>
                <a:gd name="T24" fmla="*/ 74 w 77"/>
                <a:gd name="T25" fmla="*/ 17 h 40"/>
                <a:gd name="T26" fmla="*/ 1 w 77"/>
                <a:gd name="T27" fmla="*/ 40 h 40"/>
                <a:gd name="T28" fmla="*/ 1 w 77"/>
                <a:gd name="T29" fmla="*/ 40 h 40"/>
                <a:gd name="T30" fmla="*/ 20 w 77"/>
                <a:gd name="T31" fmla="*/ 19 h 40"/>
                <a:gd name="T32" fmla="*/ 4 w 77"/>
                <a:gd name="T33" fmla="*/ 37 h 40"/>
                <a:gd name="T34" fmla="*/ 73 w 77"/>
                <a:gd name="T35" fmla="*/ 15 h 40"/>
                <a:gd name="T36" fmla="*/ 74 w 77"/>
                <a:gd name="T37" fmla="*/ 2 h 40"/>
                <a:gd name="T38" fmla="*/ 70 w 77"/>
                <a:gd name="T39" fmla="*/ 2 h 40"/>
                <a:gd name="T40" fmla="*/ 33 w 77"/>
                <a:gd name="T41" fmla="*/ 17 h 40"/>
                <a:gd name="T42" fmla="*/ 33 w 77"/>
                <a:gd name="T43" fmla="*/ 17 h 40"/>
                <a:gd name="T44" fmla="*/ 28 w 77"/>
                <a:gd name="T45" fmla="*/ 17 h 40"/>
                <a:gd name="T46" fmla="*/ 20 w 77"/>
                <a:gd name="T47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40">
                  <a:moveTo>
                    <a:pt x="1" y="40"/>
                  </a:moveTo>
                  <a:cubicBezTo>
                    <a:pt x="1" y="40"/>
                    <a:pt x="0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29" y="15"/>
                    <a:pt x="31" y="15"/>
                    <a:pt x="32" y="15"/>
                  </a:cubicBezTo>
                  <a:cubicBezTo>
                    <a:pt x="43" y="7"/>
                    <a:pt x="56" y="2"/>
                    <a:pt x="70" y="0"/>
                  </a:cubicBezTo>
                  <a:cubicBezTo>
                    <a:pt x="72" y="0"/>
                    <a:pt x="74" y="0"/>
                    <a:pt x="7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lose/>
                  <a:moveTo>
                    <a:pt x="20" y="19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3" y="2"/>
                    <a:pt x="71" y="2"/>
                    <a:pt x="70" y="2"/>
                  </a:cubicBezTo>
                  <a:cubicBezTo>
                    <a:pt x="57" y="4"/>
                    <a:pt x="44" y="9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1" y="17"/>
                    <a:pt x="30" y="17"/>
                    <a:pt x="28" y="17"/>
                  </a:cubicBezTo>
                  <a:cubicBezTo>
                    <a:pt x="26" y="18"/>
                    <a:pt x="23" y="18"/>
                    <a:pt x="2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0" name="Freeform 129">
              <a:extLst>
                <a:ext uri="{FF2B5EF4-FFF2-40B4-BE49-F238E27FC236}">
                  <a16:creationId xmlns:a16="http://schemas.microsoft.com/office/drawing/2014/main" id="{B25DCC7C-78BE-924B-833A-316A6CFAB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" y="1321"/>
              <a:ext cx="161" cy="98"/>
            </a:xfrm>
            <a:custGeom>
              <a:avLst/>
              <a:gdLst>
                <a:gd name="T0" fmla="*/ 1 w 41"/>
                <a:gd name="T1" fmla="*/ 25 h 25"/>
                <a:gd name="T2" fmla="*/ 0 w 41"/>
                <a:gd name="T3" fmla="*/ 25 h 25"/>
                <a:gd name="T4" fmla="*/ 0 w 41"/>
                <a:gd name="T5" fmla="*/ 24 h 25"/>
                <a:gd name="T6" fmla="*/ 1 w 41"/>
                <a:gd name="T7" fmla="*/ 8 h 25"/>
                <a:gd name="T8" fmla="*/ 2 w 41"/>
                <a:gd name="T9" fmla="*/ 8 h 25"/>
                <a:gd name="T10" fmla="*/ 18 w 41"/>
                <a:gd name="T11" fmla="*/ 9 h 25"/>
                <a:gd name="T12" fmla="*/ 39 w 41"/>
                <a:gd name="T13" fmla="*/ 0 h 25"/>
                <a:gd name="T14" fmla="*/ 40 w 41"/>
                <a:gd name="T15" fmla="*/ 1 h 25"/>
                <a:gd name="T16" fmla="*/ 40 w 41"/>
                <a:gd name="T17" fmla="*/ 2 h 25"/>
                <a:gd name="T18" fmla="*/ 1 w 41"/>
                <a:gd name="T19" fmla="*/ 25 h 25"/>
                <a:gd name="T20" fmla="*/ 1 w 41"/>
                <a:gd name="T21" fmla="*/ 25 h 25"/>
                <a:gd name="T22" fmla="*/ 3 w 41"/>
                <a:gd name="T23" fmla="*/ 10 h 25"/>
                <a:gd name="T24" fmla="*/ 2 w 41"/>
                <a:gd name="T25" fmla="*/ 22 h 25"/>
                <a:gd name="T26" fmla="*/ 33 w 41"/>
                <a:gd name="T27" fmla="*/ 3 h 25"/>
                <a:gd name="T28" fmla="*/ 19 w 41"/>
                <a:gd name="T29" fmla="*/ 10 h 25"/>
                <a:gd name="T30" fmla="*/ 19 w 41"/>
                <a:gd name="T31" fmla="*/ 11 h 25"/>
                <a:gd name="T32" fmla="*/ 3 w 41"/>
                <a:gd name="T3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5">
                  <a:moveTo>
                    <a:pt x="1" y="25"/>
                  </a:moveTo>
                  <a:cubicBezTo>
                    <a:pt x="1" y="25"/>
                    <a:pt x="0" y="25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8" y="7"/>
                    <a:pt x="13" y="8"/>
                    <a:pt x="18" y="9"/>
                  </a:cubicBezTo>
                  <a:cubicBezTo>
                    <a:pt x="25" y="4"/>
                    <a:pt x="32" y="1"/>
                    <a:pt x="39" y="0"/>
                  </a:cubicBezTo>
                  <a:cubicBezTo>
                    <a:pt x="40" y="0"/>
                    <a:pt x="40" y="0"/>
                    <a:pt x="40" y="1"/>
                  </a:cubicBezTo>
                  <a:cubicBezTo>
                    <a:pt x="41" y="1"/>
                    <a:pt x="40" y="2"/>
                    <a:pt x="40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lose/>
                  <a:moveTo>
                    <a:pt x="3" y="10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8" y="5"/>
                    <a:pt x="24" y="7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4" y="10"/>
                    <a:pt x="8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1" name="Freeform 130">
              <a:extLst>
                <a:ext uri="{FF2B5EF4-FFF2-40B4-BE49-F238E27FC236}">
                  <a16:creationId xmlns:a16="http://schemas.microsoft.com/office/drawing/2014/main" id="{F50E8F55-569A-924A-A8EF-D406A3308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" y="2363"/>
              <a:ext cx="228" cy="106"/>
            </a:xfrm>
            <a:custGeom>
              <a:avLst/>
              <a:gdLst>
                <a:gd name="T0" fmla="*/ 40 w 58"/>
                <a:gd name="T1" fmla="*/ 27 h 27"/>
                <a:gd name="T2" fmla="*/ 40 w 58"/>
                <a:gd name="T3" fmla="*/ 27 h 27"/>
                <a:gd name="T4" fmla="*/ 1 w 58"/>
                <a:gd name="T5" fmla="*/ 11 h 27"/>
                <a:gd name="T6" fmla="*/ 0 w 58"/>
                <a:gd name="T7" fmla="*/ 9 h 27"/>
                <a:gd name="T8" fmla="*/ 5 w 58"/>
                <a:gd name="T9" fmla="*/ 1 h 27"/>
                <a:gd name="T10" fmla="*/ 6 w 58"/>
                <a:gd name="T11" fmla="*/ 0 h 27"/>
                <a:gd name="T12" fmla="*/ 58 w 58"/>
                <a:gd name="T13" fmla="*/ 23 h 27"/>
                <a:gd name="T14" fmla="*/ 58 w 58"/>
                <a:gd name="T15" fmla="*/ 25 h 27"/>
                <a:gd name="T16" fmla="*/ 57 w 58"/>
                <a:gd name="T17" fmla="*/ 25 h 27"/>
                <a:gd name="T18" fmla="*/ 40 w 58"/>
                <a:gd name="T19" fmla="*/ 27 h 27"/>
                <a:gd name="T20" fmla="*/ 40 w 58"/>
                <a:gd name="T21" fmla="*/ 27 h 27"/>
                <a:gd name="T22" fmla="*/ 3 w 58"/>
                <a:gd name="T23" fmla="*/ 10 h 27"/>
                <a:gd name="T24" fmla="*/ 40 w 58"/>
                <a:gd name="T25" fmla="*/ 25 h 27"/>
                <a:gd name="T26" fmla="*/ 53 w 58"/>
                <a:gd name="T27" fmla="*/ 24 h 27"/>
                <a:gd name="T28" fmla="*/ 6 w 58"/>
                <a:gd name="T29" fmla="*/ 3 h 27"/>
                <a:gd name="T30" fmla="*/ 3 w 58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27">
                  <a:moveTo>
                    <a:pt x="40" y="27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26" y="25"/>
                    <a:pt x="12" y="20"/>
                    <a:pt x="1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4"/>
                    <a:pt x="58" y="24"/>
                    <a:pt x="58" y="25"/>
                  </a:cubicBezTo>
                  <a:cubicBezTo>
                    <a:pt x="58" y="25"/>
                    <a:pt x="58" y="25"/>
                    <a:pt x="57" y="25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lose/>
                  <a:moveTo>
                    <a:pt x="3" y="10"/>
                  </a:moveTo>
                  <a:cubicBezTo>
                    <a:pt x="14" y="18"/>
                    <a:pt x="27" y="23"/>
                    <a:pt x="40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2" name="Freeform 131">
              <a:extLst>
                <a:ext uri="{FF2B5EF4-FFF2-40B4-BE49-F238E27FC236}">
                  <a16:creationId xmlns:a16="http://schemas.microsoft.com/office/drawing/2014/main" id="{060D4062-CC24-E444-B025-003DF5EF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" y="2454"/>
              <a:ext cx="75" cy="19"/>
            </a:xfrm>
            <a:custGeom>
              <a:avLst/>
              <a:gdLst>
                <a:gd name="T0" fmla="*/ 4 w 19"/>
                <a:gd name="T1" fmla="*/ 4 h 5"/>
                <a:gd name="T2" fmla="*/ 4 w 19"/>
                <a:gd name="T3" fmla="*/ 4 h 5"/>
                <a:gd name="T4" fmla="*/ 1 w 19"/>
                <a:gd name="T5" fmla="*/ 4 h 5"/>
                <a:gd name="T6" fmla="*/ 0 w 19"/>
                <a:gd name="T7" fmla="*/ 3 h 5"/>
                <a:gd name="T8" fmla="*/ 1 w 19"/>
                <a:gd name="T9" fmla="*/ 2 h 5"/>
                <a:gd name="T10" fmla="*/ 18 w 19"/>
                <a:gd name="T11" fmla="*/ 0 h 5"/>
                <a:gd name="T12" fmla="*/ 19 w 19"/>
                <a:gd name="T13" fmla="*/ 1 h 5"/>
                <a:gd name="T14" fmla="*/ 19 w 19"/>
                <a:gd name="T15" fmla="*/ 2 h 5"/>
                <a:gd name="T16" fmla="*/ 18 w 19"/>
                <a:gd name="T17" fmla="*/ 4 h 5"/>
                <a:gd name="T18" fmla="*/ 18 w 19"/>
                <a:gd name="T19" fmla="*/ 4 h 5"/>
                <a:gd name="T20" fmla="*/ 4 w 19"/>
                <a:gd name="T2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3" y="5"/>
                    <a:pt x="9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3" name="Freeform 132">
              <a:extLst>
                <a:ext uri="{FF2B5EF4-FFF2-40B4-BE49-F238E27FC236}">
                  <a16:creationId xmlns:a16="http://schemas.microsoft.com/office/drawing/2014/main" id="{79B377D4-14ED-4544-87A7-9CCD29D97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" y="2070"/>
              <a:ext cx="209" cy="391"/>
            </a:xfrm>
            <a:custGeom>
              <a:avLst/>
              <a:gdLst>
                <a:gd name="T0" fmla="*/ 52 w 53"/>
                <a:gd name="T1" fmla="*/ 100 h 100"/>
                <a:gd name="T2" fmla="*/ 52 w 53"/>
                <a:gd name="T3" fmla="*/ 100 h 100"/>
                <a:gd name="T4" fmla="*/ 0 w 53"/>
                <a:gd name="T5" fmla="*/ 77 h 100"/>
                <a:gd name="T6" fmla="*/ 0 w 53"/>
                <a:gd name="T7" fmla="*/ 76 h 100"/>
                <a:gd name="T8" fmla="*/ 8 w 53"/>
                <a:gd name="T9" fmla="*/ 1 h 100"/>
                <a:gd name="T10" fmla="*/ 9 w 53"/>
                <a:gd name="T11" fmla="*/ 0 h 100"/>
                <a:gd name="T12" fmla="*/ 10 w 53"/>
                <a:gd name="T13" fmla="*/ 0 h 100"/>
                <a:gd name="T14" fmla="*/ 53 w 53"/>
                <a:gd name="T15" fmla="*/ 99 h 100"/>
                <a:gd name="T16" fmla="*/ 53 w 53"/>
                <a:gd name="T17" fmla="*/ 100 h 100"/>
                <a:gd name="T18" fmla="*/ 52 w 53"/>
                <a:gd name="T19" fmla="*/ 100 h 100"/>
                <a:gd name="T20" fmla="*/ 2 w 53"/>
                <a:gd name="T21" fmla="*/ 76 h 100"/>
                <a:gd name="T22" fmla="*/ 50 w 53"/>
                <a:gd name="T23" fmla="*/ 97 h 100"/>
                <a:gd name="T24" fmla="*/ 9 w 53"/>
                <a:gd name="T25" fmla="*/ 5 h 100"/>
                <a:gd name="T26" fmla="*/ 2 w 53"/>
                <a:gd name="T27" fmla="*/ 7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00">
                  <a:moveTo>
                    <a:pt x="52" y="100"/>
                  </a:moveTo>
                  <a:cubicBezTo>
                    <a:pt x="52" y="100"/>
                    <a:pt x="52" y="100"/>
                    <a:pt x="52" y="10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3" y="100"/>
                    <a:pt x="53" y="100"/>
                  </a:cubicBezTo>
                  <a:cubicBezTo>
                    <a:pt x="53" y="100"/>
                    <a:pt x="52" y="100"/>
                    <a:pt x="52" y="100"/>
                  </a:cubicBezTo>
                  <a:close/>
                  <a:moveTo>
                    <a:pt x="2" y="76"/>
                  </a:moveTo>
                  <a:cubicBezTo>
                    <a:pt x="50" y="97"/>
                    <a:pt x="50" y="97"/>
                    <a:pt x="50" y="97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4" name="Freeform 133">
              <a:extLst>
                <a:ext uri="{FF2B5EF4-FFF2-40B4-BE49-F238E27FC236}">
                  <a16:creationId xmlns:a16="http://schemas.microsoft.com/office/drawing/2014/main" id="{565AC571-6487-5949-B5EA-EB1BBD73EA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" y="2050"/>
              <a:ext cx="369" cy="411"/>
            </a:xfrm>
            <a:custGeom>
              <a:avLst/>
              <a:gdLst>
                <a:gd name="T0" fmla="*/ 44 w 94"/>
                <a:gd name="T1" fmla="*/ 105 h 105"/>
                <a:gd name="T2" fmla="*/ 43 w 94"/>
                <a:gd name="T3" fmla="*/ 105 h 105"/>
                <a:gd name="T4" fmla="*/ 0 w 94"/>
                <a:gd name="T5" fmla="*/ 6 h 105"/>
                <a:gd name="T6" fmla="*/ 0 w 94"/>
                <a:gd name="T7" fmla="*/ 5 h 105"/>
                <a:gd name="T8" fmla="*/ 1 w 94"/>
                <a:gd name="T9" fmla="*/ 5 h 105"/>
                <a:gd name="T10" fmla="*/ 93 w 94"/>
                <a:gd name="T11" fmla="*/ 0 h 105"/>
                <a:gd name="T12" fmla="*/ 94 w 94"/>
                <a:gd name="T13" fmla="*/ 0 h 105"/>
                <a:gd name="T14" fmla="*/ 94 w 94"/>
                <a:gd name="T15" fmla="*/ 1 h 105"/>
                <a:gd name="T16" fmla="*/ 45 w 94"/>
                <a:gd name="T17" fmla="*/ 105 h 105"/>
                <a:gd name="T18" fmla="*/ 44 w 94"/>
                <a:gd name="T19" fmla="*/ 105 h 105"/>
                <a:gd name="T20" fmla="*/ 44 w 94"/>
                <a:gd name="T21" fmla="*/ 105 h 105"/>
                <a:gd name="T22" fmla="*/ 2 w 94"/>
                <a:gd name="T23" fmla="*/ 7 h 105"/>
                <a:gd name="T24" fmla="*/ 44 w 94"/>
                <a:gd name="T25" fmla="*/ 102 h 105"/>
                <a:gd name="T26" fmla="*/ 91 w 94"/>
                <a:gd name="T27" fmla="*/ 2 h 105"/>
                <a:gd name="T28" fmla="*/ 2 w 94"/>
                <a:gd name="T2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05">
                  <a:moveTo>
                    <a:pt x="44" y="105"/>
                  </a:moveTo>
                  <a:cubicBezTo>
                    <a:pt x="44" y="105"/>
                    <a:pt x="43" y="105"/>
                    <a:pt x="43" y="1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4" y="105"/>
                  </a:cubicBezTo>
                  <a:cubicBezTo>
                    <a:pt x="44" y="105"/>
                    <a:pt x="44" y="105"/>
                    <a:pt x="44" y="105"/>
                  </a:cubicBezTo>
                  <a:close/>
                  <a:moveTo>
                    <a:pt x="2" y="7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91" y="2"/>
                    <a:pt x="91" y="2"/>
                    <a:pt x="91" y="2"/>
                  </a:cubicBezTo>
                  <a:lnTo>
                    <a:pt x="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5" name="Freeform 134">
              <a:extLst>
                <a:ext uri="{FF2B5EF4-FFF2-40B4-BE49-F238E27FC236}">
                  <a16:creationId xmlns:a16="http://schemas.microsoft.com/office/drawing/2014/main" id="{82D731D4-6C05-D54C-ADA0-10F40E11D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2454"/>
              <a:ext cx="16" cy="15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4 h 4"/>
                <a:gd name="T4" fmla="*/ 0 w 4"/>
                <a:gd name="T5" fmla="*/ 3 h 4"/>
                <a:gd name="T6" fmla="*/ 1 w 4"/>
                <a:gd name="T7" fmla="*/ 1 h 4"/>
                <a:gd name="T8" fmla="*/ 2 w 4"/>
                <a:gd name="T9" fmla="*/ 0 h 4"/>
                <a:gd name="T10" fmla="*/ 3 w 4"/>
                <a:gd name="T11" fmla="*/ 1 h 4"/>
                <a:gd name="T12" fmla="*/ 4 w 4"/>
                <a:gd name="T13" fmla="*/ 3 h 4"/>
                <a:gd name="T14" fmla="*/ 4 w 4"/>
                <a:gd name="T15" fmla="*/ 4 h 4"/>
                <a:gd name="T16" fmla="*/ 3 w 4"/>
                <a:gd name="T17" fmla="*/ 4 h 4"/>
                <a:gd name="T18" fmla="*/ 2 w 4"/>
                <a:gd name="T19" fmla="*/ 4 h 4"/>
                <a:gd name="T20" fmla="*/ 2 w 4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6" name="Freeform 135">
              <a:extLst>
                <a:ext uri="{FF2B5EF4-FFF2-40B4-BE49-F238E27FC236}">
                  <a16:creationId xmlns:a16="http://schemas.microsoft.com/office/drawing/2014/main" id="{68CCDC79-B409-2E45-A3DB-20627FD2FF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5" y="2367"/>
              <a:ext cx="189" cy="83"/>
            </a:xfrm>
            <a:custGeom>
              <a:avLst/>
              <a:gdLst>
                <a:gd name="T0" fmla="*/ 3 w 48"/>
                <a:gd name="T1" fmla="*/ 21 h 21"/>
                <a:gd name="T2" fmla="*/ 3 w 48"/>
                <a:gd name="T3" fmla="*/ 21 h 21"/>
                <a:gd name="T4" fmla="*/ 2 w 48"/>
                <a:gd name="T5" fmla="*/ 20 h 21"/>
                <a:gd name="T6" fmla="*/ 0 w 48"/>
                <a:gd name="T7" fmla="*/ 12 h 21"/>
                <a:gd name="T8" fmla="*/ 1 w 48"/>
                <a:gd name="T9" fmla="*/ 11 h 21"/>
                <a:gd name="T10" fmla="*/ 47 w 48"/>
                <a:gd name="T11" fmla="*/ 0 h 21"/>
                <a:gd name="T12" fmla="*/ 48 w 48"/>
                <a:gd name="T13" fmla="*/ 1 h 21"/>
                <a:gd name="T14" fmla="*/ 48 w 48"/>
                <a:gd name="T15" fmla="*/ 2 h 21"/>
                <a:gd name="T16" fmla="*/ 3 w 48"/>
                <a:gd name="T17" fmla="*/ 21 h 21"/>
                <a:gd name="T18" fmla="*/ 3 w 48"/>
                <a:gd name="T19" fmla="*/ 21 h 21"/>
                <a:gd name="T20" fmla="*/ 2 w 48"/>
                <a:gd name="T21" fmla="*/ 13 h 21"/>
                <a:gd name="T22" fmla="*/ 4 w 48"/>
                <a:gd name="T23" fmla="*/ 19 h 21"/>
                <a:gd name="T24" fmla="*/ 35 w 48"/>
                <a:gd name="T25" fmla="*/ 5 h 21"/>
                <a:gd name="T26" fmla="*/ 2 w 48"/>
                <a:gd name="T2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1"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1" y="18"/>
                    <a:pt x="1" y="15"/>
                    <a:pt x="0" y="12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1"/>
                  </a:cubicBezTo>
                  <a:cubicBezTo>
                    <a:pt x="48" y="1"/>
                    <a:pt x="48" y="2"/>
                    <a:pt x="48" y="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  <a:moveTo>
                    <a:pt x="2" y="13"/>
                  </a:moveTo>
                  <a:cubicBezTo>
                    <a:pt x="3" y="15"/>
                    <a:pt x="3" y="17"/>
                    <a:pt x="4" y="19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7" name="Freeform 136">
              <a:extLst>
                <a:ext uri="{FF2B5EF4-FFF2-40B4-BE49-F238E27FC236}">
                  <a16:creationId xmlns:a16="http://schemas.microsoft.com/office/drawing/2014/main" id="{AAF81232-9FEE-EA4A-AC05-B88D341B2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" y="2426"/>
              <a:ext cx="129" cy="43"/>
            </a:xfrm>
            <a:custGeom>
              <a:avLst/>
              <a:gdLst>
                <a:gd name="T0" fmla="*/ 2 w 33"/>
                <a:gd name="T1" fmla="*/ 11 h 11"/>
                <a:gd name="T2" fmla="*/ 1 w 33"/>
                <a:gd name="T3" fmla="*/ 11 h 11"/>
                <a:gd name="T4" fmla="*/ 0 w 33"/>
                <a:gd name="T5" fmla="*/ 9 h 11"/>
                <a:gd name="T6" fmla="*/ 0 w 33"/>
                <a:gd name="T7" fmla="*/ 8 h 11"/>
                <a:gd name="T8" fmla="*/ 1 w 33"/>
                <a:gd name="T9" fmla="*/ 7 h 11"/>
                <a:gd name="T10" fmla="*/ 32 w 33"/>
                <a:gd name="T11" fmla="*/ 0 h 11"/>
                <a:gd name="T12" fmla="*/ 33 w 33"/>
                <a:gd name="T13" fmla="*/ 1 h 11"/>
                <a:gd name="T14" fmla="*/ 32 w 33"/>
                <a:gd name="T15" fmla="*/ 2 h 11"/>
                <a:gd name="T16" fmla="*/ 3 w 33"/>
                <a:gd name="T17" fmla="*/ 11 h 11"/>
                <a:gd name="T18" fmla="*/ 2 w 33"/>
                <a:gd name="T19" fmla="*/ 11 h 11"/>
                <a:gd name="T20" fmla="*/ 2 w 33"/>
                <a:gd name="T21" fmla="*/ 11 h 11"/>
                <a:gd name="T22" fmla="*/ 22 w 33"/>
                <a:gd name="T23" fmla="*/ 4 h 11"/>
                <a:gd name="T24" fmla="*/ 3 w 33"/>
                <a:gd name="T25" fmla="*/ 9 h 11"/>
                <a:gd name="T26" fmla="*/ 3 w 33"/>
                <a:gd name="T27" fmla="*/ 9 h 11"/>
                <a:gd name="T28" fmla="*/ 22 w 33"/>
                <a:gd name="T2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11">
                  <a:moveTo>
                    <a:pt x="2" y="11"/>
                  </a:move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2"/>
                    <a:pt x="32" y="2"/>
                  </a:cubicBezTo>
                  <a:cubicBezTo>
                    <a:pt x="23" y="7"/>
                    <a:pt x="14" y="10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lose/>
                  <a:moveTo>
                    <a:pt x="22" y="4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9" y="8"/>
                    <a:pt x="16" y="7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8" name="Freeform 137">
              <a:extLst>
                <a:ext uri="{FF2B5EF4-FFF2-40B4-BE49-F238E27FC236}">
                  <a16:creationId xmlns:a16="http://schemas.microsoft.com/office/drawing/2014/main" id="{A8526BC9-E8D2-5C43-9E79-8AC7895C3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" y="2050"/>
              <a:ext cx="369" cy="411"/>
            </a:xfrm>
            <a:custGeom>
              <a:avLst/>
              <a:gdLst>
                <a:gd name="T0" fmla="*/ 1 w 94"/>
                <a:gd name="T1" fmla="*/ 105 h 105"/>
                <a:gd name="T2" fmla="*/ 0 w 94"/>
                <a:gd name="T3" fmla="*/ 105 h 105"/>
                <a:gd name="T4" fmla="*/ 0 w 94"/>
                <a:gd name="T5" fmla="*/ 104 h 105"/>
                <a:gd name="T6" fmla="*/ 49 w 94"/>
                <a:gd name="T7" fmla="*/ 0 h 105"/>
                <a:gd name="T8" fmla="*/ 50 w 94"/>
                <a:gd name="T9" fmla="*/ 0 h 105"/>
                <a:gd name="T10" fmla="*/ 51 w 94"/>
                <a:gd name="T11" fmla="*/ 0 h 105"/>
                <a:gd name="T12" fmla="*/ 94 w 94"/>
                <a:gd name="T13" fmla="*/ 81 h 105"/>
                <a:gd name="T14" fmla="*/ 94 w 94"/>
                <a:gd name="T15" fmla="*/ 82 h 105"/>
                <a:gd name="T16" fmla="*/ 94 w 94"/>
                <a:gd name="T17" fmla="*/ 83 h 105"/>
                <a:gd name="T18" fmla="*/ 47 w 94"/>
                <a:gd name="T19" fmla="*/ 94 h 105"/>
                <a:gd name="T20" fmla="*/ 47 w 94"/>
                <a:gd name="T21" fmla="*/ 94 h 105"/>
                <a:gd name="T22" fmla="*/ 46 w 94"/>
                <a:gd name="T23" fmla="*/ 93 h 105"/>
                <a:gd name="T24" fmla="*/ 45 w 94"/>
                <a:gd name="T25" fmla="*/ 89 h 105"/>
                <a:gd name="T26" fmla="*/ 32 w 94"/>
                <a:gd name="T27" fmla="*/ 98 h 105"/>
                <a:gd name="T28" fmla="*/ 32 w 94"/>
                <a:gd name="T29" fmla="*/ 98 h 105"/>
                <a:gd name="T30" fmla="*/ 1 w 94"/>
                <a:gd name="T31" fmla="*/ 105 h 105"/>
                <a:gd name="T32" fmla="*/ 1 w 94"/>
                <a:gd name="T33" fmla="*/ 105 h 105"/>
                <a:gd name="T34" fmla="*/ 50 w 94"/>
                <a:gd name="T35" fmla="*/ 3 h 105"/>
                <a:gd name="T36" fmla="*/ 3 w 94"/>
                <a:gd name="T37" fmla="*/ 103 h 105"/>
                <a:gd name="T38" fmla="*/ 31 w 94"/>
                <a:gd name="T39" fmla="*/ 96 h 105"/>
                <a:gd name="T40" fmla="*/ 45 w 94"/>
                <a:gd name="T41" fmla="*/ 86 h 105"/>
                <a:gd name="T42" fmla="*/ 46 w 94"/>
                <a:gd name="T43" fmla="*/ 86 h 105"/>
                <a:gd name="T44" fmla="*/ 47 w 94"/>
                <a:gd name="T45" fmla="*/ 87 h 105"/>
                <a:gd name="T46" fmla="*/ 48 w 94"/>
                <a:gd name="T47" fmla="*/ 92 h 105"/>
                <a:gd name="T48" fmla="*/ 92 w 94"/>
                <a:gd name="T49" fmla="*/ 81 h 105"/>
                <a:gd name="T50" fmla="*/ 50 w 94"/>
                <a:gd name="T5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105">
                  <a:moveTo>
                    <a:pt x="1" y="105"/>
                  </a:moveTo>
                  <a:cubicBezTo>
                    <a:pt x="1" y="105"/>
                    <a:pt x="1" y="105"/>
                    <a:pt x="0" y="105"/>
                  </a:cubicBezTo>
                  <a:cubicBezTo>
                    <a:pt x="0" y="105"/>
                    <a:pt x="0" y="104"/>
                    <a:pt x="0" y="10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1" y="0"/>
                    <a:pt x="51" y="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6" y="94"/>
                    <a:pt x="46" y="94"/>
                    <a:pt x="46" y="93"/>
                  </a:cubicBezTo>
                  <a:cubicBezTo>
                    <a:pt x="46" y="92"/>
                    <a:pt x="45" y="90"/>
                    <a:pt x="45" y="89"/>
                  </a:cubicBezTo>
                  <a:cubicBezTo>
                    <a:pt x="41" y="92"/>
                    <a:pt x="37" y="95"/>
                    <a:pt x="32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lose/>
                  <a:moveTo>
                    <a:pt x="50" y="3"/>
                  </a:moveTo>
                  <a:cubicBezTo>
                    <a:pt x="3" y="103"/>
                    <a:pt x="3" y="103"/>
                    <a:pt x="3" y="103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6" y="93"/>
                    <a:pt x="41" y="90"/>
                    <a:pt x="45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7" y="86"/>
                    <a:pt x="47" y="86"/>
                    <a:pt x="47" y="87"/>
                  </a:cubicBezTo>
                  <a:cubicBezTo>
                    <a:pt x="47" y="88"/>
                    <a:pt x="48" y="90"/>
                    <a:pt x="48" y="92"/>
                  </a:cubicBezTo>
                  <a:cubicBezTo>
                    <a:pt x="92" y="81"/>
                    <a:pt x="92" y="81"/>
                    <a:pt x="92" y="81"/>
                  </a:cubicBez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9" name="Freeform 138">
              <a:extLst>
                <a:ext uri="{FF2B5EF4-FFF2-40B4-BE49-F238E27FC236}">
                  <a16:creationId xmlns:a16="http://schemas.microsoft.com/office/drawing/2014/main" id="{5EC19ECA-1051-F14A-A616-74F15A5AA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9" y="1321"/>
              <a:ext cx="196" cy="247"/>
            </a:xfrm>
            <a:custGeom>
              <a:avLst/>
              <a:gdLst>
                <a:gd name="T0" fmla="*/ 23 w 50"/>
                <a:gd name="T1" fmla="*/ 63 h 63"/>
                <a:gd name="T2" fmla="*/ 23 w 50"/>
                <a:gd name="T3" fmla="*/ 63 h 63"/>
                <a:gd name="T4" fmla="*/ 0 w 50"/>
                <a:gd name="T5" fmla="*/ 48 h 63"/>
                <a:gd name="T6" fmla="*/ 0 w 50"/>
                <a:gd name="T7" fmla="*/ 47 h 63"/>
                <a:gd name="T8" fmla="*/ 0 w 50"/>
                <a:gd name="T9" fmla="*/ 46 h 63"/>
                <a:gd name="T10" fmla="*/ 36 w 50"/>
                <a:gd name="T11" fmla="*/ 4 h 63"/>
                <a:gd name="T12" fmla="*/ 37 w 50"/>
                <a:gd name="T13" fmla="*/ 4 h 63"/>
                <a:gd name="T14" fmla="*/ 38 w 50"/>
                <a:gd name="T15" fmla="*/ 4 h 63"/>
                <a:gd name="T16" fmla="*/ 38 w 50"/>
                <a:gd name="T17" fmla="*/ 4 h 63"/>
                <a:gd name="T18" fmla="*/ 48 w 50"/>
                <a:gd name="T19" fmla="*/ 0 h 63"/>
                <a:gd name="T20" fmla="*/ 49 w 50"/>
                <a:gd name="T21" fmla="*/ 1 h 63"/>
                <a:gd name="T22" fmla="*/ 50 w 50"/>
                <a:gd name="T23" fmla="*/ 2 h 63"/>
                <a:gd name="T24" fmla="*/ 25 w 50"/>
                <a:gd name="T25" fmla="*/ 62 h 63"/>
                <a:gd name="T26" fmla="*/ 24 w 50"/>
                <a:gd name="T27" fmla="*/ 63 h 63"/>
                <a:gd name="T28" fmla="*/ 23 w 50"/>
                <a:gd name="T29" fmla="*/ 63 h 63"/>
                <a:gd name="T30" fmla="*/ 3 w 50"/>
                <a:gd name="T31" fmla="*/ 47 h 63"/>
                <a:gd name="T32" fmla="*/ 23 w 50"/>
                <a:gd name="T33" fmla="*/ 60 h 63"/>
                <a:gd name="T34" fmla="*/ 47 w 50"/>
                <a:gd name="T35" fmla="*/ 3 h 63"/>
                <a:gd name="T36" fmla="*/ 38 w 50"/>
                <a:gd name="T37" fmla="*/ 6 h 63"/>
                <a:gd name="T38" fmla="*/ 37 w 50"/>
                <a:gd name="T39" fmla="*/ 6 h 63"/>
                <a:gd name="T40" fmla="*/ 37 w 50"/>
                <a:gd name="T41" fmla="*/ 6 h 63"/>
                <a:gd name="T42" fmla="*/ 3 w 50"/>
                <a:gd name="T43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63">
                  <a:moveTo>
                    <a:pt x="23" y="63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2"/>
                    <a:pt x="45" y="1"/>
                    <a:pt x="48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50" y="1"/>
                    <a:pt x="50" y="1"/>
                    <a:pt x="50" y="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3"/>
                    <a:pt x="24" y="63"/>
                  </a:cubicBezTo>
                  <a:cubicBezTo>
                    <a:pt x="24" y="63"/>
                    <a:pt x="24" y="63"/>
                    <a:pt x="23" y="63"/>
                  </a:cubicBezTo>
                  <a:close/>
                  <a:moveTo>
                    <a:pt x="3" y="47"/>
                  </a:moveTo>
                  <a:cubicBezTo>
                    <a:pt x="23" y="60"/>
                    <a:pt x="23" y="60"/>
                    <a:pt x="23" y="6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4" y="4"/>
                    <a:pt x="41" y="5"/>
                    <a:pt x="38" y="6"/>
                  </a:cubicBezTo>
                  <a:cubicBezTo>
                    <a:pt x="38" y="6"/>
                    <a:pt x="38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lnTo>
                    <a:pt x="3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0" name="Freeform 139">
              <a:extLst>
                <a:ext uri="{FF2B5EF4-FFF2-40B4-BE49-F238E27FC236}">
                  <a16:creationId xmlns:a16="http://schemas.microsoft.com/office/drawing/2014/main" id="{877937A2-1F9B-DC4D-93CD-9C3233C82E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9" y="1325"/>
              <a:ext cx="149" cy="184"/>
            </a:xfrm>
            <a:custGeom>
              <a:avLst/>
              <a:gdLst>
                <a:gd name="T0" fmla="*/ 1 w 38"/>
                <a:gd name="T1" fmla="*/ 47 h 47"/>
                <a:gd name="T2" fmla="*/ 0 w 38"/>
                <a:gd name="T3" fmla="*/ 47 h 47"/>
                <a:gd name="T4" fmla="*/ 0 w 38"/>
                <a:gd name="T5" fmla="*/ 45 h 47"/>
                <a:gd name="T6" fmla="*/ 31 w 38"/>
                <a:gd name="T7" fmla="*/ 1 h 47"/>
                <a:gd name="T8" fmla="*/ 32 w 38"/>
                <a:gd name="T9" fmla="*/ 1 h 47"/>
                <a:gd name="T10" fmla="*/ 37 w 38"/>
                <a:gd name="T11" fmla="*/ 3 h 47"/>
                <a:gd name="T12" fmla="*/ 38 w 38"/>
                <a:gd name="T13" fmla="*/ 3 h 47"/>
                <a:gd name="T14" fmla="*/ 38 w 38"/>
                <a:gd name="T15" fmla="*/ 4 h 47"/>
                <a:gd name="T16" fmla="*/ 2 w 38"/>
                <a:gd name="T17" fmla="*/ 46 h 47"/>
                <a:gd name="T18" fmla="*/ 1 w 38"/>
                <a:gd name="T19" fmla="*/ 47 h 47"/>
                <a:gd name="T20" fmla="*/ 32 w 38"/>
                <a:gd name="T21" fmla="*/ 3 h 47"/>
                <a:gd name="T22" fmla="*/ 14 w 38"/>
                <a:gd name="T23" fmla="*/ 29 h 47"/>
                <a:gd name="T24" fmla="*/ 35 w 38"/>
                <a:gd name="T25" fmla="*/ 4 h 47"/>
                <a:gd name="T26" fmla="*/ 32 w 38"/>
                <a:gd name="T2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7">
                  <a:moveTo>
                    <a:pt x="1" y="47"/>
                  </a:moveTo>
                  <a:cubicBezTo>
                    <a:pt x="1" y="47"/>
                    <a:pt x="1" y="47"/>
                    <a:pt x="0" y="47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2" y="0"/>
                    <a:pt x="32" y="1"/>
                  </a:cubicBezTo>
                  <a:cubicBezTo>
                    <a:pt x="34" y="1"/>
                    <a:pt x="36" y="2"/>
                    <a:pt x="37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1" y="47"/>
                    <a:pt x="1" y="47"/>
                  </a:cubicBezTo>
                  <a:close/>
                  <a:moveTo>
                    <a:pt x="32" y="3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1" name="Freeform 140">
              <a:extLst>
                <a:ext uri="{FF2B5EF4-FFF2-40B4-BE49-F238E27FC236}">
                  <a16:creationId xmlns:a16="http://schemas.microsoft.com/office/drawing/2014/main" id="{2C2063E0-F5FD-B644-86FC-1A4CEC11E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529"/>
              <a:ext cx="94" cy="74"/>
            </a:xfrm>
            <a:custGeom>
              <a:avLst/>
              <a:gdLst>
                <a:gd name="T0" fmla="*/ 23 w 24"/>
                <a:gd name="T1" fmla="*/ 19 h 19"/>
                <a:gd name="T2" fmla="*/ 23 w 24"/>
                <a:gd name="T3" fmla="*/ 19 h 19"/>
                <a:gd name="T4" fmla="*/ 1 w 24"/>
                <a:gd name="T5" fmla="*/ 10 h 19"/>
                <a:gd name="T6" fmla="*/ 0 w 24"/>
                <a:gd name="T7" fmla="*/ 9 h 19"/>
                <a:gd name="T8" fmla="*/ 0 w 24"/>
                <a:gd name="T9" fmla="*/ 9 h 19"/>
                <a:gd name="T10" fmla="*/ 5 w 24"/>
                <a:gd name="T11" fmla="*/ 1 h 19"/>
                <a:gd name="T12" fmla="*/ 6 w 24"/>
                <a:gd name="T13" fmla="*/ 0 h 19"/>
                <a:gd name="T14" fmla="*/ 24 w 24"/>
                <a:gd name="T15" fmla="*/ 18 h 19"/>
                <a:gd name="T16" fmla="*/ 24 w 24"/>
                <a:gd name="T17" fmla="*/ 19 h 19"/>
                <a:gd name="T18" fmla="*/ 23 w 24"/>
                <a:gd name="T19" fmla="*/ 19 h 19"/>
                <a:gd name="T20" fmla="*/ 3 w 24"/>
                <a:gd name="T21" fmla="*/ 9 h 19"/>
                <a:gd name="T22" fmla="*/ 21 w 24"/>
                <a:gd name="T23" fmla="*/ 16 h 19"/>
                <a:gd name="T24" fmla="*/ 6 w 24"/>
                <a:gd name="T25" fmla="*/ 2 h 19"/>
                <a:gd name="T26" fmla="*/ 3 w 24"/>
                <a:gd name="T2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9"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14" y="3"/>
                    <a:pt x="21" y="10"/>
                    <a:pt x="24" y="18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3" y="19"/>
                    <a:pt x="23" y="19"/>
                  </a:cubicBezTo>
                  <a:close/>
                  <a:moveTo>
                    <a:pt x="3" y="9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18" y="10"/>
                    <a:pt x="12" y="5"/>
                    <a:pt x="6" y="2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2" name="Freeform 141">
              <a:extLst>
                <a:ext uri="{FF2B5EF4-FFF2-40B4-BE49-F238E27FC236}">
                  <a16:creationId xmlns:a16="http://schemas.microsoft.com/office/drawing/2014/main" id="{CE053752-32FA-7441-A1CC-B58B777DD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560"/>
              <a:ext cx="271" cy="306"/>
            </a:xfrm>
            <a:custGeom>
              <a:avLst/>
              <a:gdLst>
                <a:gd name="T0" fmla="*/ 68 w 69"/>
                <a:gd name="T1" fmla="*/ 78 h 78"/>
                <a:gd name="T2" fmla="*/ 67 w 69"/>
                <a:gd name="T3" fmla="*/ 78 h 78"/>
                <a:gd name="T4" fmla="*/ 1 w 69"/>
                <a:gd name="T5" fmla="*/ 2 h 78"/>
                <a:gd name="T6" fmla="*/ 0 w 69"/>
                <a:gd name="T7" fmla="*/ 0 h 78"/>
                <a:gd name="T8" fmla="*/ 2 w 69"/>
                <a:gd name="T9" fmla="*/ 0 h 78"/>
                <a:gd name="T10" fmla="*/ 24 w 69"/>
                <a:gd name="T11" fmla="*/ 9 h 78"/>
                <a:gd name="T12" fmla="*/ 24 w 69"/>
                <a:gd name="T13" fmla="*/ 10 h 78"/>
                <a:gd name="T14" fmla="*/ 26 w 69"/>
                <a:gd name="T15" fmla="*/ 15 h 78"/>
                <a:gd name="T16" fmla="*/ 49 w 69"/>
                <a:gd name="T17" fmla="*/ 47 h 78"/>
                <a:gd name="T18" fmla="*/ 49 w 69"/>
                <a:gd name="T19" fmla="*/ 50 h 78"/>
                <a:gd name="T20" fmla="*/ 69 w 69"/>
                <a:gd name="T21" fmla="*/ 77 h 78"/>
                <a:gd name="T22" fmla="*/ 68 w 69"/>
                <a:gd name="T23" fmla="*/ 78 h 78"/>
                <a:gd name="T24" fmla="*/ 68 w 69"/>
                <a:gd name="T25" fmla="*/ 78 h 78"/>
                <a:gd name="T26" fmla="*/ 5 w 69"/>
                <a:gd name="T27" fmla="*/ 4 h 78"/>
                <a:gd name="T28" fmla="*/ 66 w 69"/>
                <a:gd name="T29" fmla="*/ 73 h 78"/>
                <a:gd name="T30" fmla="*/ 48 w 69"/>
                <a:gd name="T31" fmla="*/ 52 h 78"/>
                <a:gd name="T32" fmla="*/ 47 w 69"/>
                <a:gd name="T33" fmla="*/ 51 h 78"/>
                <a:gd name="T34" fmla="*/ 47 w 69"/>
                <a:gd name="T35" fmla="*/ 47 h 78"/>
                <a:gd name="T36" fmla="*/ 25 w 69"/>
                <a:gd name="T37" fmla="*/ 16 h 78"/>
                <a:gd name="T38" fmla="*/ 24 w 69"/>
                <a:gd name="T39" fmla="*/ 16 h 78"/>
                <a:gd name="T40" fmla="*/ 22 w 69"/>
                <a:gd name="T41" fmla="*/ 11 h 78"/>
                <a:gd name="T42" fmla="*/ 5 w 69"/>
                <a:gd name="T43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78">
                  <a:moveTo>
                    <a:pt x="68" y="78"/>
                  </a:moveTo>
                  <a:cubicBezTo>
                    <a:pt x="68" y="78"/>
                    <a:pt x="67" y="78"/>
                    <a:pt x="67" y="7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10"/>
                  </a:cubicBezTo>
                  <a:cubicBezTo>
                    <a:pt x="25" y="11"/>
                    <a:pt x="26" y="13"/>
                    <a:pt x="26" y="15"/>
                  </a:cubicBezTo>
                  <a:cubicBezTo>
                    <a:pt x="39" y="21"/>
                    <a:pt x="47" y="33"/>
                    <a:pt x="49" y="47"/>
                  </a:cubicBezTo>
                  <a:cubicBezTo>
                    <a:pt x="49" y="48"/>
                    <a:pt x="49" y="49"/>
                    <a:pt x="49" y="50"/>
                  </a:cubicBezTo>
                  <a:cubicBezTo>
                    <a:pt x="59" y="56"/>
                    <a:pt x="66" y="66"/>
                    <a:pt x="69" y="77"/>
                  </a:cubicBezTo>
                  <a:cubicBezTo>
                    <a:pt x="69" y="77"/>
                    <a:pt x="69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lose/>
                  <a:moveTo>
                    <a:pt x="5" y="4"/>
                  </a:moveTo>
                  <a:cubicBezTo>
                    <a:pt x="66" y="73"/>
                    <a:pt x="66" y="73"/>
                    <a:pt x="66" y="73"/>
                  </a:cubicBezTo>
                  <a:cubicBezTo>
                    <a:pt x="62" y="64"/>
                    <a:pt x="56" y="56"/>
                    <a:pt x="48" y="52"/>
                  </a:cubicBezTo>
                  <a:cubicBezTo>
                    <a:pt x="47" y="52"/>
                    <a:pt x="47" y="51"/>
                    <a:pt x="47" y="51"/>
                  </a:cubicBezTo>
                  <a:cubicBezTo>
                    <a:pt x="47" y="50"/>
                    <a:pt x="47" y="49"/>
                    <a:pt x="47" y="47"/>
                  </a:cubicBezTo>
                  <a:cubicBezTo>
                    <a:pt x="45" y="34"/>
                    <a:pt x="37" y="22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4"/>
                    <a:pt x="23" y="12"/>
                    <a:pt x="22" y="1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3" name="Freeform 142">
              <a:extLst>
                <a:ext uri="{FF2B5EF4-FFF2-40B4-BE49-F238E27FC236}">
                  <a16:creationId xmlns:a16="http://schemas.microsoft.com/office/drawing/2014/main" id="{3CB69A4D-73D7-5545-922E-A676B97FF6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" y="2297"/>
              <a:ext cx="110" cy="110"/>
            </a:xfrm>
            <a:custGeom>
              <a:avLst/>
              <a:gdLst>
                <a:gd name="T0" fmla="*/ 22 w 28"/>
                <a:gd name="T1" fmla="*/ 28 h 28"/>
                <a:gd name="T2" fmla="*/ 22 w 28"/>
                <a:gd name="T3" fmla="*/ 28 h 28"/>
                <a:gd name="T4" fmla="*/ 0 w 28"/>
                <a:gd name="T5" fmla="*/ 2 h 28"/>
                <a:gd name="T6" fmla="*/ 0 w 28"/>
                <a:gd name="T7" fmla="*/ 1 h 28"/>
                <a:gd name="T8" fmla="*/ 2 w 28"/>
                <a:gd name="T9" fmla="*/ 0 h 28"/>
                <a:gd name="T10" fmla="*/ 27 w 28"/>
                <a:gd name="T11" fmla="*/ 17 h 28"/>
                <a:gd name="T12" fmla="*/ 28 w 28"/>
                <a:gd name="T13" fmla="*/ 19 h 28"/>
                <a:gd name="T14" fmla="*/ 23 w 28"/>
                <a:gd name="T15" fmla="*/ 27 h 28"/>
                <a:gd name="T16" fmla="*/ 23 w 28"/>
                <a:gd name="T17" fmla="*/ 28 h 28"/>
                <a:gd name="T18" fmla="*/ 22 w 28"/>
                <a:gd name="T19" fmla="*/ 28 h 28"/>
                <a:gd name="T20" fmla="*/ 4 w 28"/>
                <a:gd name="T21" fmla="*/ 5 h 28"/>
                <a:gd name="T22" fmla="*/ 22 w 28"/>
                <a:gd name="T23" fmla="*/ 25 h 28"/>
                <a:gd name="T24" fmla="*/ 25 w 28"/>
                <a:gd name="T25" fmla="*/ 19 h 28"/>
                <a:gd name="T26" fmla="*/ 4 w 28"/>
                <a:gd name="T2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8">
                  <a:moveTo>
                    <a:pt x="22" y="28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13" y="21"/>
                    <a:pt x="5" y="1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18"/>
                    <a:pt x="28" y="19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2" y="28"/>
                    <a:pt x="22" y="28"/>
                  </a:cubicBezTo>
                  <a:close/>
                  <a:moveTo>
                    <a:pt x="4" y="5"/>
                  </a:moveTo>
                  <a:cubicBezTo>
                    <a:pt x="9" y="12"/>
                    <a:pt x="15" y="20"/>
                    <a:pt x="22" y="25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4" name="Freeform 143">
              <a:extLst>
                <a:ext uri="{FF2B5EF4-FFF2-40B4-BE49-F238E27FC236}">
                  <a16:creationId xmlns:a16="http://schemas.microsoft.com/office/drawing/2014/main" id="{C9F312CE-1B04-094E-B68E-51D719AB29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" y="2199"/>
              <a:ext cx="141" cy="172"/>
            </a:xfrm>
            <a:custGeom>
              <a:avLst/>
              <a:gdLst>
                <a:gd name="T0" fmla="*/ 35 w 36"/>
                <a:gd name="T1" fmla="*/ 44 h 44"/>
                <a:gd name="T2" fmla="*/ 34 w 36"/>
                <a:gd name="T3" fmla="*/ 44 h 44"/>
                <a:gd name="T4" fmla="*/ 8 w 36"/>
                <a:gd name="T5" fmla="*/ 27 h 44"/>
                <a:gd name="T6" fmla="*/ 8 w 36"/>
                <a:gd name="T7" fmla="*/ 27 h 44"/>
                <a:gd name="T8" fmla="*/ 0 w 36"/>
                <a:gd name="T9" fmla="*/ 1 h 44"/>
                <a:gd name="T10" fmla="*/ 0 w 36"/>
                <a:gd name="T11" fmla="*/ 0 h 44"/>
                <a:gd name="T12" fmla="*/ 2 w 36"/>
                <a:gd name="T13" fmla="*/ 0 h 44"/>
                <a:gd name="T14" fmla="*/ 36 w 36"/>
                <a:gd name="T15" fmla="*/ 43 h 44"/>
                <a:gd name="T16" fmla="*/ 36 w 36"/>
                <a:gd name="T17" fmla="*/ 44 h 44"/>
                <a:gd name="T18" fmla="*/ 35 w 36"/>
                <a:gd name="T19" fmla="*/ 44 h 44"/>
                <a:gd name="T20" fmla="*/ 10 w 36"/>
                <a:gd name="T21" fmla="*/ 26 h 44"/>
                <a:gd name="T22" fmla="*/ 30 w 36"/>
                <a:gd name="T23" fmla="*/ 39 h 44"/>
                <a:gd name="T24" fmla="*/ 3 w 36"/>
                <a:gd name="T25" fmla="*/ 5 h 44"/>
                <a:gd name="T26" fmla="*/ 10 w 36"/>
                <a:gd name="T27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4">
                  <a:moveTo>
                    <a:pt x="35" y="44"/>
                  </a:moveTo>
                  <a:cubicBezTo>
                    <a:pt x="35" y="44"/>
                    <a:pt x="34" y="44"/>
                    <a:pt x="34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19"/>
                    <a:pt x="1" y="1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4"/>
                    <a:pt x="36" y="44"/>
                  </a:cubicBezTo>
                  <a:cubicBezTo>
                    <a:pt x="35" y="44"/>
                    <a:pt x="35" y="44"/>
                    <a:pt x="35" y="44"/>
                  </a:cubicBezTo>
                  <a:close/>
                  <a:moveTo>
                    <a:pt x="10" y="26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12"/>
                    <a:pt x="6" y="19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5" name="Freeform 144">
              <a:extLst>
                <a:ext uri="{FF2B5EF4-FFF2-40B4-BE49-F238E27FC236}">
                  <a16:creationId xmlns:a16="http://schemas.microsoft.com/office/drawing/2014/main" id="{9D3D0B4B-F28F-4441-B235-CE318F324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1529"/>
              <a:ext cx="220" cy="172"/>
            </a:xfrm>
            <a:custGeom>
              <a:avLst/>
              <a:gdLst>
                <a:gd name="T0" fmla="*/ 1 w 56"/>
                <a:gd name="T1" fmla="*/ 44 h 44"/>
                <a:gd name="T2" fmla="*/ 1 w 56"/>
                <a:gd name="T3" fmla="*/ 44 h 44"/>
                <a:gd name="T4" fmla="*/ 1 w 56"/>
                <a:gd name="T5" fmla="*/ 43 h 44"/>
                <a:gd name="T6" fmla="*/ 13 w 56"/>
                <a:gd name="T7" fmla="*/ 1 h 44"/>
                <a:gd name="T8" fmla="*/ 14 w 56"/>
                <a:gd name="T9" fmla="*/ 0 h 44"/>
                <a:gd name="T10" fmla="*/ 55 w 56"/>
                <a:gd name="T11" fmla="*/ 8 h 44"/>
                <a:gd name="T12" fmla="*/ 56 w 56"/>
                <a:gd name="T13" fmla="*/ 9 h 44"/>
                <a:gd name="T14" fmla="*/ 56 w 56"/>
                <a:gd name="T15" fmla="*/ 10 h 44"/>
                <a:gd name="T16" fmla="*/ 2 w 56"/>
                <a:gd name="T17" fmla="*/ 44 h 44"/>
                <a:gd name="T18" fmla="*/ 1 w 56"/>
                <a:gd name="T19" fmla="*/ 44 h 44"/>
                <a:gd name="T20" fmla="*/ 15 w 56"/>
                <a:gd name="T21" fmla="*/ 3 h 44"/>
                <a:gd name="T22" fmla="*/ 3 w 56"/>
                <a:gd name="T23" fmla="*/ 41 h 44"/>
                <a:gd name="T24" fmla="*/ 53 w 56"/>
                <a:gd name="T25" fmla="*/ 10 h 44"/>
                <a:gd name="T26" fmla="*/ 15 w 56"/>
                <a:gd name="T2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44"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0" y="43"/>
                    <a:pt x="1" y="4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8"/>
                    <a:pt x="56" y="8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1" y="44"/>
                  </a:cubicBezTo>
                  <a:close/>
                  <a:moveTo>
                    <a:pt x="15" y="3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53" y="10"/>
                    <a:pt x="53" y="10"/>
                    <a:pt x="53" y="10"/>
                  </a:cubicBezTo>
                  <a:lnTo>
                    <a:pt x="1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6" name="Freeform 145">
              <a:extLst>
                <a:ext uri="{FF2B5EF4-FFF2-40B4-BE49-F238E27FC236}">
                  <a16:creationId xmlns:a16="http://schemas.microsoft.com/office/drawing/2014/main" id="{D705F9AA-6DE1-EF49-92FC-08217D922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1419"/>
              <a:ext cx="122" cy="121"/>
            </a:xfrm>
            <a:custGeom>
              <a:avLst/>
              <a:gdLst>
                <a:gd name="T0" fmla="*/ 4 w 31"/>
                <a:gd name="T1" fmla="*/ 31 h 31"/>
                <a:gd name="T2" fmla="*/ 4 w 31"/>
                <a:gd name="T3" fmla="*/ 30 h 31"/>
                <a:gd name="T4" fmla="*/ 3 w 31"/>
                <a:gd name="T5" fmla="*/ 30 h 31"/>
                <a:gd name="T6" fmla="*/ 0 w 31"/>
                <a:gd name="T7" fmla="*/ 1 h 31"/>
                <a:gd name="T8" fmla="*/ 0 w 31"/>
                <a:gd name="T9" fmla="*/ 0 h 31"/>
                <a:gd name="T10" fmla="*/ 2 w 31"/>
                <a:gd name="T11" fmla="*/ 0 h 31"/>
                <a:gd name="T12" fmla="*/ 2 w 31"/>
                <a:gd name="T13" fmla="*/ 0 h 31"/>
                <a:gd name="T14" fmla="*/ 31 w 31"/>
                <a:gd name="T15" fmla="*/ 20 h 31"/>
                <a:gd name="T16" fmla="*/ 31 w 31"/>
                <a:gd name="T17" fmla="*/ 21 h 31"/>
                <a:gd name="T18" fmla="*/ 31 w 31"/>
                <a:gd name="T19" fmla="*/ 22 h 31"/>
                <a:gd name="T20" fmla="*/ 5 w 31"/>
                <a:gd name="T21" fmla="*/ 31 h 31"/>
                <a:gd name="T22" fmla="*/ 4 w 31"/>
                <a:gd name="T23" fmla="*/ 31 h 31"/>
                <a:gd name="T24" fmla="*/ 2 w 31"/>
                <a:gd name="T25" fmla="*/ 2 h 31"/>
                <a:gd name="T26" fmla="*/ 5 w 31"/>
                <a:gd name="T27" fmla="*/ 28 h 31"/>
                <a:gd name="T28" fmla="*/ 29 w 31"/>
                <a:gd name="T29" fmla="*/ 20 h 31"/>
                <a:gd name="T30" fmla="*/ 2 w 31"/>
                <a:gd name="T3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1">
                  <a:moveTo>
                    <a:pt x="4" y="31"/>
                  </a:moveTo>
                  <a:cubicBezTo>
                    <a:pt x="4" y="31"/>
                    <a:pt x="4" y="30"/>
                    <a:pt x="4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26" y="8"/>
                    <a:pt x="31" y="20"/>
                  </a:cubicBezTo>
                  <a:cubicBezTo>
                    <a:pt x="31" y="20"/>
                    <a:pt x="31" y="21"/>
                    <a:pt x="31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  <a:moveTo>
                    <a:pt x="2" y="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4" y="10"/>
                    <a:pt x="14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7" name="Freeform 146">
              <a:extLst>
                <a:ext uri="{FF2B5EF4-FFF2-40B4-BE49-F238E27FC236}">
                  <a16:creationId xmlns:a16="http://schemas.microsoft.com/office/drawing/2014/main" id="{69ABDF67-B116-EE45-A674-08EAC84BC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8" y="1525"/>
              <a:ext cx="188" cy="43"/>
            </a:xfrm>
            <a:custGeom>
              <a:avLst/>
              <a:gdLst>
                <a:gd name="T0" fmla="*/ 42 w 48"/>
                <a:gd name="T1" fmla="*/ 11 h 11"/>
                <a:gd name="T2" fmla="*/ 42 w 48"/>
                <a:gd name="T3" fmla="*/ 11 h 11"/>
                <a:gd name="T4" fmla="*/ 1 w 48"/>
                <a:gd name="T5" fmla="*/ 4 h 11"/>
                <a:gd name="T6" fmla="*/ 0 w 48"/>
                <a:gd name="T7" fmla="*/ 2 h 11"/>
                <a:gd name="T8" fmla="*/ 1 w 48"/>
                <a:gd name="T9" fmla="*/ 1 h 11"/>
                <a:gd name="T10" fmla="*/ 43 w 48"/>
                <a:gd name="T11" fmla="*/ 0 h 11"/>
                <a:gd name="T12" fmla="*/ 44 w 48"/>
                <a:gd name="T13" fmla="*/ 0 h 11"/>
                <a:gd name="T14" fmla="*/ 47 w 48"/>
                <a:gd name="T15" fmla="*/ 1 h 11"/>
                <a:gd name="T16" fmla="*/ 47 w 48"/>
                <a:gd name="T17" fmla="*/ 2 h 11"/>
                <a:gd name="T18" fmla="*/ 47 w 48"/>
                <a:gd name="T19" fmla="*/ 3 h 11"/>
                <a:gd name="T20" fmla="*/ 43 w 48"/>
                <a:gd name="T21" fmla="*/ 11 h 11"/>
                <a:gd name="T22" fmla="*/ 42 w 48"/>
                <a:gd name="T23" fmla="*/ 11 h 11"/>
                <a:gd name="T24" fmla="*/ 11 w 48"/>
                <a:gd name="T25" fmla="*/ 3 h 11"/>
                <a:gd name="T26" fmla="*/ 42 w 48"/>
                <a:gd name="T27" fmla="*/ 9 h 11"/>
                <a:gd name="T28" fmla="*/ 45 w 48"/>
                <a:gd name="T29" fmla="*/ 3 h 11"/>
                <a:gd name="T30" fmla="*/ 43 w 48"/>
                <a:gd name="T31" fmla="*/ 2 h 11"/>
                <a:gd name="T32" fmla="*/ 11 w 48"/>
                <a:gd name="T3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1">
                  <a:moveTo>
                    <a:pt x="42" y="11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8" y="2"/>
                    <a:pt x="48" y="2"/>
                    <a:pt x="47" y="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2" y="11"/>
                  </a:cubicBezTo>
                  <a:close/>
                  <a:moveTo>
                    <a:pt x="11" y="3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2"/>
                    <a:pt x="43" y="2"/>
                  </a:cubicBez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8" name="Freeform 147">
              <a:extLst>
                <a:ext uri="{FF2B5EF4-FFF2-40B4-BE49-F238E27FC236}">
                  <a16:creationId xmlns:a16="http://schemas.microsoft.com/office/drawing/2014/main" id="{10421C3D-7429-524B-A8F0-7CDB632C1E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8" y="1493"/>
              <a:ext cx="176" cy="47"/>
            </a:xfrm>
            <a:custGeom>
              <a:avLst/>
              <a:gdLst>
                <a:gd name="T0" fmla="*/ 1 w 45"/>
                <a:gd name="T1" fmla="*/ 12 h 12"/>
                <a:gd name="T2" fmla="*/ 0 w 45"/>
                <a:gd name="T3" fmla="*/ 11 h 12"/>
                <a:gd name="T4" fmla="*/ 1 w 45"/>
                <a:gd name="T5" fmla="*/ 10 h 12"/>
                <a:gd name="T6" fmla="*/ 27 w 45"/>
                <a:gd name="T7" fmla="*/ 1 h 12"/>
                <a:gd name="T8" fmla="*/ 28 w 45"/>
                <a:gd name="T9" fmla="*/ 1 h 12"/>
                <a:gd name="T10" fmla="*/ 30 w 45"/>
                <a:gd name="T11" fmla="*/ 7 h 12"/>
                <a:gd name="T12" fmla="*/ 32 w 45"/>
                <a:gd name="T13" fmla="*/ 7 h 12"/>
                <a:gd name="T14" fmla="*/ 44 w 45"/>
                <a:gd name="T15" fmla="*/ 8 h 12"/>
                <a:gd name="T16" fmla="*/ 45 w 45"/>
                <a:gd name="T17" fmla="*/ 9 h 12"/>
                <a:gd name="T18" fmla="*/ 43 w 45"/>
                <a:gd name="T19" fmla="*/ 10 h 12"/>
                <a:gd name="T20" fmla="*/ 1 w 45"/>
                <a:gd name="T21" fmla="*/ 12 h 12"/>
                <a:gd name="T22" fmla="*/ 1 w 45"/>
                <a:gd name="T23" fmla="*/ 12 h 12"/>
                <a:gd name="T24" fmla="*/ 27 w 45"/>
                <a:gd name="T25" fmla="*/ 3 h 12"/>
                <a:gd name="T26" fmla="*/ 8 w 45"/>
                <a:gd name="T27" fmla="*/ 9 h 12"/>
                <a:gd name="T28" fmla="*/ 28 w 45"/>
                <a:gd name="T29" fmla="*/ 9 h 12"/>
                <a:gd name="T30" fmla="*/ 27 w 45"/>
                <a:gd name="T3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12">
                  <a:moveTo>
                    <a:pt x="1" y="12"/>
                  </a:moveTo>
                  <a:cubicBezTo>
                    <a:pt x="1" y="12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9" y="3"/>
                    <a:pt x="30" y="5"/>
                    <a:pt x="30" y="7"/>
                  </a:cubicBezTo>
                  <a:cubicBezTo>
                    <a:pt x="31" y="7"/>
                    <a:pt x="31" y="7"/>
                    <a:pt x="32" y="7"/>
                  </a:cubicBezTo>
                  <a:cubicBezTo>
                    <a:pt x="36" y="7"/>
                    <a:pt x="40" y="7"/>
                    <a:pt x="44" y="8"/>
                  </a:cubicBezTo>
                  <a:cubicBezTo>
                    <a:pt x="44" y="8"/>
                    <a:pt x="45" y="9"/>
                    <a:pt x="45" y="9"/>
                  </a:cubicBezTo>
                  <a:cubicBezTo>
                    <a:pt x="44" y="10"/>
                    <a:pt x="44" y="10"/>
                    <a:pt x="43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  <a:moveTo>
                    <a:pt x="27" y="3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7"/>
                    <a:pt x="27" y="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9" name="Freeform 148">
              <a:extLst>
                <a:ext uri="{FF2B5EF4-FFF2-40B4-BE49-F238E27FC236}">
                  <a16:creationId xmlns:a16="http://schemas.microsoft.com/office/drawing/2014/main" id="{98BE2356-D3FC-344A-961E-643255EE6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" y="1317"/>
              <a:ext cx="401" cy="251"/>
            </a:xfrm>
            <a:custGeom>
              <a:avLst/>
              <a:gdLst>
                <a:gd name="T0" fmla="*/ 1 w 102"/>
                <a:gd name="T1" fmla="*/ 64 h 64"/>
                <a:gd name="T2" fmla="*/ 1 w 102"/>
                <a:gd name="T3" fmla="*/ 63 h 64"/>
                <a:gd name="T4" fmla="*/ 1 w 102"/>
                <a:gd name="T5" fmla="*/ 62 h 64"/>
                <a:gd name="T6" fmla="*/ 26 w 102"/>
                <a:gd name="T7" fmla="*/ 2 h 64"/>
                <a:gd name="T8" fmla="*/ 26 w 102"/>
                <a:gd name="T9" fmla="*/ 1 h 64"/>
                <a:gd name="T10" fmla="*/ 30 w 102"/>
                <a:gd name="T11" fmla="*/ 1 h 64"/>
                <a:gd name="T12" fmla="*/ 59 w 102"/>
                <a:gd name="T13" fmla="*/ 6 h 64"/>
                <a:gd name="T14" fmla="*/ 59 w 102"/>
                <a:gd name="T15" fmla="*/ 6 h 64"/>
                <a:gd name="T16" fmla="*/ 102 w 102"/>
                <a:gd name="T17" fmla="*/ 52 h 64"/>
                <a:gd name="T18" fmla="*/ 102 w 102"/>
                <a:gd name="T19" fmla="*/ 53 h 64"/>
                <a:gd name="T20" fmla="*/ 101 w 102"/>
                <a:gd name="T21" fmla="*/ 53 h 64"/>
                <a:gd name="T22" fmla="*/ 2 w 102"/>
                <a:gd name="T23" fmla="*/ 64 h 64"/>
                <a:gd name="T24" fmla="*/ 1 w 102"/>
                <a:gd name="T25" fmla="*/ 64 h 64"/>
                <a:gd name="T26" fmla="*/ 27 w 102"/>
                <a:gd name="T27" fmla="*/ 3 h 64"/>
                <a:gd name="T28" fmla="*/ 3 w 102"/>
                <a:gd name="T29" fmla="*/ 61 h 64"/>
                <a:gd name="T30" fmla="*/ 99 w 102"/>
                <a:gd name="T31" fmla="*/ 52 h 64"/>
                <a:gd name="T32" fmla="*/ 58 w 102"/>
                <a:gd name="T33" fmla="*/ 8 h 64"/>
                <a:gd name="T34" fmla="*/ 31 w 102"/>
                <a:gd name="T35" fmla="*/ 3 h 64"/>
                <a:gd name="T36" fmla="*/ 27 w 102"/>
                <a:gd name="T37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64">
                  <a:moveTo>
                    <a:pt x="1" y="64"/>
                  </a:moveTo>
                  <a:cubicBezTo>
                    <a:pt x="1" y="64"/>
                    <a:pt x="1" y="64"/>
                    <a:pt x="1" y="63"/>
                  </a:cubicBezTo>
                  <a:cubicBezTo>
                    <a:pt x="0" y="63"/>
                    <a:pt x="0" y="63"/>
                    <a:pt x="1" y="6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1"/>
                    <a:pt x="26" y="1"/>
                  </a:cubicBezTo>
                  <a:cubicBezTo>
                    <a:pt x="28" y="1"/>
                    <a:pt x="29" y="1"/>
                    <a:pt x="30" y="1"/>
                  </a:cubicBezTo>
                  <a:cubicBezTo>
                    <a:pt x="40" y="0"/>
                    <a:pt x="50" y="1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3"/>
                  </a:cubicBezTo>
                  <a:cubicBezTo>
                    <a:pt x="102" y="53"/>
                    <a:pt x="101" y="53"/>
                    <a:pt x="101" y="5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1" y="64"/>
                  </a:cubicBezTo>
                  <a:close/>
                  <a:moveTo>
                    <a:pt x="27" y="3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0" y="4"/>
                    <a:pt x="40" y="2"/>
                    <a:pt x="31" y="3"/>
                  </a:cubicBezTo>
                  <a:cubicBezTo>
                    <a:pt x="30" y="3"/>
                    <a:pt x="28" y="3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0" name="Freeform 149">
              <a:extLst>
                <a:ext uri="{FF2B5EF4-FFF2-40B4-BE49-F238E27FC236}">
                  <a16:creationId xmlns:a16="http://schemas.microsoft.com/office/drawing/2014/main" id="{E9180750-FDE1-5F4D-86B8-C59160061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" y="1517"/>
              <a:ext cx="401" cy="172"/>
            </a:xfrm>
            <a:custGeom>
              <a:avLst/>
              <a:gdLst>
                <a:gd name="T0" fmla="*/ 69 w 102"/>
                <a:gd name="T1" fmla="*/ 44 h 44"/>
                <a:gd name="T2" fmla="*/ 68 w 102"/>
                <a:gd name="T3" fmla="*/ 44 h 44"/>
                <a:gd name="T4" fmla="*/ 1 w 102"/>
                <a:gd name="T5" fmla="*/ 13 h 44"/>
                <a:gd name="T6" fmla="*/ 1 w 102"/>
                <a:gd name="T7" fmla="*/ 11 h 44"/>
                <a:gd name="T8" fmla="*/ 1 w 102"/>
                <a:gd name="T9" fmla="*/ 11 h 44"/>
                <a:gd name="T10" fmla="*/ 101 w 102"/>
                <a:gd name="T11" fmla="*/ 0 h 44"/>
                <a:gd name="T12" fmla="*/ 102 w 102"/>
                <a:gd name="T13" fmla="*/ 1 h 44"/>
                <a:gd name="T14" fmla="*/ 102 w 102"/>
                <a:gd name="T15" fmla="*/ 2 h 44"/>
                <a:gd name="T16" fmla="*/ 70 w 102"/>
                <a:gd name="T17" fmla="*/ 44 h 44"/>
                <a:gd name="T18" fmla="*/ 69 w 102"/>
                <a:gd name="T19" fmla="*/ 44 h 44"/>
                <a:gd name="T20" fmla="*/ 5 w 102"/>
                <a:gd name="T21" fmla="*/ 12 h 44"/>
                <a:gd name="T22" fmla="*/ 69 w 102"/>
                <a:gd name="T23" fmla="*/ 42 h 44"/>
                <a:gd name="T24" fmla="*/ 99 w 102"/>
                <a:gd name="T25" fmla="*/ 3 h 44"/>
                <a:gd name="T26" fmla="*/ 5 w 102"/>
                <a:gd name="T27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44">
                  <a:moveTo>
                    <a:pt x="69" y="44"/>
                  </a:moveTo>
                  <a:cubicBezTo>
                    <a:pt x="69" y="44"/>
                    <a:pt x="69" y="44"/>
                    <a:pt x="68" y="4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1"/>
                  </a:cubicBezTo>
                  <a:cubicBezTo>
                    <a:pt x="102" y="1"/>
                    <a:pt x="102" y="2"/>
                    <a:pt x="102" y="2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lose/>
                  <a:moveTo>
                    <a:pt x="5" y="12"/>
                  </a:moveTo>
                  <a:cubicBezTo>
                    <a:pt x="69" y="42"/>
                    <a:pt x="69" y="42"/>
                    <a:pt x="69" y="42"/>
                  </a:cubicBezTo>
                  <a:cubicBezTo>
                    <a:pt x="99" y="3"/>
                    <a:pt x="99" y="3"/>
                    <a:pt x="99" y="3"/>
                  </a:cubicBezTo>
                  <a:lnTo>
                    <a:pt x="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1" name="Freeform 150">
              <a:extLst>
                <a:ext uri="{FF2B5EF4-FFF2-40B4-BE49-F238E27FC236}">
                  <a16:creationId xmlns:a16="http://schemas.microsoft.com/office/drawing/2014/main" id="{C4A83255-9124-0E49-814C-AE16522074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" y="1333"/>
              <a:ext cx="188" cy="192"/>
            </a:xfrm>
            <a:custGeom>
              <a:avLst/>
              <a:gdLst>
                <a:gd name="T0" fmla="*/ 44 w 48"/>
                <a:gd name="T1" fmla="*/ 49 h 49"/>
                <a:gd name="T2" fmla="*/ 43 w 48"/>
                <a:gd name="T3" fmla="*/ 49 h 49"/>
                <a:gd name="T4" fmla="*/ 1 w 48"/>
                <a:gd name="T5" fmla="*/ 4 h 49"/>
                <a:gd name="T6" fmla="*/ 0 w 48"/>
                <a:gd name="T7" fmla="*/ 3 h 49"/>
                <a:gd name="T8" fmla="*/ 1 w 48"/>
                <a:gd name="T9" fmla="*/ 2 h 49"/>
                <a:gd name="T10" fmla="*/ 8 w 48"/>
                <a:gd name="T11" fmla="*/ 1 h 49"/>
                <a:gd name="T12" fmla="*/ 29 w 48"/>
                <a:gd name="T13" fmla="*/ 5 h 49"/>
                <a:gd name="T14" fmla="*/ 29 w 48"/>
                <a:gd name="T15" fmla="*/ 5 h 49"/>
                <a:gd name="T16" fmla="*/ 47 w 48"/>
                <a:gd name="T17" fmla="*/ 8 h 49"/>
                <a:gd name="T18" fmla="*/ 48 w 48"/>
                <a:gd name="T19" fmla="*/ 9 h 49"/>
                <a:gd name="T20" fmla="*/ 45 w 48"/>
                <a:gd name="T21" fmla="*/ 48 h 49"/>
                <a:gd name="T22" fmla="*/ 44 w 48"/>
                <a:gd name="T23" fmla="*/ 49 h 49"/>
                <a:gd name="T24" fmla="*/ 44 w 48"/>
                <a:gd name="T25" fmla="*/ 49 h 49"/>
                <a:gd name="T26" fmla="*/ 3 w 48"/>
                <a:gd name="T27" fmla="*/ 4 h 49"/>
                <a:gd name="T28" fmla="*/ 43 w 48"/>
                <a:gd name="T29" fmla="*/ 46 h 49"/>
                <a:gd name="T30" fmla="*/ 46 w 48"/>
                <a:gd name="T31" fmla="*/ 10 h 49"/>
                <a:gd name="T32" fmla="*/ 29 w 48"/>
                <a:gd name="T33" fmla="*/ 7 h 49"/>
                <a:gd name="T34" fmla="*/ 29 w 48"/>
                <a:gd name="T35" fmla="*/ 7 h 49"/>
                <a:gd name="T36" fmla="*/ 28 w 48"/>
                <a:gd name="T37" fmla="*/ 7 h 49"/>
                <a:gd name="T38" fmla="*/ 8 w 48"/>
                <a:gd name="T39" fmla="*/ 3 h 49"/>
                <a:gd name="T40" fmla="*/ 3 w 48"/>
                <a:gd name="T41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49">
                  <a:moveTo>
                    <a:pt x="44" y="49"/>
                  </a:moveTo>
                  <a:cubicBezTo>
                    <a:pt x="44" y="49"/>
                    <a:pt x="43" y="49"/>
                    <a:pt x="43" y="4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3" y="1"/>
                    <a:pt x="6" y="1"/>
                    <a:pt x="8" y="1"/>
                  </a:cubicBezTo>
                  <a:cubicBezTo>
                    <a:pt x="15" y="0"/>
                    <a:pt x="23" y="1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5" y="5"/>
                    <a:pt x="42" y="6"/>
                    <a:pt x="47" y="8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9"/>
                    <a:pt x="45" y="49"/>
                    <a:pt x="44" y="49"/>
                  </a:cubicBezTo>
                  <a:cubicBezTo>
                    <a:pt x="44" y="49"/>
                    <a:pt x="44" y="49"/>
                    <a:pt x="44" y="49"/>
                  </a:cubicBezTo>
                  <a:close/>
                  <a:moveTo>
                    <a:pt x="3" y="4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1" y="8"/>
                    <a:pt x="35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8" y="7"/>
                    <a:pt x="28" y="7"/>
                  </a:cubicBezTo>
                  <a:cubicBezTo>
                    <a:pt x="22" y="3"/>
                    <a:pt x="15" y="2"/>
                    <a:pt x="8" y="3"/>
                  </a:cubicBezTo>
                  <a:cubicBezTo>
                    <a:pt x="7" y="3"/>
                    <a:pt x="5" y="3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2" name="Freeform 151">
              <a:extLst>
                <a:ext uri="{FF2B5EF4-FFF2-40B4-BE49-F238E27FC236}">
                  <a16:creationId xmlns:a16="http://schemas.microsoft.com/office/drawing/2014/main" id="{64CE008D-9AD6-AD4E-806D-C725D949ED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" y="1517"/>
              <a:ext cx="196" cy="184"/>
            </a:xfrm>
            <a:custGeom>
              <a:avLst/>
              <a:gdLst>
                <a:gd name="T0" fmla="*/ 1 w 50"/>
                <a:gd name="T1" fmla="*/ 44 h 47"/>
                <a:gd name="T2" fmla="*/ 0 w 50"/>
                <a:gd name="T3" fmla="*/ 44 h 47"/>
                <a:gd name="T4" fmla="*/ 0 w 50"/>
                <a:gd name="T5" fmla="*/ 43 h 47"/>
                <a:gd name="T6" fmla="*/ 32 w 50"/>
                <a:gd name="T7" fmla="*/ 1 h 47"/>
                <a:gd name="T8" fmla="*/ 33 w 50"/>
                <a:gd name="T9" fmla="*/ 0 h 47"/>
                <a:gd name="T10" fmla="*/ 34 w 50"/>
                <a:gd name="T11" fmla="*/ 1 h 47"/>
                <a:gd name="T12" fmla="*/ 50 w 50"/>
                <a:gd name="T13" fmla="*/ 46 h 47"/>
                <a:gd name="T14" fmla="*/ 49 w 50"/>
                <a:gd name="T15" fmla="*/ 47 h 47"/>
                <a:gd name="T16" fmla="*/ 48 w 50"/>
                <a:gd name="T17" fmla="*/ 47 h 47"/>
                <a:gd name="T18" fmla="*/ 1 w 50"/>
                <a:gd name="T19" fmla="*/ 44 h 47"/>
                <a:gd name="T20" fmla="*/ 1 w 50"/>
                <a:gd name="T21" fmla="*/ 44 h 47"/>
                <a:gd name="T22" fmla="*/ 33 w 50"/>
                <a:gd name="T23" fmla="*/ 4 h 47"/>
                <a:gd name="T24" fmla="*/ 3 w 50"/>
                <a:gd name="T25" fmla="*/ 42 h 47"/>
                <a:gd name="T26" fmla="*/ 47 w 50"/>
                <a:gd name="T27" fmla="*/ 45 h 47"/>
                <a:gd name="T28" fmla="*/ 33 w 50"/>
                <a:gd name="T2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47">
                  <a:moveTo>
                    <a:pt x="1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3" y="0"/>
                    <a:pt x="34" y="1"/>
                    <a:pt x="34" y="1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6"/>
                    <a:pt x="50" y="47"/>
                    <a:pt x="49" y="47"/>
                  </a:cubicBezTo>
                  <a:cubicBezTo>
                    <a:pt x="49" y="47"/>
                    <a:pt x="49" y="47"/>
                    <a:pt x="48" y="4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lose/>
                  <a:moveTo>
                    <a:pt x="33" y="4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3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3" name="Freeform 152">
              <a:extLst>
                <a:ext uri="{FF2B5EF4-FFF2-40B4-BE49-F238E27FC236}">
                  <a16:creationId xmlns:a16="http://schemas.microsoft.com/office/drawing/2014/main" id="{62BD5F24-27A7-2D47-A58C-EA1A341A2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8" y="1517"/>
              <a:ext cx="118" cy="184"/>
            </a:xfrm>
            <a:custGeom>
              <a:avLst/>
              <a:gdLst>
                <a:gd name="T0" fmla="*/ 16 w 30"/>
                <a:gd name="T1" fmla="*/ 47 h 47"/>
                <a:gd name="T2" fmla="*/ 16 w 30"/>
                <a:gd name="T3" fmla="*/ 47 h 47"/>
                <a:gd name="T4" fmla="*/ 0 w 30"/>
                <a:gd name="T5" fmla="*/ 2 h 47"/>
                <a:gd name="T6" fmla="*/ 0 w 30"/>
                <a:gd name="T7" fmla="*/ 1 h 47"/>
                <a:gd name="T8" fmla="*/ 1 w 30"/>
                <a:gd name="T9" fmla="*/ 0 h 47"/>
                <a:gd name="T10" fmla="*/ 29 w 30"/>
                <a:gd name="T11" fmla="*/ 3 h 47"/>
                <a:gd name="T12" fmla="*/ 30 w 30"/>
                <a:gd name="T13" fmla="*/ 4 h 47"/>
                <a:gd name="T14" fmla="*/ 30 w 30"/>
                <a:gd name="T15" fmla="*/ 5 h 47"/>
                <a:gd name="T16" fmla="*/ 18 w 30"/>
                <a:gd name="T17" fmla="*/ 47 h 47"/>
                <a:gd name="T18" fmla="*/ 17 w 30"/>
                <a:gd name="T19" fmla="*/ 47 h 47"/>
                <a:gd name="T20" fmla="*/ 16 w 30"/>
                <a:gd name="T21" fmla="*/ 47 h 47"/>
                <a:gd name="T22" fmla="*/ 2 w 30"/>
                <a:gd name="T23" fmla="*/ 3 h 47"/>
                <a:gd name="T24" fmla="*/ 16 w 30"/>
                <a:gd name="T25" fmla="*/ 43 h 47"/>
                <a:gd name="T26" fmla="*/ 28 w 30"/>
                <a:gd name="T27" fmla="*/ 5 h 47"/>
                <a:gd name="T28" fmla="*/ 2 w 30"/>
                <a:gd name="T2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7">
                  <a:moveTo>
                    <a:pt x="16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5"/>
                    <a:pt x="30" y="5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6" y="47"/>
                  </a:cubicBezTo>
                  <a:close/>
                  <a:moveTo>
                    <a:pt x="2" y="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28" y="5"/>
                    <a:pt x="28" y="5"/>
                    <a:pt x="28" y="5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4" name="Freeform 153">
              <a:extLst>
                <a:ext uri="{FF2B5EF4-FFF2-40B4-BE49-F238E27FC236}">
                  <a16:creationId xmlns:a16="http://schemas.microsoft.com/office/drawing/2014/main" id="{18BC6925-8B15-F34A-867C-955664C8B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8" y="1364"/>
              <a:ext cx="118" cy="176"/>
            </a:xfrm>
            <a:custGeom>
              <a:avLst/>
              <a:gdLst>
                <a:gd name="T0" fmla="*/ 29 w 30"/>
                <a:gd name="T1" fmla="*/ 45 h 45"/>
                <a:gd name="T2" fmla="*/ 29 w 30"/>
                <a:gd name="T3" fmla="*/ 45 h 45"/>
                <a:gd name="T4" fmla="*/ 1 w 30"/>
                <a:gd name="T5" fmla="*/ 41 h 45"/>
                <a:gd name="T6" fmla="*/ 0 w 30"/>
                <a:gd name="T7" fmla="*/ 40 h 45"/>
                <a:gd name="T8" fmla="*/ 3 w 30"/>
                <a:gd name="T9" fmla="*/ 1 h 45"/>
                <a:gd name="T10" fmla="*/ 3 w 30"/>
                <a:gd name="T11" fmla="*/ 0 h 45"/>
                <a:gd name="T12" fmla="*/ 4 w 30"/>
                <a:gd name="T13" fmla="*/ 0 h 45"/>
                <a:gd name="T14" fmla="*/ 7 w 30"/>
                <a:gd name="T15" fmla="*/ 2 h 45"/>
                <a:gd name="T16" fmla="*/ 27 w 30"/>
                <a:gd name="T17" fmla="*/ 14 h 45"/>
                <a:gd name="T18" fmla="*/ 27 w 30"/>
                <a:gd name="T19" fmla="*/ 15 h 45"/>
                <a:gd name="T20" fmla="*/ 30 w 30"/>
                <a:gd name="T21" fmla="*/ 43 h 45"/>
                <a:gd name="T22" fmla="*/ 30 w 30"/>
                <a:gd name="T23" fmla="*/ 44 h 45"/>
                <a:gd name="T24" fmla="*/ 29 w 30"/>
                <a:gd name="T25" fmla="*/ 45 h 45"/>
                <a:gd name="T26" fmla="*/ 2 w 30"/>
                <a:gd name="T27" fmla="*/ 39 h 45"/>
                <a:gd name="T28" fmla="*/ 28 w 30"/>
                <a:gd name="T29" fmla="*/ 42 h 45"/>
                <a:gd name="T30" fmla="*/ 25 w 30"/>
                <a:gd name="T31" fmla="*/ 15 h 45"/>
                <a:gd name="T32" fmla="*/ 7 w 30"/>
                <a:gd name="T33" fmla="*/ 4 h 45"/>
                <a:gd name="T34" fmla="*/ 6 w 30"/>
                <a:gd name="T35" fmla="*/ 4 h 45"/>
                <a:gd name="T36" fmla="*/ 5 w 30"/>
                <a:gd name="T37" fmla="*/ 3 h 45"/>
                <a:gd name="T38" fmla="*/ 2 w 30"/>
                <a:gd name="T3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45">
                  <a:moveTo>
                    <a:pt x="29" y="45"/>
                  </a:moveTo>
                  <a:cubicBezTo>
                    <a:pt x="29" y="45"/>
                    <a:pt x="29" y="45"/>
                    <a:pt x="29" y="45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1"/>
                    <a:pt x="6" y="1"/>
                    <a:pt x="7" y="2"/>
                  </a:cubicBezTo>
                  <a:cubicBezTo>
                    <a:pt x="15" y="3"/>
                    <a:pt x="22" y="8"/>
                    <a:pt x="27" y="14"/>
                  </a:cubicBezTo>
                  <a:cubicBezTo>
                    <a:pt x="27" y="14"/>
                    <a:pt x="27" y="14"/>
                    <a:pt x="27" y="1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5"/>
                    <a:pt x="29" y="45"/>
                  </a:cubicBezTo>
                  <a:close/>
                  <a:moveTo>
                    <a:pt x="2" y="39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9"/>
                    <a:pt x="14" y="5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lnTo>
                    <a:pt x="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5" name="Freeform 154">
              <a:extLst>
                <a:ext uri="{FF2B5EF4-FFF2-40B4-BE49-F238E27FC236}">
                  <a16:creationId xmlns:a16="http://schemas.microsoft.com/office/drawing/2014/main" id="{74D32063-FB44-D84A-9200-DE2A1E81B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0" y="2461"/>
              <a:ext cx="287" cy="479"/>
            </a:xfrm>
            <a:custGeom>
              <a:avLst/>
              <a:gdLst>
                <a:gd name="T0" fmla="*/ 32 w 73"/>
                <a:gd name="T1" fmla="*/ 122 h 122"/>
                <a:gd name="T2" fmla="*/ 31 w 73"/>
                <a:gd name="T3" fmla="*/ 121 h 122"/>
                <a:gd name="T4" fmla="*/ 17 w 73"/>
                <a:gd name="T5" fmla="*/ 87 h 122"/>
                <a:gd name="T6" fmla="*/ 0 w 73"/>
                <a:gd name="T7" fmla="*/ 67 h 122"/>
                <a:gd name="T8" fmla="*/ 0 w 73"/>
                <a:gd name="T9" fmla="*/ 66 h 122"/>
                <a:gd name="T10" fmla="*/ 17 w 73"/>
                <a:gd name="T11" fmla="*/ 1 h 122"/>
                <a:gd name="T12" fmla="*/ 17 w 73"/>
                <a:gd name="T13" fmla="*/ 0 h 122"/>
                <a:gd name="T14" fmla="*/ 19 w 73"/>
                <a:gd name="T15" fmla="*/ 1 h 122"/>
                <a:gd name="T16" fmla="*/ 73 w 73"/>
                <a:gd name="T17" fmla="*/ 107 h 122"/>
                <a:gd name="T18" fmla="*/ 73 w 73"/>
                <a:gd name="T19" fmla="*/ 108 h 122"/>
                <a:gd name="T20" fmla="*/ 73 w 73"/>
                <a:gd name="T21" fmla="*/ 109 h 122"/>
                <a:gd name="T22" fmla="*/ 73 w 73"/>
                <a:gd name="T23" fmla="*/ 110 h 122"/>
                <a:gd name="T24" fmla="*/ 33 w 73"/>
                <a:gd name="T25" fmla="*/ 122 h 122"/>
                <a:gd name="T26" fmla="*/ 32 w 73"/>
                <a:gd name="T27" fmla="*/ 122 h 122"/>
                <a:gd name="T28" fmla="*/ 2 w 73"/>
                <a:gd name="T29" fmla="*/ 66 h 122"/>
                <a:gd name="T30" fmla="*/ 19 w 73"/>
                <a:gd name="T31" fmla="*/ 86 h 122"/>
                <a:gd name="T32" fmla="*/ 19 w 73"/>
                <a:gd name="T33" fmla="*/ 86 h 122"/>
                <a:gd name="T34" fmla="*/ 33 w 73"/>
                <a:gd name="T35" fmla="*/ 119 h 122"/>
                <a:gd name="T36" fmla="*/ 71 w 73"/>
                <a:gd name="T37" fmla="*/ 108 h 122"/>
                <a:gd name="T38" fmla="*/ 71 w 73"/>
                <a:gd name="T39" fmla="*/ 108 h 122"/>
                <a:gd name="T40" fmla="*/ 18 w 73"/>
                <a:gd name="T41" fmla="*/ 4 h 122"/>
                <a:gd name="T42" fmla="*/ 2 w 73"/>
                <a:gd name="T43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2">
                  <a:moveTo>
                    <a:pt x="32" y="122"/>
                  </a:moveTo>
                  <a:cubicBezTo>
                    <a:pt x="32" y="122"/>
                    <a:pt x="32" y="121"/>
                    <a:pt x="31" y="121"/>
                  </a:cubicBezTo>
                  <a:cubicBezTo>
                    <a:pt x="28" y="109"/>
                    <a:pt x="23" y="97"/>
                    <a:pt x="17" y="87"/>
                  </a:cubicBezTo>
                  <a:cubicBezTo>
                    <a:pt x="10" y="82"/>
                    <a:pt x="4" y="75"/>
                    <a:pt x="0" y="67"/>
                  </a:cubicBezTo>
                  <a:cubicBezTo>
                    <a:pt x="0" y="67"/>
                    <a:pt x="0" y="67"/>
                    <a:pt x="0" y="6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18" y="0"/>
                    <a:pt x="18" y="1"/>
                    <a:pt x="19" y="1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7"/>
                    <a:pt x="73" y="107"/>
                    <a:pt x="73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3" y="109"/>
                    <a:pt x="73" y="110"/>
                    <a:pt x="73" y="110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2" y="122"/>
                    <a:pt x="32" y="122"/>
                  </a:cubicBezTo>
                  <a:close/>
                  <a:moveTo>
                    <a:pt x="2" y="66"/>
                  </a:moveTo>
                  <a:cubicBezTo>
                    <a:pt x="6" y="74"/>
                    <a:pt x="12" y="81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24" y="96"/>
                    <a:pt x="29" y="107"/>
                    <a:pt x="33" y="119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6" name="Freeform 155">
              <a:extLst>
                <a:ext uri="{FF2B5EF4-FFF2-40B4-BE49-F238E27FC236}">
                  <a16:creationId xmlns:a16="http://schemas.microsoft.com/office/drawing/2014/main" id="{3865F4B2-44B1-F94D-A8E4-08C604495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2" y="2885"/>
              <a:ext cx="165" cy="376"/>
            </a:xfrm>
            <a:custGeom>
              <a:avLst/>
              <a:gdLst>
                <a:gd name="T0" fmla="*/ 13 w 42"/>
                <a:gd name="T1" fmla="*/ 96 h 96"/>
                <a:gd name="T2" fmla="*/ 13 w 42"/>
                <a:gd name="T3" fmla="*/ 96 h 96"/>
                <a:gd name="T4" fmla="*/ 12 w 42"/>
                <a:gd name="T5" fmla="*/ 96 h 96"/>
                <a:gd name="T6" fmla="*/ 12 w 42"/>
                <a:gd name="T7" fmla="*/ 95 h 96"/>
                <a:gd name="T8" fmla="*/ 0 w 42"/>
                <a:gd name="T9" fmla="*/ 13 h 96"/>
                <a:gd name="T10" fmla="*/ 1 w 42"/>
                <a:gd name="T11" fmla="*/ 12 h 96"/>
                <a:gd name="T12" fmla="*/ 1 w 42"/>
                <a:gd name="T13" fmla="*/ 12 h 96"/>
                <a:gd name="T14" fmla="*/ 41 w 42"/>
                <a:gd name="T15" fmla="*/ 0 h 96"/>
                <a:gd name="T16" fmla="*/ 42 w 42"/>
                <a:gd name="T17" fmla="*/ 0 h 96"/>
                <a:gd name="T18" fmla="*/ 42 w 42"/>
                <a:gd name="T19" fmla="*/ 1 h 96"/>
                <a:gd name="T20" fmla="*/ 42 w 42"/>
                <a:gd name="T21" fmla="*/ 3 h 96"/>
                <a:gd name="T22" fmla="*/ 14 w 42"/>
                <a:gd name="T23" fmla="*/ 96 h 96"/>
                <a:gd name="T24" fmla="*/ 14 w 42"/>
                <a:gd name="T25" fmla="*/ 96 h 96"/>
                <a:gd name="T26" fmla="*/ 13 w 42"/>
                <a:gd name="T27" fmla="*/ 96 h 96"/>
                <a:gd name="T28" fmla="*/ 3 w 42"/>
                <a:gd name="T29" fmla="*/ 13 h 96"/>
                <a:gd name="T30" fmla="*/ 14 w 42"/>
                <a:gd name="T31" fmla="*/ 89 h 96"/>
                <a:gd name="T32" fmla="*/ 40 w 42"/>
                <a:gd name="T33" fmla="*/ 3 h 96"/>
                <a:gd name="T34" fmla="*/ 40 w 42"/>
                <a:gd name="T35" fmla="*/ 2 h 96"/>
                <a:gd name="T36" fmla="*/ 3 w 42"/>
                <a:gd name="T37" fmla="*/ 1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96">
                  <a:moveTo>
                    <a:pt x="13" y="96"/>
                  </a:moveTo>
                  <a:cubicBezTo>
                    <a:pt x="13" y="96"/>
                    <a:pt x="13" y="96"/>
                    <a:pt x="13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65"/>
                    <a:pt x="8" y="37"/>
                    <a:pt x="0" y="13"/>
                  </a:cubicBezTo>
                  <a:cubicBezTo>
                    <a:pt x="0" y="13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6"/>
                    <a:pt x="13" y="96"/>
                    <a:pt x="13" y="96"/>
                  </a:cubicBezTo>
                  <a:close/>
                  <a:moveTo>
                    <a:pt x="3" y="13"/>
                  </a:moveTo>
                  <a:cubicBezTo>
                    <a:pt x="10" y="36"/>
                    <a:pt x="13" y="62"/>
                    <a:pt x="14" y="8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2"/>
                  </a:cubicBez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7" name="Freeform 156">
              <a:extLst>
                <a:ext uri="{FF2B5EF4-FFF2-40B4-BE49-F238E27FC236}">
                  <a16:creationId xmlns:a16="http://schemas.microsoft.com/office/drawing/2014/main" id="{5CA020D4-E2FA-C249-90E5-A105D84FE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3" y="2461"/>
              <a:ext cx="263" cy="424"/>
            </a:xfrm>
            <a:custGeom>
              <a:avLst/>
              <a:gdLst>
                <a:gd name="T0" fmla="*/ 56 w 67"/>
                <a:gd name="T1" fmla="*/ 108 h 108"/>
                <a:gd name="T2" fmla="*/ 55 w 67"/>
                <a:gd name="T3" fmla="*/ 108 h 108"/>
                <a:gd name="T4" fmla="*/ 1 w 67"/>
                <a:gd name="T5" fmla="*/ 2 h 108"/>
                <a:gd name="T6" fmla="*/ 1 w 67"/>
                <a:gd name="T7" fmla="*/ 0 h 108"/>
                <a:gd name="T8" fmla="*/ 2 w 67"/>
                <a:gd name="T9" fmla="*/ 1 h 108"/>
                <a:gd name="T10" fmla="*/ 67 w 67"/>
                <a:gd name="T11" fmla="*/ 89 h 108"/>
                <a:gd name="T12" fmla="*/ 67 w 67"/>
                <a:gd name="T13" fmla="*/ 90 h 108"/>
                <a:gd name="T14" fmla="*/ 65 w 67"/>
                <a:gd name="T15" fmla="*/ 93 h 108"/>
                <a:gd name="T16" fmla="*/ 64 w 67"/>
                <a:gd name="T17" fmla="*/ 94 h 108"/>
                <a:gd name="T18" fmla="*/ 59 w 67"/>
                <a:gd name="T19" fmla="*/ 92 h 108"/>
                <a:gd name="T20" fmla="*/ 57 w 67"/>
                <a:gd name="T21" fmla="*/ 107 h 108"/>
                <a:gd name="T22" fmla="*/ 57 w 67"/>
                <a:gd name="T23" fmla="*/ 108 h 108"/>
                <a:gd name="T24" fmla="*/ 56 w 67"/>
                <a:gd name="T25" fmla="*/ 108 h 108"/>
                <a:gd name="T26" fmla="*/ 56 w 67"/>
                <a:gd name="T27" fmla="*/ 108 h 108"/>
                <a:gd name="T28" fmla="*/ 9 w 67"/>
                <a:gd name="T29" fmla="*/ 13 h 108"/>
                <a:gd name="T30" fmla="*/ 56 w 67"/>
                <a:gd name="T31" fmla="*/ 104 h 108"/>
                <a:gd name="T32" fmla="*/ 57 w 67"/>
                <a:gd name="T33" fmla="*/ 90 h 108"/>
                <a:gd name="T34" fmla="*/ 58 w 67"/>
                <a:gd name="T35" fmla="*/ 89 h 108"/>
                <a:gd name="T36" fmla="*/ 59 w 67"/>
                <a:gd name="T37" fmla="*/ 89 h 108"/>
                <a:gd name="T38" fmla="*/ 64 w 67"/>
                <a:gd name="T39" fmla="*/ 91 h 108"/>
                <a:gd name="T40" fmla="*/ 65 w 67"/>
                <a:gd name="T41" fmla="*/ 90 h 108"/>
                <a:gd name="T42" fmla="*/ 9 w 67"/>
                <a:gd name="T43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08">
                  <a:moveTo>
                    <a:pt x="56" y="108"/>
                  </a:moveTo>
                  <a:cubicBezTo>
                    <a:pt x="56" y="108"/>
                    <a:pt x="56" y="108"/>
                    <a:pt x="55" y="10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4"/>
                    <a:pt x="65" y="94"/>
                    <a:pt x="64" y="94"/>
                  </a:cubicBezTo>
                  <a:cubicBezTo>
                    <a:pt x="62" y="93"/>
                    <a:pt x="61" y="92"/>
                    <a:pt x="59" y="92"/>
                  </a:cubicBezTo>
                  <a:cubicBezTo>
                    <a:pt x="59" y="97"/>
                    <a:pt x="58" y="102"/>
                    <a:pt x="57" y="107"/>
                  </a:cubicBezTo>
                  <a:cubicBezTo>
                    <a:pt x="57" y="107"/>
                    <a:pt x="57" y="107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9" y="13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99"/>
                    <a:pt x="57" y="94"/>
                    <a:pt x="57" y="90"/>
                  </a:cubicBezTo>
                  <a:cubicBezTo>
                    <a:pt x="58" y="90"/>
                    <a:pt x="58" y="89"/>
                    <a:pt x="58" y="89"/>
                  </a:cubicBezTo>
                  <a:cubicBezTo>
                    <a:pt x="58" y="89"/>
                    <a:pt x="59" y="89"/>
                    <a:pt x="59" y="89"/>
                  </a:cubicBezTo>
                  <a:cubicBezTo>
                    <a:pt x="61" y="90"/>
                    <a:pt x="62" y="91"/>
                    <a:pt x="64" y="91"/>
                  </a:cubicBezTo>
                  <a:cubicBezTo>
                    <a:pt x="65" y="90"/>
                    <a:pt x="65" y="90"/>
                    <a:pt x="65" y="90"/>
                  </a:cubicBezTo>
                  <a:lnTo>
                    <a:pt x="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8" name="Freeform 157">
              <a:extLst>
                <a:ext uri="{FF2B5EF4-FFF2-40B4-BE49-F238E27FC236}">
                  <a16:creationId xmlns:a16="http://schemas.microsoft.com/office/drawing/2014/main" id="{EAEDEC2D-9B72-B24C-A932-AC8D9A7F48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2893"/>
              <a:ext cx="141" cy="368"/>
            </a:xfrm>
            <a:custGeom>
              <a:avLst/>
              <a:gdLst>
                <a:gd name="T0" fmla="*/ 1 w 36"/>
                <a:gd name="T1" fmla="*/ 94 h 94"/>
                <a:gd name="T2" fmla="*/ 1 w 36"/>
                <a:gd name="T3" fmla="*/ 94 h 94"/>
                <a:gd name="T4" fmla="*/ 0 w 36"/>
                <a:gd name="T5" fmla="*/ 93 h 94"/>
                <a:gd name="T6" fmla="*/ 28 w 36"/>
                <a:gd name="T7" fmla="*/ 1 h 94"/>
                <a:gd name="T8" fmla="*/ 29 w 36"/>
                <a:gd name="T9" fmla="*/ 0 h 94"/>
                <a:gd name="T10" fmla="*/ 30 w 36"/>
                <a:gd name="T11" fmla="*/ 1 h 94"/>
                <a:gd name="T12" fmla="*/ 36 w 36"/>
                <a:gd name="T13" fmla="*/ 89 h 94"/>
                <a:gd name="T14" fmla="*/ 36 w 36"/>
                <a:gd name="T15" fmla="*/ 90 h 94"/>
                <a:gd name="T16" fmla="*/ 35 w 36"/>
                <a:gd name="T17" fmla="*/ 90 h 94"/>
                <a:gd name="T18" fmla="*/ 2 w 36"/>
                <a:gd name="T19" fmla="*/ 94 h 94"/>
                <a:gd name="T20" fmla="*/ 1 w 36"/>
                <a:gd name="T21" fmla="*/ 94 h 94"/>
                <a:gd name="T22" fmla="*/ 28 w 36"/>
                <a:gd name="T23" fmla="*/ 10 h 94"/>
                <a:gd name="T24" fmla="*/ 3 w 36"/>
                <a:gd name="T25" fmla="*/ 92 h 94"/>
                <a:gd name="T26" fmla="*/ 34 w 36"/>
                <a:gd name="T27" fmla="*/ 88 h 94"/>
                <a:gd name="T28" fmla="*/ 28 w 36"/>
                <a:gd name="T29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94">
                  <a:moveTo>
                    <a:pt x="1" y="94"/>
                  </a:move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3"/>
                    <a:pt x="0" y="9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28" y="35"/>
                    <a:pt x="33" y="71"/>
                    <a:pt x="36" y="89"/>
                  </a:cubicBezTo>
                  <a:cubicBezTo>
                    <a:pt x="36" y="89"/>
                    <a:pt x="36" y="89"/>
                    <a:pt x="36" y="90"/>
                  </a:cubicBezTo>
                  <a:cubicBezTo>
                    <a:pt x="36" y="90"/>
                    <a:pt x="35" y="90"/>
                    <a:pt x="35" y="90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1" y="94"/>
                    <a:pt x="1" y="94"/>
                    <a:pt x="1" y="94"/>
                  </a:cubicBezTo>
                  <a:close/>
                  <a:moveTo>
                    <a:pt x="28" y="10"/>
                  </a:moveTo>
                  <a:cubicBezTo>
                    <a:pt x="3" y="92"/>
                    <a:pt x="3" y="92"/>
                    <a:pt x="3" y="92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1" y="71"/>
                    <a:pt x="27" y="4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9" name="Freeform 158">
              <a:extLst>
                <a:ext uri="{FF2B5EF4-FFF2-40B4-BE49-F238E27FC236}">
                  <a16:creationId xmlns:a16="http://schemas.microsoft.com/office/drawing/2014/main" id="{C8AD851A-9111-FB40-8D27-847A1B9B0F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810"/>
              <a:ext cx="149" cy="32"/>
            </a:xfrm>
            <a:custGeom>
              <a:avLst/>
              <a:gdLst>
                <a:gd name="T0" fmla="*/ 15 w 38"/>
                <a:gd name="T1" fmla="*/ 8 h 8"/>
                <a:gd name="T2" fmla="*/ 15 w 38"/>
                <a:gd name="T3" fmla="*/ 8 h 8"/>
                <a:gd name="T4" fmla="*/ 1 w 38"/>
                <a:gd name="T5" fmla="*/ 5 h 8"/>
                <a:gd name="T6" fmla="*/ 0 w 38"/>
                <a:gd name="T7" fmla="*/ 4 h 8"/>
                <a:gd name="T8" fmla="*/ 1 w 38"/>
                <a:gd name="T9" fmla="*/ 3 h 8"/>
                <a:gd name="T10" fmla="*/ 2 w 38"/>
                <a:gd name="T11" fmla="*/ 0 h 8"/>
                <a:gd name="T12" fmla="*/ 3 w 38"/>
                <a:gd name="T13" fmla="*/ 0 h 8"/>
                <a:gd name="T14" fmla="*/ 3 w 38"/>
                <a:gd name="T15" fmla="*/ 0 h 8"/>
                <a:gd name="T16" fmla="*/ 37 w 38"/>
                <a:gd name="T17" fmla="*/ 3 h 8"/>
                <a:gd name="T18" fmla="*/ 38 w 38"/>
                <a:gd name="T19" fmla="*/ 4 h 8"/>
                <a:gd name="T20" fmla="*/ 37 w 38"/>
                <a:gd name="T21" fmla="*/ 5 h 8"/>
                <a:gd name="T22" fmla="*/ 25 w 38"/>
                <a:gd name="T23" fmla="*/ 7 h 8"/>
                <a:gd name="T24" fmla="*/ 15 w 38"/>
                <a:gd name="T25" fmla="*/ 8 h 8"/>
                <a:gd name="T26" fmla="*/ 3 w 38"/>
                <a:gd name="T27" fmla="*/ 3 h 8"/>
                <a:gd name="T28" fmla="*/ 15 w 38"/>
                <a:gd name="T29" fmla="*/ 6 h 8"/>
                <a:gd name="T30" fmla="*/ 15 w 38"/>
                <a:gd name="T31" fmla="*/ 6 h 8"/>
                <a:gd name="T32" fmla="*/ 25 w 38"/>
                <a:gd name="T33" fmla="*/ 5 h 8"/>
                <a:gd name="T34" fmla="*/ 31 w 38"/>
                <a:gd name="T35" fmla="*/ 4 h 8"/>
                <a:gd name="T36" fmla="*/ 3 w 38"/>
                <a:gd name="T37" fmla="*/ 2 h 8"/>
                <a:gd name="T38" fmla="*/ 3 w 38"/>
                <a:gd name="T3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8"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0" y="7"/>
                    <a:pt x="6" y="6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8" y="3"/>
                    <a:pt x="38" y="4"/>
                  </a:cubicBezTo>
                  <a:cubicBezTo>
                    <a:pt x="38" y="4"/>
                    <a:pt x="37" y="5"/>
                    <a:pt x="37" y="5"/>
                  </a:cubicBezTo>
                  <a:cubicBezTo>
                    <a:pt x="33" y="6"/>
                    <a:pt x="29" y="7"/>
                    <a:pt x="25" y="7"/>
                  </a:cubicBezTo>
                  <a:cubicBezTo>
                    <a:pt x="22" y="8"/>
                    <a:pt x="18" y="8"/>
                    <a:pt x="15" y="8"/>
                  </a:cubicBezTo>
                  <a:close/>
                  <a:moveTo>
                    <a:pt x="3" y="3"/>
                  </a:moveTo>
                  <a:cubicBezTo>
                    <a:pt x="7" y="4"/>
                    <a:pt x="11" y="5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8" y="6"/>
                    <a:pt x="22" y="6"/>
                    <a:pt x="25" y="5"/>
                  </a:cubicBezTo>
                  <a:cubicBezTo>
                    <a:pt x="27" y="5"/>
                    <a:pt x="29" y="5"/>
                    <a:pt x="31" y="4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0" name="Freeform 159">
              <a:extLst>
                <a:ext uri="{FF2B5EF4-FFF2-40B4-BE49-F238E27FC236}">
                  <a16:creationId xmlns:a16="http://schemas.microsoft.com/office/drawing/2014/main" id="{D314A079-89DE-2646-BFED-7D15200B2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" y="2536"/>
              <a:ext cx="118" cy="59"/>
            </a:xfrm>
            <a:custGeom>
              <a:avLst/>
              <a:gdLst>
                <a:gd name="T0" fmla="*/ 13 w 30"/>
                <a:gd name="T1" fmla="*/ 15 h 15"/>
                <a:gd name="T2" fmla="*/ 12 w 30"/>
                <a:gd name="T3" fmla="*/ 15 h 15"/>
                <a:gd name="T4" fmla="*/ 1 w 30"/>
                <a:gd name="T5" fmla="*/ 2 h 15"/>
                <a:gd name="T6" fmla="*/ 1 w 30"/>
                <a:gd name="T7" fmla="*/ 1 h 15"/>
                <a:gd name="T8" fmla="*/ 2 w 30"/>
                <a:gd name="T9" fmla="*/ 0 h 15"/>
                <a:gd name="T10" fmla="*/ 29 w 30"/>
                <a:gd name="T11" fmla="*/ 4 h 15"/>
                <a:gd name="T12" fmla="*/ 30 w 30"/>
                <a:gd name="T13" fmla="*/ 4 h 15"/>
                <a:gd name="T14" fmla="*/ 30 w 30"/>
                <a:gd name="T15" fmla="*/ 5 h 15"/>
                <a:gd name="T16" fmla="*/ 13 w 30"/>
                <a:gd name="T17" fmla="*/ 15 h 15"/>
                <a:gd name="T18" fmla="*/ 13 w 30"/>
                <a:gd name="T19" fmla="*/ 15 h 15"/>
                <a:gd name="T20" fmla="*/ 4 w 30"/>
                <a:gd name="T21" fmla="*/ 2 h 15"/>
                <a:gd name="T22" fmla="*/ 13 w 30"/>
                <a:gd name="T23" fmla="*/ 13 h 15"/>
                <a:gd name="T24" fmla="*/ 26 w 30"/>
                <a:gd name="T25" fmla="*/ 5 h 15"/>
                <a:gd name="T26" fmla="*/ 4 w 30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5">
                  <a:moveTo>
                    <a:pt x="13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8" y="11"/>
                    <a:pt x="4" y="6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lose/>
                  <a:moveTo>
                    <a:pt x="4" y="2"/>
                  </a:moveTo>
                  <a:cubicBezTo>
                    <a:pt x="6" y="6"/>
                    <a:pt x="10" y="10"/>
                    <a:pt x="13" y="13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1" name="Freeform 160">
              <a:extLst>
                <a:ext uri="{FF2B5EF4-FFF2-40B4-BE49-F238E27FC236}">
                  <a16:creationId xmlns:a16="http://schemas.microsoft.com/office/drawing/2014/main" id="{4ACE0A30-72A0-D04B-A1F1-1EDA64BDF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4" y="2548"/>
              <a:ext cx="141" cy="125"/>
            </a:xfrm>
            <a:custGeom>
              <a:avLst/>
              <a:gdLst>
                <a:gd name="T0" fmla="*/ 35 w 36"/>
                <a:gd name="T1" fmla="*/ 32 h 32"/>
                <a:gd name="T2" fmla="*/ 34 w 36"/>
                <a:gd name="T3" fmla="*/ 32 h 32"/>
                <a:gd name="T4" fmla="*/ 0 w 36"/>
                <a:gd name="T5" fmla="*/ 12 h 32"/>
                <a:gd name="T6" fmla="*/ 0 w 36"/>
                <a:gd name="T7" fmla="*/ 11 h 32"/>
                <a:gd name="T8" fmla="*/ 0 w 36"/>
                <a:gd name="T9" fmla="*/ 10 h 32"/>
                <a:gd name="T10" fmla="*/ 17 w 36"/>
                <a:gd name="T11" fmla="*/ 1 h 32"/>
                <a:gd name="T12" fmla="*/ 18 w 36"/>
                <a:gd name="T13" fmla="*/ 1 h 32"/>
                <a:gd name="T14" fmla="*/ 36 w 36"/>
                <a:gd name="T15" fmla="*/ 30 h 32"/>
                <a:gd name="T16" fmla="*/ 36 w 36"/>
                <a:gd name="T17" fmla="*/ 31 h 32"/>
                <a:gd name="T18" fmla="*/ 35 w 36"/>
                <a:gd name="T19" fmla="*/ 32 h 32"/>
                <a:gd name="T20" fmla="*/ 2 w 36"/>
                <a:gd name="T21" fmla="*/ 11 h 32"/>
                <a:gd name="T22" fmla="*/ 32 w 36"/>
                <a:gd name="T23" fmla="*/ 29 h 32"/>
                <a:gd name="T24" fmla="*/ 17 w 36"/>
                <a:gd name="T25" fmla="*/ 3 h 32"/>
                <a:gd name="T26" fmla="*/ 2 w 36"/>
                <a:gd name="T2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2">
                  <a:moveTo>
                    <a:pt x="35" y="32"/>
                  </a:moveTo>
                  <a:cubicBezTo>
                    <a:pt x="35" y="32"/>
                    <a:pt x="35" y="32"/>
                    <a:pt x="34" y="32"/>
                  </a:cubicBezTo>
                  <a:cubicBezTo>
                    <a:pt x="22" y="28"/>
                    <a:pt x="10" y="21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1"/>
                    <a:pt x="18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lose/>
                  <a:moveTo>
                    <a:pt x="2" y="11"/>
                  </a:moveTo>
                  <a:cubicBezTo>
                    <a:pt x="11" y="19"/>
                    <a:pt x="21" y="25"/>
                    <a:pt x="32" y="29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2" name="Freeform 161">
              <a:extLst>
                <a:ext uri="{FF2B5EF4-FFF2-40B4-BE49-F238E27FC236}">
                  <a16:creationId xmlns:a16="http://schemas.microsoft.com/office/drawing/2014/main" id="{0362B597-71D0-9E4B-A4E9-CDF7D23D2D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058"/>
              <a:ext cx="397" cy="396"/>
            </a:xfrm>
            <a:custGeom>
              <a:avLst/>
              <a:gdLst>
                <a:gd name="T0" fmla="*/ 33 w 101"/>
                <a:gd name="T1" fmla="*/ 101 h 101"/>
                <a:gd name="T2" fmla="*/ 33 w 101"/>
                <a:gd name="T3" fmla="*/ 101 h 101"/>
                <a:gd name="T4" fmla="*/ 33 w 101"/>
                <a:gd name="T5" fmla="*/ 100 h 101"/>
                <a:gd name="T6" fmla="*/ 0 w 101"/>
                <a:gd name="T7" fmla="*/ 2 h 101"/>
                <a:gd name="T8" fmla="*/ 1 w 101"/>
                <a:gd name="T9" fmla="*/ 1 h 101"/>
                <a:gd name="T10" fmla="*/ 2 w 101"/>
                <a:gd name="T11" fmla="*/ 0 h 101"/>
                <a:gd name="T12" fmla="*/ 101 w 101"/>
                <a:gd name="T13" fmla="*/ 43 h 101"/>
                <a:gd name="T14" fmla="*/ 101 w 101"/>
                <a:gd name="T15" fmla="*/ 44 h 101"/>
                <a:gd name="T16" fmla="*/ 101 w 101"/>
                <a:gd name="T17" fmla="*/ 45 h 101"/>
                <a:gd name="T18" fmla="*/ 34 w 101"/>
                <a:gd name="T19" fmla="*/ 100 h 101"/>
                <a:gd name="T20" fmla="*/ 33 w 101"/>
                <a:gd name="T21" fmla="*/ 101 h 101"/>
                <a:gd name="T22" fmla="*/ 3 w 101"/>
                <a:gd name="T23" fmla="*/ 3 h 101"/>
                <a:gd name="T24" fmla="*/ 34 w 101"/>
                <a:gd name="T25" fmla="*/ 98 h 101"/>
                <a:gd name="T26" fmla="*/ 98 w 101"/>
                <a:gd name="T27" fmla="*/ 44 h 101"/>
                <a:gd name="T28" fmla="*/ 3 w 101"/>
                <a:gd name="T2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01"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43"/>
                    <a:pt x="101" y="43"/>
                    <a:pt x="101" y="44"/>
                  </a:cubicBezTo>
                  <a:cubicBezTo>
                    <a:pt x="101" y="44"/>
                    <a:pt x="101" y="44"/>
                    <a:pt x="101" y="45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1"/>
                    <a:pt x="34" y="101"/>
                    <a:pt x="33" y="101"/>
                  </a:cubicBezTo>
                  <a:close/>
                  <a:moveTo>
                    <a:pt x="3" y="3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98" y="44"/>
                    <a:pt x="98" y="44"/>
                    <a:pt x="98" y="44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3" name="Freeform 162">
              <a:extLst>
                <a:ext uri="{FF2B5EF4-FFF2-40B4-BE49-F238E27FC236}">
                  <a16:creationId xmlns:a16="http://schemas.microsoft.com/office/drawing/2014/main" id="{A63A4124-1A41-5246-847E-1BF23887F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1995"/>
              <a:ext cx="397" cy="239"/>
            </a:xfrm>
            <a:custGeom>
              <a:avLst/>
              <a:gdLst>
                <a:gd name="T0" fmla="*/ 100 w 101"/>
                <a:gd name="T1" fmla="*/ 61 h 61"/>
                <a:gd name="T2" fmla="*/ 100 w 101"/>
                <a:gd name="T3" fmla="*/ 61 h 61"/>
                <a:gd name="T4" fmla="*/ 1 w 101"/>
                <a:gd name="T5" fmla="*/ 18 h 61"/>
                <a:gd name="T6" fmla="*/ 0 w 101"/>
                <a:gd name="T7" fmla="*/ 17 h 61"/>
                <a:gd name="T8" fmla="*/ 1 w 101"/>
                <a:gd name="T9" fmla="*/ 16 h 61"/>
                <a:gd name="T10" fmla="*/ 73 w 101"/>
                <a:gd name="T11" fmla="*/ 0 h 61"/>
                <a:gd name="T12" fmla="*/ 74 w 101"/>
                <a:gd name="T13" fmla="*/ 1 h 61"/>
                <a:gd name="T14" fmla="*/ 101 w 101"/>
                <a:gd name="T15" fmla="*/ 59 h 61"/>
                <a:gd name="T16" fmla="*/ 101 w 101"/>
                <a:gd name="T17" fmla="*/ 60 h 61"/>
                <a:gd name="T18" fmla="*/ 100 w 101"/>
                <a:gd name="T19" fmla="*/ 61 h 61"/>
                <a:gd name="T20" fmla="*/ 5 w 101"/>
                <a:gd name="T21" fmla="*/ 18 h 61"/>
                <a:gd name="T22" fmla="*/ 98 w 101"/>
                <a:gd name="T23" fmla="*/ 58 h 61"/>
                <a:gd name="T24" fmla="*/ 73 w 101"/>
                <a:gd name="T25" fmla="*/ 2 h 61"/>
                <a:gd name="T26" fmla="*/ 5 w 101"/>
                <a:gd name="T2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61">
                  <a:moveTo>
                    <a:pt x="100" y="61"/>
                  </a:moveTo>
                  <a:cubicBezTo>
                    <a:pt x="100" y="61"/>
                    <a:pt x="100" y="61"/>
                    <a:pt x="100" y="6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1" y="17"/>
                    <a:pt x="1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1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1" y="61"/>
                    <a:pt x="100" y="61"/>
                  </a:cubicBezTo>
                  <a:close/>
                  <a:moveTo>
                    <a:pt x="5" y="18"/>
                  </a:moveTo>
                  <a:cubicBezTo>
                    <a:pt x="98" y="58"/>
                    <a:pt x="98" y="58"/>
                    <a:pt x="98" y="58"/>
                  </a:cubicBezTo>
                  <a:cubicBezTo>
                    <a:pt x="73" y="2"/>
                    <a:pt x="73" y="2"/>
                    <a:pt x="73" y="2"/>
                  </a:cubicBezTo>
                  <a:lnTo>
                    <a:pt x="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4" name="Freeform 163">
              <a:extLst>
                <a:ext uri="{FF2B5EF4-FFF2-40B4-BE49-F238E27FC236}">
                  <a16:creationId xmlns:a16="http://schemas.microsoft.com/office/drawing/2014/main" id="{833D5A1B-74A3-5642-81A8-D2AC7E29E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" y="2226"/>
              <a:ext cx="271" cy="263"/>
            </a:xfrm>
            <a:custGeom>
              <a:avLst/>
              <a:gdLst>
                <a:gd name="T0" fmla="*/ 34 w 69"/>
                <a:gd name="T1" fmla="*/ 67 h 67"/>
                <a:gd name="T2" fmla="*/ 34 w 69"/>
                <a:gd name="T3" fmla="*/ 67 h 67"/>
                <a:gd name="T4" fmla="*/ 1 w 69"/>
                <a:gd name="T5" fmla="*/ 58 h 67"/>
                <a:gd name="T6" fmla="*/ 0 w 69"/>
                <a:gd name="T7" fmla="*/ 57 h 67"/>
                <a:gd name="T8" fmla="*/ 1 w 69"/>
                <a:gd name="T9" fmla="*/ 56 h 67"/>
                <a:gd name="T10" fmla="*/ 68 w 69"/>
                <a:gd name="T11" fmla="*/ 0 h 67"/>
                <a:gd name="T12" fmla="*/ 69 w 69"/>
                <a:gd name="T13" fmla="*/ 0 h 67"/>
                <a:gd name="T14" fmla="*/ 69 w 69"/>
                <a:gd name="T15" fmla="*/ 1 h 67"/>
                <a:gd name="T16" fmla="*/ 35 w 69"/>
                <a:gd name="T17" fmla="*/ 67 h 67"/>
                <a:gd name="T18" fmla="*/ 34 w 69"/>
                <a:gd name="T19" fmla="*/ 67 h 67"/>
                <a:gd name="T20" fmla="*/ 4 w 69"/>
                <a:gd name="T21" fmla="*/ 56 h 67"/>
                <a:gd name="T22" fmla="*/ 33 w 69"/>
                <a:gd name="T23" fmla="*/ 65 h 67"/>
                <a:gd name="T24" fmla="*/ 65 w 69"/>
                <a:gd name="T25" fmla="*/ 5 h 67"/>
                <a:gd name="T26" fmla="*/ 4 w 69"/>
                <a:gd name="T27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67">
                  <a:moveTo>
                    <a:pt x="34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0" y="57"/>
                  </a:cubicBezTo>
                  <a:cubicBezTo>
                    <a:pt x="0" y="56"/>
                    <a:pt x="1" y="56"/>
                    <a:pt x="1" y="5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9" y="0"/>
                    <a:pt x="69" y="0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4" y="67"/>
                    <a:pt x="34" y="67"/>
                  </a:cubicBezTo>
                  <a:close/>
                  <a:moveTo>
                    <a:pt x="4" y="5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65" y="5"/>
                    <a:pt x="65" y="5"/>
                    <a:pt x="65" y="5"/>
                  </a:cubicBezTo>
                  <a:lnTo>
                    <a:pt x="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5" name="Freeform 164">
              <a:extLst>
                <a:ext uri="{FF2B5EF4-FFF2-40B4-BE49-F238E27FC236}">
                  <a16:creationId xmlns:a16="http://schemas.microsoft.com/office/drawing/2014/main" id="{658AD7EB-5CE6-FD4A-A6C4-A4A559F23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226"/>
              <a:ext cx="146" cy="263"/>
            </a:xfrm>
            <a:custGeom>
              <a:avLst/>
              <a:gdLst>
                <a:gd name="T0" fmla="*/ 1 w 37"/>
                <a:gd name="T1" fmla="*/ 67 h 67"/>
                <a:gd name="T2" fmla="*/ 0 w 37"/>
                <a:gd name="T3" fmla="*/ 67 h 67"/>
                <a:gd name="T4" fmla="*/ 0 w 37"/>
                <a:gd name="T5" fmla="*/ 66 h 67"/>
                <a:gd name="T6" fmla="*/ 34 w 37"/>
                <a:gd name="T7" fmla="*/ 0 h 67"/>
                <a:gd name="T8" fmla="*/ 36 w 37"/>
                <a:gd name="T9" fmla="*/ 0 h 67"/>
                <a:gd name="T10" fmla="*/ 36 w 37"/>
                <a:gd name="T11" fmla="*/ 1 h 67"/>
                <a:gd name="T12" fmla="*/ 37 w 37"/>
                <a:gd name="T13" fmla="*/ 49 h 67"/>
                <a:gd name="T14" fmla="*/ 36 w 37"/>
                <a:gd name="T15" fmla="*/ 50 h 67"/>
                <a:gd name="T16" fmla="*/ 1 w 37"/>
                <a:gd name="T17" fmla="*/ 67 h 67"/>
                <a:gd name="T18" fmla="*/ 1 w 37"/>
                <a:gd name="T19" fmla="*/ 67 h 67"/>
                <a:gd name="T20" fmla="*/ 34 w 37"/>
                <a:gd name="T21" fmla="*/ 5 h 67"/>
                <a:gd name="T22" fmla="*/ 3 w 37"/>
                <a:gd name="T23" fmla="*/ 64 h 67"/>
                <a:gd name="T24" fmla="*/ 35 w 37"/>
                <a:gd name="T25" fmla="*/ 49 h 67"/>
                <a:gd name="T26" fmla="*/ 34 w 37"/>
                <a:gd name="T2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6"/>
                    <a:pt x="0" y="6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50"/>
                    <a:pt x="37" y="50"/>
                    <a:pt x="36" y="5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lose/>
                  <a:moveTo>
                    <a:pt x="34" y="5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5" y="49"/>
                    <a:pt x="35" y="49"/>
                    <a:pt x="35" y="49"/>
                  </a:cubicBezTo>
                  <a:lnTo>
                    <a:pt x="3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6" name="Freeform 165">
              <a:extLst>
                <a:ext uri="{FF2B5EF4-FFF2-40B4-BE49-F238E27FC236}">
                  <a16:creationId xmlns:a16="http://schemas.microsoft.com/office/drawing/2014/main" id="{8B639768-1AA8-D441-A294-41A1CAF9E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8" y="1932"/>
              <a:ext cx="114" cy="302"/>
            </a:xfrm>
            <a:custGeom>
              <a:avLst/>
              <a:gdLst>
                <a:gd name="T0" fmla="*/ 28 w 29"/>
                <a:gd name="T1" fmla="*/ 77 h 77"/>
                <a:gd name="T2" fmla="*/ 27 w 29"/>
                <a:gd name="T3" fmla="*/ 76 h 77"/>
                <a:gd name="T4" fmla="*/ 0 w 29"/>
                <a:gd name="T5" fmla="*/ 18 h 77"/>
                <a:gd name="T6" fmla="*/ 1 w 29"/>
                <a:gd name="T7" fmla="*/ 17 h 77"/>
                <a:gd name="T8" fmla="*/ 14 w 29"/>
                <a:gd name="T9" fmla="*/ 1 h 77"/>
                <a:gd name="T10" fmla="*/ 15 w 29"/>
                <a:gd name="T11" fmla="*/ 0 h 77"/>
                <a:gd name="T12" fmla="*/ 15 w 29"/>
                <a:gd name="T13" fmla="*/ 1 h 77"/>
                <a:gd name="T14" fmla="*/ 29 w 29"/>
                <a:gd name="T15" fmla="*/ 76 h 77"/>
                <a:gd name="T16" fmla="*/ 29 w 29"/>
                <a:gd name="T17" fmla="*/ 77 h 77"/>
                <a:gd name="T18" fmla="*/ 28 w 29"/>
                <a:gd name="T19" fmla="*/ 77 h 77"/>
                <a:gd name="T20" fmla="*/ 3 w 29"/>
                <a:gd name="T21" fmla="*/ 17 h 77"/>
                <a:gd name="T22" fmla="*/ 26 w 29"/>
                <a:gd name="T23" fmla="*/ 68 h 77"/>
                <a:gd name="T24" fmla="*/ 14 w 29"/>
                <a:gd name="T25" fmla="*/ 4 h 77"/>
                <a:gd name="T26" fmla="*/ 3 w 29"/>
                <a:gd name="T2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77">
                  <a:moveTo>
                    <a:pt x="28" y="77"/>
                  </a:moveTo>
                  <a:cubicBezTo>
                    <a:pt x="28" y="77"/>
                    <a:pt x="28" y="77"/>
                    <a:pt x="27" y="7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9" y="76"/>
                    <a:pt x="29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lose/>
                  <a:moveTo>
                    <a:pt x="3" y="17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7" name="Freeform 166">
              <a:extLst>
                <a:ext uri="{FF2B5EF4-FFF2-40B4-BE49-F238E27FC236}">
                  <a16:creationId xmlns:a16="http://schemas.microsoft.com/office/drawing/2014/main" id="{5DF27D66-B8AA-1343-895D-F02544E31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932"/>
              <a:ext cx="318" cy="302"/>
            </a:xfrm>
            <a:custGeom>
              <a:avLst/>
              <a:gdLst>
                <a:gd name="T0" fmla="*/ 15 w 81"/>
                <a:gd name="T1" fmla="*/ 77 h 77"/>
                <a:gd name="T2" fmla="*/ 15 w 81"/>
                <a:gd name="T3" fmla="*/ 77 h 77"/>
                <a:gd name="T4" fmla="*/ 14 w 81"/>
                <a:gd name="T5" fmla="*/ 76 h 77"/>
                <a:gd name="T6" fmla="*/ 0 w 81"/>
                <a:gd name="T7" fmla="*/ 2 h 77"/>
                <a:gd name="T8" fmla="*/ 1 w 81"/>
                <a:gd name="T9" fmla="*/ 1 h 77"/>
                <a:gd name="T10" fmla="*/ 2 w 81"/>
                <a:gd name="T11" fmla="*/ 0 h 77"/>
                <a:gd name="T12" fmla="*/ 80 w 81"/>
                <a:gd name="T13" fmla="*/ 30 h 77"/>
                <a:gd name="T14" fmla="*/ 81 w 81"/>
                <a:gd name="T15" fmla="*/ 31 h 77"/>
                <a:gd name="T16" fmla="*/ 80 w 81"/>
                <a:gd name="T17" fmla="*/ 32 h 77"/>
                <a:gd name="T18" fmla="*/ 16 w 81"/>
                <a:gd name="T19" fmla="*/ 77 h 77"/>
                <a:gd name="T20" fmla="*/ 15 w 81"/>
                <a:gd name="T21" fmla="*/ 77 h 77"/>
                <a:gd name="T22" fmla="*/ 3 w 81"/>
                <a:gd name="T23" fmla="*/ 3 h 77"/>
                <a:gd name="T24" fmla="*/ 16 w 81"/>
                <a:gd name="T25" fmla="*/ 74 h 77"/>
                <a:gd name="T26" fmla="*/ 77 w 81"/>
                <a:gd name="T27" fmla="*/ 31 h 77"/>
                <a:gd name="T28" fmla="*/ 3 w 81"/>
                <a:gd name="T29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77">
                  <a:moveTo>
                    <a:pt x="15" y="77"/>
                  </a:move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4" y="76"/>
                    <a:pt x="14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1" y="31"/>
                    <a:pt x="81" y="31"/>
                  </a:cubicBezTo>
                  <a:cubicBezTo>
                    <a:pt x="81" y="31"/>
                    <a:pt x="80" y="32"/>
                    <a:pt x="80" y="32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5" y="77"/>
                    <a:pt x="15" y="77"/>
                  </a:cubicBezTo>
                  <a:close/>
                  <a:moveTo>
                    <a:pt x="3" y="3"/>
                  </a:moveTo>
                  <a:cubicBezTo>
                    <a:pt x="16" y="74"/>
                    <a:pt x="16" y="74"/>
                    <a:pt x="16" y="74"/>
                  </a:cubicBezTo>
                  <a:cubicBezTo>
                    <a:pt x="77" y="31"/>
                    <a:pt x="77" y="31"/>
                    <a:pt x="77" y="31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8" name="Freeform 167">
              <a:extLst>
                <a:ext uri="{FF2B5EF4-FFF2-40B4-BE49-F238E27FC236}">
                  <a16:creationId xmlns:a16="http://schemas.microsoft.com/office/drawing/2014/main" id="{261CE5C6-5484-D74E-9F0B-77C603B51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4" y="2226"/>
              <a:ext cx="243" cy="212"/>
            </a:xfrm>
            <a:custGeom>
              <a:avLst/>
              <a:gdLst>
                <a:gd name="T0" fmla="*/ 2 w 62"/>
                <a:gd name="T1" fmla="*/ 50 h 54"/>
                <a:gd name="T2" fmla="*/ 1 w 62"/>
                <a:gd name="T3" fmla="*/ 49 h 54"/>
                <a:gd name="T4" fmla="*/ 0 w 62"/>
                <a:gd name="T5" fmla="*/ 1 h 54"/>
                <a:gd name="T6" fmla="*/ 1 w 62"/>
                <a:gd name="T7" fmla="*/ 0 h 54"/>
                <a:gd name="T8" fmla="*/ 2 w 62"/>
                <a:gd name="T9" fmla="*/ 0 h 54"/>
                <a:gd name="T10" fmla="*/ 62 w 62"/>
                <a:gd name="T11" fmla="*/ 52 h 54"/>
                <a:gd name="T12" fmla="*/ 62 w 62"/>
                <a:gd name="T13" fmla="*/ 53 h 54"/>
                <a:gd name="T14" fmla="*/ 61 w 62"/>
                <a:gd name="T15" fmla="*/ 54 h 54"/>
                <a:gd name="T16" fmla="*/ 2 w 62"/>
                <a:gd name="T17" fmla="*/ 50 h 54"/>
                <a:gd name="T18" fmla="*/ 2 w 62"/>
                <a:gd name="T19" fmla="*/ 50 h 54"/>
                <a:gd name="T20" fmla="*/ 2 w 62"/>
                <a:gd name="T21" fmla="*/ 3 h 54"/>
                <a:gd name="T22" fmla="*/ 3 w 62"/>
                <a:gd name="T23" fmla="*/ 48 h 54"/>
                <a:gd name="T24" fmla="*/ 58 w 62"/>
                <a:gd name="T25" fmla="*/ 52 h 54"/>
                <a:gd name="T26" fmla="*/ 2 w 62"/>
                <a:gd name="T27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54">
                  <a:moveTo>
                    <a:pt x="2" y="50"/>
                  </a:moveTo>
                  <a:cubicBezTo>
                    <a:pt x="1" y="50"/>
                    <a:pt x="1" y="50"/>
                    <a:pt x="1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ubicBezTo>
                    <a:pt x="62" y="54"/>
                    <a:pt x="62" y="54"/>
                    <a:pt x="61" y="54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lose/>
                  <a:moveTo>
                    <a:pt x="2" y="3"/>
                  </a:moveTo>
                  <a:cubicBezTo>
                    <a:pt x="3" y="48"/>
                    <a:pt x="3" y="48"/>
                    <a:pt x="3" y="48"/>
                  </a:cubicBezTo>
                  <a:cubicBezTo>
                    <a:pt x="58" y="52"/>
                    <a:pt x="58" y="52"/>
                    <a:pt x="58" y="5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9" name="Freeform 168">
              <a:extLst>
                <a:ext uri="{FF2B5EF4-FFF2-40B4-BE49-F238E27FC236}">
                  <a16:creationId xmlns:a16="http://schemas.microsoft.com/office/drawing/2014/main" id="{C4327CA3-84F7-1F46-86D9-2981295AC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4" y="2073"/>
              <a:ext cx="283" cy="365"/>
            </a:xfrm>
            <a:custGeom>
              <a:avLst/>
              <a:gdLst>
                <a:gd name="T0" fmla="*/ 61 w 72"/>
                <a:gd name="T1" fmla="*/ 93 h 93"/>
                <a:gd name="T2" fmla="*/ 61 w 72"/>
                <a:gd name="T3" fmla="*/ 93 h 93"/>
                <a:gd name="T4" fmla="*/ 1 w 72"/>
                <a:gd name="T5" fmla="*/ 41 h 93"/>
                <a:gd name="T6" fmla="*/ 0 w 72"/>
                <a:gd name="T7" fmla="*/ 40 h 93"/>
                <a:gd name="T8" fmla="*/ 1 w 72"/>
                <a:gd name="T9" fmla="*/ 39 h 93"/>
                <a:gd name="T10" fmla="*/ 71 w 72"/>
                <a:gd name="T11" fmla="*/ 0 h 93"/>
                <a:gd name="T12" fmla="*/ 72 w 72"/>
                <a:gd name="T13" fmla="*/ 0 h 93"/>
                <a:gd name="T14" fmla="*/ 72 w 72"/>
                <a:gd name="T15" fmla="*/ 1 h 93"/>
                <a:gd name="T16" fmla="*/ 66 w 72"/>
                <a:gd name="T17" fmla="*/ 58 h 93"/>
                <a:gd name="T18" fmla="*/ 66 w 72"/>
                <a:gd name="T19" fmla="*/ 59 h 93"/>
                <a:gd name="T20" fmla="*/ 58 w 72"/>
                <a:gd name="T21" fmla="*/ 63 h 93"/>
                <a:gd name="T22" fmla="*/ 64 w 72"/>
                <a:gd name="T23" fmla="*/ 73 h 93"/>
                <a:gd name="T24" fmla="*/ 64 w 72"/>
                <a:gd name="T25" fmla="*/ 73 h 93"/>
                <a:gd name="T26" fmla="*/ 62 w 72"/>
                <a:gd name="T27" fmla="*/ 92 h 93"/>
                <a:gd name="T28" fmla="*/ 62 w 72"/>
                <a:gd name="T29" fmla="*/ 93 h 93"/>
                <a:gd name="T30" fmla="*/ 61 w 72"/>
                <a:gd name="T31" fmla="*/ 93 h 93"/>
                <a:gd name="T32" fmla="*/ 3 w 72"/>
                <a:gd name="T33" fmla="*/ 40 h 93"/>
                <a:gd name="T34" fmla="*/ 60 w 72"/>
                <a:gd name="T35" fmla="*/ 90 h 93"/>
                <a:gd name="T36" fmla="*/ 62 w 72"/>
                <a:gd name="T37" fmla="*/ 73 h 93"/>
                <a:gd name="T38" fmla="*/ 55 w 72"/>
                <a:gd name="T39" fmla="*/ 63 h 93"/>
                <a:gd name="T40" fmla="*/ 55 w 72"/>
                <a:gd name="T41" fmla="*/ 62 h 93"/>
                <a:gd name="T42" fmla="*/ 56 w 72"/>
                <a:gd name="T43" fmla="*/ 61 h 93"/>
                <a:gd name="T44" fmla="*/ 64 w 72"/>
                <a:gd name="T45" fmla="*/ 58 h 93"/>
                <a:gd name="T46" fmla="*/ 70 w 72"/>
                <a:gd name="T47" fmla="*/ 3 h 93"/>
                <a:gd name="T48" fmla="*/ 3 w 72"/>
                <a:gd name="T49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93">
                  <a:moveTo>
                    <a:pt x="61" y="93"/>
                  </a:moveTo>
                  <a:cubicBezTo>
                    <a:pt x="61" y="93"/>
                    <a:pt x="61" y="93"/>
                    <a:pt x="61" y="9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1" y="39"/>
                    <a:pt x="1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2" y="0"/>
                    <a:pt x="72" y="1"/>
                    <a:pt x="72" y="1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3" y="61"/>
                    <a:pt x="61" y="62"/>
                    <a:pt x="58" y="63"/>
                  </a:cubicBezTo>
                  <a:cubicBezTo>
                    <a:pt x="60" y="66"/>
                    <a:pt x="62" y="69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3"/>
                    <a:pt x="62" y="93"/>
                  </a:cubicBezTo>
                  <a:cubicBezTo>
                    <a:pt x="61" y="93"/>
                    <a:pt x="61" y="93"/>
                    <a:pt x="61" y="93"/>
                  </a:cubicBezTo>
                  <a:close/>
                  <a:moveTo>
                    <a:pt x="3" y="40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0" y="69"/>
                    <a:pt x="58" y="66"/>
                    <a:pt x="55" y="63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1"/>
                    <a:pt x="55" y="61"/>
                    <a:pt x="56" y="61"/>
                  </a:cubicBezTo>
                  <a:cubicBezTo>
                    <a:pt x="59" y="60"/>
                    <a:pt x="61" y="59"/>
                    <a:pt x="64" y="58"/>
                  </a:cubicBezTo>
                  <a:cubicBezTo>
                    <a:pt x="70" y="3"/>
                    <a:pt x="70" y="3"/>
                    <a:pt x="70" y="3"/>
                  </a:cubicBezTo>
                  <a:lnTo>
                    <a:pt x="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0" name="Freeform 169">
              <a:extLst>
                <a:ext uri="{FF2B5EF4-FFF2-40B4-BE49-F238E27FC236}">
                  <a16:creationId xmlns:a16="http://schemas.microsoft.com/office/drawing/2014/main" id="{B1C49814-2176-1544-88F0-E5A94AD43C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4" y="2050"/>
              <a:ext cx="283" cy="184"/>
            </a:xfrm>
            <a:custGeom>
              <a:avLst/>
              <a:gdLst>
                <a:gd name="T0" fmla="*/ 1 w 72"/>
                <a:gd name="T1" fmla="*/ 47 h 47"/>
                <a:gd name="T2" fmla="*/ 0 w 72"/>
                <a:gd name="T3" fmla="*/ 46 h 47"/>
                <a:gd name="T4" fmla="*/ 1 w 72"/>
                <a:gd name="T5" fmla="*/ 45 h 47"/>
                <a:gd name="T6" fmla="*/ 65 w 72"/>
                <a:gd name="T7" fmla="*/ 0 h 47"/>
                <a:gd name="T8" fmla="*/ 66 w 72"/>
                <a:gd name="T9" fmla="*/ 0 h 47"/>
                <a:gd name="T10" fmla="*/ 72 w 72"/>
                <a:gd name="T11" fmla="*/ 6 h 47"/>
                <a:gd name="T12" fmla="*/ 72 w 72"/>
                <a:gd name="T13" fmla="*/ 7 h 47"/>
                <a:gd name="T14" fmla="*/ 72 w 72"/>
                <a:gd name="T15" fmla="*/ 8 h 47"/>
                <a:gd name="T16" fmla="*/ 2 w 72"/>
                <a:gd name="T17" fmla="*/ 47 h 47"/>
                <a:gd name="T18" fmla="*/ 1 w 72"/>
                <a:gd name="T19" fmla="*/ 47 h 47"/>
                <a:gd name="T20" fmla="*/ 65 w 72"/>
                <a:gd name="T21" fmla="*/ 3 h 47"/>
                <a:gd name="T22" fmla="*/ 19 w 72"/>
                <a:gd name="T23" fmla="*/ 35 h 47"/>
                <a:gd name="T24" fmla="*/ 70 w 72"/>
                <a:gd name="T25" fmla="*/ 7 h 47"/>
                <a:gd name="T26" fmla="*/ 65 w 72"/>
                <a:gd name="T2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47">
                  <a:moveTo>
                    <a:pt x="1" y="47"/>
                  </a:moveTo>
                  <a:cubicBezTo>
                    <a:pt x="1" y="47"/>
                    <a:pt x="1" y="47"/>
                    <a:pt x="0" y="46"/>
                  </a:cubicBezTo>
                  <a:cubicBezTo>
                    <a:pt x="0" y="46"/>
                    <a:pt x="0" y="45"/>
                    <a:pt x="1" y="4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lose/>
                  <a:moveTo>
                    <a:pt x="65" y="3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70" y="7"/>
                    <a:pt x="70" y="7"/>
                    <a:pt x="70" y="7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1" name="Freeform 170">
              <a:extLst>
                <a:ext uri="{FF2B5EF4-FFF2-40B4-BE49-F238E27FC236}">
                  <a16:creationId xmlns:a16="http://schemas.microsoft.com/office/drawing/2014/main" id="{B64CB920-3DF3-C841-8505-218D3B52B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2066"/>
              <a:ext cx="63" cy="239"/>
            </a:xfrm>
            <a:custGeom>
              <a:avLst/>
              <a:gdLst>
                <a:gd name="T0" fmla="*/ 1 w 16"/>
                <a:gd name="T1" fmla="*/ 61 h 61"/>
                <a:gd name="T2" fmla="*/ 0 w 16"/>
                <a:gd name="T3" fmla="*/ 61 h 61"/>
                <a:gd name="T4" fmla="*/ 0 w 16"/>
                <a:gd name="T5" fmla="*/ 60 h 61"/>
                <a:gd name="T6" fmla="*/ 6 w 16"/>
                <a:gd name="T7" fmla="*/ 3 h 61"/>
                <a:gd name="T8" fmla="*/ 7 w 16"/>
                <a:gd name="T9" fmla="*/ 2 h 61"/>
                <a:gd name="T10" fmla="*/ 11 w 16"/>
                <a:gd name="T11" fmla="*/ 0 h 61"/>
                <a:gd name="T12" fmla="*/ 13 w 16"/>
                <a:gd name="T13" fmla="*/ 1 h 61"/>
                <a:gd name="T14" fmla="*/ 15 w 16"/>
                <a:gd name="T15" fmla="*/ 9 h 61"/>
                <a:gd name="T16" fmla="*/ 12 w 16"/>
                <a:gd name="T17" fmla="*/ 25 h 61"/>
                <a:gd name="T18" fmla="*/ 15 w 16"/>
                <a:gd name="T19" fmla="*/ 34 h 61"/>
                <a:gd name="T20" fmla="*/ 2 w 16"/>
                <a:gd name="T21" fmla="*/ 61 h 61"/>
                <a:gd name="T22" fmla="*/ 1 w 16"/>
                <a:gd name="T23" fmla="*/ 61 h 61"/>
                <a:gd name="T24" fmla="*/ 8 w 16"/>
                <a:gd name="T25" fmla="*/ 4 h 61"/>
                <a:gd name="T26" fmla="*/ 2 w 16"/>
                <a:gd name="T27" fmla="*/ 58 h 61"/>
                <a:gd name="T28" fmla="*/ 13 w 16"/>
                <a:gd name="T29" fmla="*/ 34 h 61"/>
                <a:gd name="T30" fmla="*/ 10 w 16"/>
                <a:gd name="T31" fmla="*/ 26 h 61"/>
                <a:gd name="T32" fmla="*/ 10 w 16"/>
                <a:gd name="T33" fmla="*/ 25 h 61"/>
                <a:gd name="T34" fmla="*/ 13 w 16"/>
                <a:gd name="T35" fmla="*/ 9 h 61"/>
                <a:gd name="T36" fmla="*/ 11 w 16"/>
                <a:gd name="T37" fmla="*/ 3 h 61"/>
                <a:gd name="T38" fmla="*/ 8 w 16"/>
                <a:gd name="T3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61">
                  <a:moveTo>
                    <a:pt x="1" y="61"/>
                  </a:moveTo>
                  <a:cubicBezTo>
                    <a:pt x="1" y="61"/>
                    <a:pt x="1" y="61"/>
                    <a:pt x="0" y="61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4"/>
                    <a:pt x="15" y="6"/>
                    <a:pt x="15" y="9"/>
                  </a:cubicBezTo>
                  <a:cubicBezTo>
                    <a:pt x="16" y="15"/>
                    <a:pt x="15" y="20"/>
                    <a:pt x="12" y="25"/>
                  </a:cubicBezTo>
                  <a:cubicBezTo>
                    <a:pt x="14" y="28"/>
                    <a:pt x="14" y="31"/>
                    <a:pt x="15" y="34"/>
                  </a:cubicBezTo>
                  <a:cubicBezTo>
                    <a:pt x="16" y="45"/>
                    <a:pt x="11" y="55"/>
                    <a:pt x="2" y="61"/>
                  </a:cubicBezTo>
                  <a:cubicBezTo>
                    <a:pt x="1" y="61"/>
                    <a:pt x="1" y="61"/>
                    <a:pt x="1" y="61"/>
                  </a:cubicBezTo>
                  <a:close/>
                  <a:moveTo>
                    <a:pt x="8" y="4"/>
                  </a:moveTo>
                  <a:cubicBezTo>
                    <a:pt x="2" y="58"/>
                    <a:pt x="2" y="58"/>
                    <a:pt x="2" y="58"/>
                  </a:cubicBezTo>
                  <a:cubicBezTo>
                    <a:pt x="10" y="53"/>
                    <a:pt x="14" y="43"/>
                    <a:pt x="13" y="34"/>
                  </a:cubicBezTo>
                  <a:cubicBezTo>
                    <a:pt x="12" y="31"/>
                    <a:pt x="11" y="28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20"/>
                    <a:pt x="14" y="15"/>
                    <a:pt x="13" y="9"/>
                  </a:cubicBezTo>
                  <a:cubicBezTo>
                    <a:pt x="13" y="7"/>
                    <a:pt x="12" y="5"/>
                    <a:pt x="11" y="3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2" name="Freeform 171">
              <a:extLst>
                <a:ext uri="{FF2B5EF4-FFF2-40B4-BE49-F238E27FC236}">
                  <a16:creationId xmlns:a16="http://schemas.microsoft.com/office/drawing/2014/main" id="{47FAFCCF-0278-3A41-B914-523714B84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9" y="2356"/>
              <a:ext cx="32" cy="82"/>
            </a:xfrm>
            <a:custGeom>
              <a:avLst/>
              <a:gdLst>
                <a:gd name="T0" fmla="*/ 1 w 8"/>
                <a:gd name="T1" fmla="*/ 21 h 21"/>
                <a:gd name="T2" fmla="*/ 1 w 8"/>
                <a:gd name="T3" fmla="*/ 21 h 21"/>
                <a:gd name="T4" fmla="*/ 0 w 8"/>
                <a:gd name="T5" fmla="*/ 20 h 21"/>
                <a:gd name="T6" fmla="*/ 2 w 8"/>
                <a:gd name="T7" fmla="*/ 1 h 21"/>
                <a:gd name="T8" fmla="*/ 3 w 8"/>
                <a:gd name="T9" fmla="*/ 0 h 21"/>
                <a:gd name="T10" fmla="*/ 4 w 8"/>
                <a:gd name="T11" fmla="*/ 1 h 21"/>
                <a:gd name="T12" fmla="*/ 5 w 8"/>
                <a:gd name="T13" fmla="*/ 1 h 21"/>
                <a:gd name="T14" fmla="*/ 8 w 8"/>
                <a:gd name="T15" fmla="*/ 10 h 21"/>
                <a:gd name="T16" fmla="*/ 8 w 8"/>
                <a:gd name="T17" fmla="*/ 11 h 21"/>
                <a:gd name="T18" fmla="*/ 2 w 8"/>
                <a:gd name="T19" fmla="*/ 20 h 21"/>
                <a:gd name="T20" fmla="*/ 1 w 8"/>
                <a:gd name="T21" fmla="*/ 21 h 21"/>
                <a:gd name="T22" fmla="*/ 4 w 8"/>
                <a:gd name="T23" fmla="*/ 5 h 21"/>
                <a:gd name="T24" fmla="*/ 3 w 8"/>
                <a:gd name="T25" fmla="*/ 15 h 21"/>
                <a:gd name="T26" fmla="*/ 6 w 8"/>
                <a:gd name="T27" fmla="*/ 10 h 21"/>
                <a:gd name="T28" fmla="*/ 4 w 8"/>
                <a:gd name="T2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1"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4"/>
                    <a:pt x="7" y="7"/>
                    <a:pt x="8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1" y="21"/>
                  </a:cubicBezTo>
                  <a:close/>
                  <a:moveTo>
                    <a:pt x="4" y="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5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3" name="Freeform 172">
              <a:extLst>
                <a:ext uri="{FF2B5EF4-FFF2-40B4-BE49-F238E27FC236}">
                  <a16:creationId xmlns:a16="http://schemas.microsoft.com/office/drawing/2014/main" id="{F4033CB2-805A-6643-AD2A-FD8C63683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9" y="2395"/>
              <a:ext cx="44" cy="121"/>
            </a:xfrm>
            <a:custGeom>
              <a:avLst/>
              <a:gdLst>
                <a:gd name="T0" fmla="*/ 7 w 11"/>
                <a:gd name="T1" fmla="*/ 31 h 31"/>
                <a:gd name="T2" fmla="*/ 6 w 11"/>
                <a:gd name="T3" fmla="*/ 30 h 31"/>
                <a:gd name="T4" fmla="*/ 0 w 11"/>
                <a:gd name="T5" fmla="*/ 10 h 31"/>
                <a:gd name="T6" fmla="*/ 0 w 11"/>
                <a:gd name="T7" fmla="*/ 9 h 31"/>
                <a:gd name="T8" fmla="*/ 6 w 11"/>
                <a:gd name="T9" fmla="*/ 0 h 31"/>
                <a:gd name="T10" fmla="*/ 7 w 11"/>
                <a:gd name="T11" fmla="*/ 0 h 31"/>
                <a:gd name="T12" fmla="*/ 8 w 11"/>
                <a:gd name="T13" fmla="*/ 0 h 31"/>
                <a:gd name="T14" fmla="*/ 8 w 11"/>
                <a:gd name="T15" fmla="*/ 30 h 31"/>
                <a:gd name="T16" fmla="*/ 7 w 11"/>
                <a:gd name="T17" fmla="*/ 31 h 31"/>
                <a:gd name="T18" fmla="*/ 7 w 11"/>
                <a:gd name="T19" fmla="*/ 31 h 31"/>
                <a:gd name="T20" fmla="*/ 2 w 11"/>
                <a:gd name="T21" fmla="*/ 10 h 31"/>
                <a:gd name="T22" fmla="*/ 7 w 11"/>
                <a:gd name="T23" fmla="*/ 26 h 31"/>
                <a:gd name="T24" fmla="*/ 7 w 11"/>
                <a:gd name="T25" fmla="*/ 3 h 31"/>
                <a:gd name="T26" fmla="*/ 2 w 11"/>
                <a:gd name="T2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31">
                  <a:moveTo>
                    <a:pt x="7" y="31"/>
                  </a:moveTo>
                  <a:cubicBezTo>
                    <a:pt x="6" y="31"/>
                    <a:pt x="6" y="30"/>
                    <a:pt x="6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10"/>
                    <a:pt x="11" y="20"/>
                    <a:pt x="8" y="30"/>
                  </a:cubicBezTo>
                  <a:cubicBezTo>
                    <a:pt x="8" y="30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lose/>
                  <a:moveTo>
                    <a:pt x="2" y="1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8" y="18"/>
                    <a:pt x="8" y="11"/>
                    <a:pt x="7" y="3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4" name="Freeform 173">
              <a:extLst>
                <a:ext uri="{FF2B5EF4-FFF2-40B4-BE49-F238E27FC236}">
                  <a16:creationId xmlns:a16="http://schemas.microsoft.com/office/drawing/2014/main" id="{42EEB878-1A73-B047-9E1C-728413BF3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" y="2066"/>
              <a:ext cx="27" cy="15"/>
            </a:xfrm>
            <a:custGeom>
              <a:avLst/>
              <a:gdLst>
                <a:gd name="T0" fmla="*/ 1 w 7"/>
                <a:gd name="T1" fmla="*/ 4 h 4"/>
                <a:gd name="T2" fmla="*/ 0 w 7"/>
                <a:gd name="T3" fmla="*/ 3 h 4"/>
                <a:gd name="T4" fmla="*/ 1 w 7"/>
                <a:gd name="T5" fmla="*/ 2 h 4"/>
                <a:gd name="T6" fmla="*/ 5 w 7"/>
                <a:gd name="T7" fmla="*/ 0 h 4"/>
                <a:gd name="T8" fmla="*/ 6 w 7"/>
                <a:gd name="T9" fmla="*/ 0 h 4"/>
                <a:gd name="T10" fmla="*/ 7 w 7"/>
                <a:gd name="T11" fmla="*/ 0 h 4"/>
                <a:gd name="T12" fmla="*/ 7 w 7"/>
                <a:gd name="T13" fmla="*/ 1 h 4"/>
                <a:gd name="T14" fmla="*/ 7 w 7"/>
                <a:gd name="T15" fmla="*/ 2 h 4"/>
                <a:gd name="T16" fmla="*/ 6 w 7"/>
                <a:gd name="T17" fmla="*/ 2 h 4"/>
                <a:gd name="T18" fmla="*/ 2 w 7"/>
                <a:gd name="T19" fmla="*/ 4 h 4"/>
                <a:gd name="T20" fmla="*/ 1 w 7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5" name="Freeform 174">
              <a:extLst>
                <a:ext uri="{FF2B5EF4-FFF2-40B4-BE49-F238E27FC236}">
                  <a16:creationId xmlns:a16="http://schemas.microsoft.com/office/drawing/2014/main" id="{7D663DEB-3C49-D548-B8F3-FB241D20D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" y="1486"/>
              <a:ext cx="110" cy="47"/>
            </a:xfrm>
            <a:custGeom>
              <a:avLst/>
              <a:gdLst>
                <a:gd name="T0" fmla="*/ 2 w 28"/>
                <a:gd name="T1" fmla="*/ 12 h 12"/>
                <a:gd name="T2" fmla="*/ 1 w 28"/>
                <a:gd name="T3" fmla="*/ 11 h 12"/>
                <a:gd name="T4" fmla="*/ 1 w 28"/>
                <a:gd name="T5" fmla="*/ 10 h 12"/>
                <a:gd name="T6" fmla="*/ 2 w 28"/>
                <a:gd name="T7" fmla="*/ 9 h 12"/>
                <a:gd name="T8" fmla="*/ 3 w 28"/>
                <a:gd name="T9" fmla="*/ 9 h 12"/>
                <a:gd name="T10" fmla="*/ 11 w 28"/>
                <a:gd name="T11" fmla="*/ 0 h 12"/>
                <a:gd name="T12" fmla="*/ 12 w 28"/>
                <a:gd name="T13" fmla="*/ 0 h 12"/>
                <a:gd name="T14" fmla="*/ 27 w 28"/>
                <a:gd name="T15" fmla="*/ 4 h 12"/>
                <a:gd name="T16" fmla="*/ 28 w 28"/>
                <a:gd name="T17" fmla="*/ 5 h 12"/>
                <a:gd name="T18" fmla="*/ 27 w 28"/>
                <a:gd name="T19" fmla="*/ 6 h 12"/>
                <a:gd name="T20" fmla="*/ 2 w 28"/>
                <a:gd name="T21" fmla="*/ 12 h 12"/>
                <a:gd name="T22" fmla="*/ 2 w 28"/>
                <a:gd name="T23" fmla="*/ 12 h 12"/>
                <a:gd name="T24" fmla="*/ 12 w 28"/>
                <a:gd name="T25" fmla="*/ 2 h 12"/>
                <a:gd name="T26" fmla="*/ 6 w 28"/>
                <a:gd name="T27" fmla="*/ 8 h 12"/>
                <a:gd name="T28" fmla="*/ 23 w 28"/>
                <a:gd name="T29" fmla="*/ 5 h 12"/>
                <a:gd name="T30" fmla="*/ 12 w 28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2"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6" y="6"/>
                    <a:pt x="8" y="3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8" y="5"/>
                    <a:pt x="28" y="5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12" y="2"/>
                  </a:moveTo>
                  <a:cubicBezTo>
                    <a:pt x="10" y="4"/>
                    <a:pt x="8" y="6"/>
                    <a:pt x="6" y="8"/>
                  </a:cubicBezTo>
                  <a:cubicBezTo>
                    <a:pt x="23" y="5"/>
                    <a:pt x="23" y="5"/>
                    <a:pt x="23" y="5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6" name="Freeform 175">
              <a:extLst>
                <a:ext uri="{FF2B5EF4-FFF2-40B4-BE49-F238E27FC236}">
                  <a16:creationId xmlns:a16="http://schemas.microsoft.com/office/drawing/2014/main" id="{B9E77442-BD74-6E43-8641-90EA15829F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" y="1501"/>
              <a:ext cx="240" cy="114"/>
            </a:xfrm>
            <a:custGeom>
              <a:avLst/>
              <a:gdLst>
                <a:gd name="T0" fmla="*/ 1 w 61"/>
                <a:gd name="T1" fmla="*/ 29 h 29"/>
                <a:gd name="T2" fmla="*/ 0 w 61"/>
                <a:gd name="T3" fmla="*/ 28 h 29"/>
                <a:gd name="T4" fmla="*/ 0 w 61"/>
                <a:gd name="T5" fmla="*/ 27 h 29"/>
                <a:gd name="T6" fmla="*/ 34 w 61"/>
                <a:gd name="T7" fmla="*/ 6 h 29"/>
                <a:gd name="T8" fmla="*/ 60 w 61"/>
                <a:gd name="T9" fmla="*/ 0 h 29"/>
                <a:gd name="T10" fmla="*/ 61 w 61"/>
                <a:gd name="T11" fmla="*/ 1 h 29"/>
                <a:gd name="T12" fmla="*/ 61 w 61"/>
                <a:gd name="T13" fmla="*/ 2 h 29"/>
                <a:gd name="T14" fmla="*/ 2 w 61"/>
                <a:gd name="T15" fmla="*/ 29 h 29"/>
                <a:gd name="T16" fmla="*/ 1 w 61"/>
                <a:gd name="T17" fmla="*/ 29 h 29"/>
                <a:gd name="T18" fmla="*/ 51 w 61"/>
                <a:gd name="T19" fmla="*/ 4 h 29"/>
                <a:gd name="T20" fmla="*/ 35 w 61"/>
                <a:gd name="T21" fmla="*/ 8 h 29"/>
                <a:gd name="T22" fmla="*/ 6 w 61"/>
                <a:gd name="T23" fmla="*/ 24 h 29"/>
                <a:gd name="T24" fmla="*/ 51 w 61"/>
                <a:gd name="T2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29">
                  <a:moveTo>
                    <a:pt x="1" y="29"/>
                  </a:moveTo>
                  <a:cubicBezTo>
                    <a:pt x="1" y="29"/>
                    <a:pt x="1" y="29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10" y="17"/>
                    <a:pt x="21" y="10"/>
                    <a:pt x="34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1" y="0"/>
                    <a:pt x="61" y="1"/>
                  </a:cubicBezTo>
                  <a:cubicBezTo>
                    <a:pt x="61" y="1"/>
                    <a:pt x="61" y="2"/>
                    <a:pt x="61" y="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1" y="29"/>
                    <a:pt x="1" y="29"/>
                  </a:cubicBezTo>
                  <a:close/>
                  <a:moveTo>
                    <a:pt x="51" y="4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4" y="11"/>
                    <a:pt x="14" y="17"/>
                    <a:pt x="6" y="24"/>
                  </a:cubicBezTo>
                  <a:lnTo>
                    <a:pt x="5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7" name="Freeform 176">
              <a:extLst>
                <a:ext uri="{FF2B5EF4-FFF2-40B4-BE49-F238E27FC236}">
                  <a16:creationId xmlns:a16="http://schemas.microsoft.com/office/drawing/2014/main" id="{F1827E6C-CB7B-0049-B06B-0CF0B4D16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1760"/>
              <a:ext cx="63" cy="59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2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0"/>
                    <a:pt x="16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8" name="Freeform 177">
              <a:extLst>
                <a:ext uri="{FF2B5EF4-FFF2-40B4-BE49-F238E27FC236}">
                  <a16:creationId xmlns:a16="http://schemas.microsoft.com/office/drawing/2014/main" id="{BDEF2F0B-780C-F244-BC1C-CC9FF5E1E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3" y="1752"/>
              <a:ext cx="79" cy="75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1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1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6" y="1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1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7"/>
                    <a:pt x="13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9" name="Freeform 178">
              <a:extLst>
                <a:ext uri="{FF2B5EF4-FFF2-40B4-BE49-F238E27FC236}">
                  <a16:creationId xmlns:a16="http://schemas.microsoft.com/office/drawing/2014/main" id="{8CEE77C7-509C-5442-9ADA-77B47A3C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" y="1533"/>
              <a:ext cx="59" cy="58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0" name="Freeform 179">
              <a:extLst>
                <a:ext uri="{FF2B5EF4-FFF2-40B4-BE49-F238E27FC236}">
                  <a16:creationId xmlns:a16="http://schemas.microsoft.com/office/drawing/2014/main" id="{A2C6AFB4-056B-8148-A159-5BB06820C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525"/>
              <a:ext cx="74" cy="74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6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1" name="Freeform 180">
              <a:extLst>
                <a:ext uri="{FF2B5EF4-FFF2-40B4-BE49-F238E27FC236}">
                  <a16:creationId xmlns:a16="http://schemas.microsoft.com/office/drawing/2014/main" id="{4A1586E5-FADE-2647-B37A-F17284193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489"/>
              <a:ext cx="39" cy="40"/>
            </a:xfrm>
            <a:custGeom>
              <a:avLst/>
              <a:gdLst>
                <a:gd name="T0" fmla="*/ 9 w 10"/>
                <a:gd name="T1" fmla="*/ 5 h 10"/>
                <a:gd name="T2" fmla="*/ 4 w 10"/>
                <a:gd name="T3" fmla="*/ 10 h 10"/>
                <a:gd name="T4" fmla="*/ 0 w 10"/>
                <a:gd name="T5" fmla="*/ 4 h 10"/>
                <a:gd name="T6" fmla="*/ 5 w 10"/>
                <a:gd name="T7" fmla="*/ 0 h 10"/>
                <a:gd name="T8" fmla="*/ 9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5"/>
                  </a:move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3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2" name="Freeform 181">
              <a:extLst>
                <a:ext uri="{FF2B5EF4-FFF2-40B4-BE49-F238E27FC236}">
                  <a16:creationId xmlns:a16="http://schemas.microsoft.com/office/drawing/2014/main" id="{29A2BF8F-1EBD-EA40-AD57-CF8E0E2F9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9" y="1482"/>
              <a:ext cx="55" cy="55"/>
            </a:xfrm>
            <a:custGeom>
              <a:avLst/>
              <a:gdLst>
                <a:gd name="T0" fmla="*/ 6 w 14"/>
                <a:gd name="T1" fmla="*/ 14 h 14"/>
                <a:gd name="T2" fmla="*/ 0 w 14"/>
                <a:gd name="T3" fmla="*/ 6 h 14"/>
                <a:gd name="T4" fmla="*/ 7 w 14"/>
                <a:gd name="T5" fmla="*/ 0 h 14"/>
                <a:gd name="T6" fmla="*/ 14 w 14"/>
                <a:gd name="T7" fmla="*/ 7 h 14"/>
                <a:gd name="T8" fmla="*/ 6 w 14"/>
                <a:gd name="T9" fmla="*/ 14 h 14"/>
                <a:gd name="T10" fmla="*/ 7 w 14"/>
                <a:gd name="T11" fmla="*/ 4 h 14"/>
                <a:gd name="T12" fmla="*/ 4 w 14"/>
                <a:gd name="T13" fmla="*/ 7 h 14"/>
                <a:gd name="T14" fmla="*/ 7 w 14"/>
                <a:gd name="T15" fmla="*/ 9 h 14"/>
                <a:gd name="T16" fmla="*/ 9 w 14"/>
                <a:gd name="T17" fmla="*/ 7 h 14"/>
                <a:gd name="T18" fmla="*/ 7 w 14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  <a:cubicBezTo>
                    <a:pt x="13" y="11"/>
                    <a:pt x="10" y="14"/>
                    <a:pt x="6" y="14"/>
                  </a:cubicBezTo>
                  <a:close/>
                  <a:moveTo>
                    <a:pt x="7" y="4"/>
                  </a:moveTo>
                  <a:cubicBezTo>
                    <a:pt x="6" y="4"/>
                    <a:pt x="4" y="5"/>
                    <a:pt x="4" y="7"/>
                  </a:cubicBezTo>
                  <a:cubicBezTo>
                    <a:pt x="4" y="8"/>
                    <a:pt x="5" y="9"/>
                    <a:pt x="7" y="9"/>
                  </a:cubicBezTo>
                  <a:cubicBezTo>
                    <a:pt x="8" y="10"/>
                    <a:pt x="9" y="8"/>
                    <a:pt x="9" y="7"/>
                  </a:cubicBezTo>
                  <a:cubicBezTo>
                    <a:pt x="10" y="6"/>
                    <a:pt x="8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3" name="Freeform 182">
              <a:extLst>
                <a:ext uri="{FF2B5EF4-FFF2-40B4-BE49-F238E27FC236}">
                  <a16:creationId xmlns:a16="http://schemas.microsoft.com/office/drawing/2014/main" id="{2AE770BA-50C6-E744-8C3B-204262577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509"/>
              <a:ext cx="47" cy="47"/>
            </a:xfrm>
            <a:custGeom>
              <a:avLst/>
              <a:gdLst>
                <a:gd name="T0" fmla="*/ 12 w 12"/>
                <a:gd name="T1" fmla="*/ 7 h 12"/>
                <a:gd name="T2" fmla="*/ 6 w 12"/>
                <a:gd name="T3" fmla="*/ 12 h 12"/>
                <a:gd name="T4" fmla="*/ 0 w 12"/>
                <a:gd name="T5" fmla="*/ 6 h 12"/>
                <a:gd name="T6" fmla="*/ 7 w 12"/>
                <a:gd name="T7" fmla="*/ 0 h 12"/>
                <a:gd name="T8" fmla="*/ 12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7"/>
                  </a:moveTo>
                  <a:cubicBezTo>
                    <a:pt x="12" y="10"/>
                    <a:pt x="9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0" y="1"/>
                    <a:pt x="12" y="4"/>
                    <a:pt x="1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4" name="Freeform 183">
              <a:extLst>
                <a:ext uri="{FF2B5EF4-FFF2-40B4-BE49-F238E27FC236}">
                  <a16:creationId xmlns:a16="http://schemas.microsoft.com/office/drawing/2014/main" id="{FD75D3E9-AFFE-2A4F-81D1-7C2F83DDD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" y="1501"/>
              <a:ext cx="63" cy="63"/>
            </a:xfrm>
            <a:custGeom>
              <a:avLst/>
              <a:gdLst>
                <a:gd name="T0" fmla="*/ 7 w 16"/>
                <a:gd name="T1" fmla="*/ 16 h 16"/>
                <a:gd name="T2" fmla="*/ 0 w 16"/>
                <a:gd name="T3" fmla="*/ 8 h 16"/>
                <a:gd name="T4" fmla="*/ 9 w 16"/>
                <a:gd name="T5" fmla="*/ 0 h 16"/>
                <a:gd name="T6" fmla="*/ 16 w 16"/>
                <a:gd name="T7" fmla="*/ 9 h 16"/>
                <a:gd name="T8" fmla="*/ 7 w 16"/>
                <a:gd name="T9" fmla="*/ 16 h 16"/>
                <a:gd name="T10" fmla="*/ 8 w 16"/>
                <a:gd name="T11" fmla="*/ 5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1"/>
                    <a:pt x="16" y="5"/>
                    <a:pt x="16" y="9"/>
                  </a:cubicBezTo>
                  <a:cubicBezTo>
                    <a:pt x="16" y="13"/>
                    <a:pt x="12" y="16"/>
                    <a:pt x="7" y="16"/>
                  </a:cubicBezTo>
                  <a:close/>
                  <a:moveTo>
                    <a:pt x="8" y="5"/>
                  </a:moveTo>
                  <a:cubicBezTo>
                    <a:pt x="6" y="4"/>
                    <a:pt x="5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5" name="Freeform 184">
              <a:extLst>
                <a:ext uri="{FF2B5EF4-FFF2-40B4-BE49-F238E27FC236}">
                  <a16:creationId xmlns:a16="http://schemas.microsoft.com/office/drawing/2014/main" id="{90685626-E917-3947-BD3C-9DA46148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" y="1493"/>
              <a:ext cx="63" cy="59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6" name="Freeform 185">
              <a:extLst>
                <a:ext uri="{FF2B5EF4-FFF2-40B4-BE49-F238E27FC236}">
                  <a16:creationId xmlns:a16="http://schemas.microsoft.com/office/drawing/2014/main" id="{4039CDDA-88BD-5346-903B-AD8C1E3BC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2" y="1486"/>
              <a:ext cx="79" cy="74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0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0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3"/>
                    <a:pt x="6" y="0"/>
                    <a:pt x="11" y="0"/>
                  </a:cubicBezTo>
                  <a:cubicBezTo>
                    <a:pt x="16" y="0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5" y="9"/>
                  </a:cubicBezTo>
                  <a:cubicBezTo>
                    <a:pt x="4" y="12"/>
                    <a:pt x="7" y="14"/>
                    <a:pt x="10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7" name="Freeform 186">
              <a:extLst>
                <a:ext uri="{FF2B5EF4-FFF2-40B4-BE49-F238E27FC236}">
                  <a16:creationId xmlns:a16="http://schemas.microsoft.com/office/drawing/2014/main" id="{081F4D5B-425E-7640-96C9-5CA72555D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" y="1658"/>
              <a:ext cx="58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1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8" name="Freeform 187">
              <a:extLst>
                <a:ext uri="{FF2B5EF4-FFF2-40B4-BE49-F238E27FC236}">
                  <a16:creationId xmlns:a16="http://schemas.microsoft.com/office/drawing/2014/main" id="{BFC50465-506A-0549-B317-B60CB5D765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" y="1650"/>
              <a:ext cx="78" cy="75"/>
            </a:xfrm>
            <a:custGeom>
              <a:avLst/>
              <a:gdLst>
                <a:gd name="T0" fmla="*/ 9 w 20"/>
                <a:gd name="T1" fmla="*/ 19 h 19"/>
                <a:gd name="T2" fmla="*/ 0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0 w 20"/>
                <a:gd name="T11" fmla="*/ 4 h 19"/>
                <a:gd name="T12" fmla="*/ 5 w 20"/>
                <a:gd name="T13" fmla="*/ 9 h 19"/>
                <a:gd name="T14" fmla="*/ 9 w 20"/>
                <a:gd name="T15" fmla="*/ 15 h 19"/>
                <a:gd name="T16" fmla="*/ 15 w 20"/>
                <a:gd name="T17" fmla="*/ 10 h 19"/>
                <a:gd name="T18" fmla="*/ 10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1" y="3"/>
                    <a:pt x="5" y="0"/>
                    <a:pt x="11" y="0"/>
                  </a:cubicBezTo>
                  <a:cubicBezTo>
                    <a:pt x="16" y="0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5" y="9"/>
                  </a:cubicBezTo>
                  <a:cubicBezTo>
                    <a:pt x="4" y="12"/>
                    <a:pt x="7" y="14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9" name="Freeform 188">
              <a:extLst>
                <a:ext uri="{FF2B5EF4-FFF2-40B4-BE49-F238E27FC236}">
                  <a16:creationId xmlns:a16="http://schemas.microsoft.com/office/drawing/2014/main" id="{7622E69B-A1FB-0144-85B0-F061394F9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2026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0" name="Freeform 189">
              <a:extLst>
                <a:ext uri="{FF2B5EF4-FFF2-40B4-BE49-F238E27FC236}">
                  <a16:creationId xmlns:a16="http://schemas.microsoft.com/office/drawing/2014/main" id="{8A899C27-CA4A-C546-913A-5E6DCF429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0" y="2019"/>
              <a:ext cx="78" cy="74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20 w 20"/>
                <a:gd name="T7" fmla="*/ 10 h 19"/>
                <a:gd name="T8" fmla="*/ 9 w 20"/>
                <a:gd name="T9" fmla="*/ 19 h 19"/>
                <a:gd name="T10" fmla="*/ 11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1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11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7"/>
                    <a:pt x="14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1" name="Freeform 190">
              <a:extLst>
                <a:ext uri="{FF2B5EF4-FFF2-40B4-BE49-F238E27FC236}">
                  <a16:creationId xmlns:a16="http://schemas.microsoft.com/office/drawing/2014/main" id="{00C28F67-5F1D-814A-AEC4-51EAF928E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" y="2195"/>
              <a:ext cx="59" cy="63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2" name="Freeform 191">
              <a:extLst>
                <a:ext uri="{FF2B5EF4-FFF2-40B4-BE49-F238E27FC236}">
                  <a16:creationId xmlns:a16="http://schemas.microsoft.com/office/drawing/2014/main" id="{4250DC96-8101-1E44-806B-3FE48CE50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8" y="2187"/>
              <a:ext cx="75" cy="79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10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3" y="19"/>
                    <a:pt x="0" y="14"/>
                    <a:pt x="0" y="9"/>
                  </a:cubicBezTo>
                  <a:cubicBezTo>
                    <a:pt x="0" y="4"/>
                    <a:pt x="5" y="0"/>
                    <a:pt x="10" y="1"/>
                  </a:cubicBezTo>
                  <a:cubicBezTo>
                    <a:pt x="15" y="1"/>
                    <a:pt x="19" y="6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0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8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3" name="Freeform 192">
              <a:extLst>
                <a:ext uri="{FF2B5EF4-FFF2-40B4-BE49-F238E27FC236}">
                  <a16:creationId xmlns:a16="http://schemas.microsoft.com/office/drawing/2014/main" id="{A4E2BB5D-09FA-E54D-9C94-03A56060D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1913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4" name="Freeform 193">
              <a:extLst>
                <a:ext uri="{FF2B5EF4-FFF2-40B4-BE49-F238E27FC236}">
                  <a16:creationId xmlns:a16="http://schemas.microsoft.com/office/drawing/2014/main" id="{B73316E7-6BED-0E48-96D7-1ED48E0CF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1905"/>
              <a:ext cx="75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0 h 20"/>
                <a:gd name="T6" fmla="*/ 19 w 19"/>
                <a:gd name="T7" fmla="*/ 10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5" name="Freeform 194">
              <a:extLst>
                <a:ext uri="{FF2B5EF4-FFF2-40B4-BE49-F238E27FC236}">
                  <a16:creationId xmlns:a16="http://schemas.microsoft.com/office/drawing/2014/main" id="{12DB4E4D-7F1E-BC49-AFCF-CE46BA1A4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1917"/>
              <a:ext cx="59" cy="62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6" name="Freeform 195">
              <a:extLst>
                <a:ext uri="{FF2B5EF4-FFF2-40B4-BE49-F238E27FC236}">
                  <a16:creationId xmlns:a16="http://schemas.microsoft.com/office/drawing/2014/main" id="{AF53FD66-EA3A-A848-949D-B18C702B4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1909"/>
              <a:ext cx="74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10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1"/>
                  </a:cubicBezTo>
                  <a:cubicBezTo>
                    <a:pt x="16" y="1"/>
                    <a:pt x="19" y="6"/>
                    <a:pt x="19" y="11"/>
                  </a:cubicBezTo>
                  <a:cubicBezTo>
                    <a:pt x="19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5"/>
                    <a:pt x="5" y="7"/>
                    <a:pt x="4" y="10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8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7" name="Freeform 196">
              <a:extLst>
                <a:ext uri="{FF2B5EF4-FFF2-40B4-BE49-F238E27FC236}">
                  <a16:creationId xmlns:a16="http://schemas.microsoft.com/office/drawing/2014/main" id="{4A64EC66-BFAA-6746-9176-A17C0D18A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670"/>
              <a:ext cx="59" cy="59"/>
            </a:xfrm>
            <a:custGeom>
              <a:avLst/>
              <a:gdLst>
                <a:gd name="T0" fmla="*/ 14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8" name="Freeform 197">
              <a:extLst>
                <a:ext uri="{FF2B5EF4-FFF2-40B4-BE49-F238E27FC236}">
                  <a16:creationId xmlns:a16="http://schemas.microsoft.com/office/drawing/2014/main" id="{97579108-638F-4A44-825D-43052E880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5" y="1662"/>
              <a:ext cx="79" cy="74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20 w 20"/>
                <a:gd name="T7" fmla="*/ 10 h 19"/>
                <a:gd name="T8" fmla="*/ 9 w 20"/>
                <a:gd name="T9" fmla="*/ 19 h 19"/>
                <a:gd name="T10" fmla="*/ 11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1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11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7"/>
                    <a:pt x="13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9" name="Freeform 198">
              <a:extLst>
                <a:ext uri="{FF2B5EF4-FFF2-40B4-BE49-F238E27FC236}">
                  <a16:creationId xmlns:a16="http://schemas.microsoft.com/office/drawing/2014/main" id="{C37BE489-9EBE-C54B-910B-00A849A45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1544"/>
              <a:ext cx="51" cy="51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1 w 13"/>
                <a:gd name="T5" fmla="*/ 6 h 13"/>
                <a:gd name="T6" fmla="*/ 7 w 13"/>
                <a:gd name="T7" fmla="*/ 0 h 13"/>
                <a:gd name="T8" fmla="*/ 13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1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0" name="Freeform 199">
              <a:extLst>
                <a:ext uri="{FF2B5EF4-FFF2-40B4-BE49-F238E27FC236}">
                  <a16:creationId xmlns:a16="http://schemas.microsoft.com/office/drawing/2014/main" id="{ADAC6FAD-8D39-C649-900A-0696A9A3E0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1" y="1537"/>
              <a:ext cx="71" cy="66"/>
            </a:xfrm>
            <a:custGeom>
              <a:avLst/>
              <a:gdLst>
                <a:gd name="T0" fmla="*/ 8 w 18"/>
                <a:gd name="T1" fmla="*/ 17 h 17"/>
                <a:gd name="T2" fmla="*/ 1 w 18"/>
                <a:gd name="T3" fmla="*/ 8 h 17"/>
                <a:gd name="T4" fmla="*/ 10 w 18"/>
                <a:gd name="T5" fmla="*/ 0 h 17"/>
                <a:gd name="T6" fmla="*/ 17 w 18"/>
                <a:gd name="T7" fmla="*/ 9 h 17"/>
                <a:gd name="T8" fmla="*/ 8 w 18"/>
                <a:gd name="T9" fmla="*/ 17 h 17"/>
                <a:gd name="T10" fmla="*/ 9 w 18"/>
                <a:gd name="T11" fmla="*/ 4 h 17"/>
                <a:gd name="T12" fmla="*/ 5 w 18"/>
                <a:gd name="T13" fmla="*/ 8 h 17"/>
                <a:gd name="T14" fmla="*/ 9 w 18"/>
                <a:gd name="T15" fmla="*/ 13 h 17"/>
                <a:gd name="T16" fmla="*/ 13 w 18"/>
                <a:gd name="T17" fmla="*/ 9 h 17"/>
                <a:gd name="T18" fmla="*/ 9 w 18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8" y="17"/>
                  </a:moveTo>
                  <a:cubicBezTo>
                    <a:pt x="4" y="16"/>
                    <a:pt x="0" y="12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8" y="4"/>
                    <a:pt x="17" y="9"/>
                  </a:cubicBezTo>
                  <a:cubicBezTo>
                    <a:pt x="17" y="14"/>
                    <a:pt x="13" y="17"/>
                    <a:pt x="8" y="17"/>
                  </a:cubicBezTo>
                  <a:close/>
                  <a:moveTo>
                    <a:pt x="9" y="4"/>
                  </a:moveTo>
                  <a:cubicBezTo>
                    <a:pt x="7" y="4"/>
                    <a:pt x="5" y="6"/>
                    <a:pt x="5" y="8"/>
                  </a:cubicBezTo>
                  <a:cubicBezTo>
                    <a:pt x="5" y="10"/>
                    <a:pt x="6" y="12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6"/>
                    <a:pt x="12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1" name="Freeform 200">
              <a:extLst>
                <a:ext uri="{FF2B5EF4-FFF2-40B4-BE49-F238E27FC236}">
                  <a16:creationId xmlns:a16="http://schemas.microsoft.com/office/drawing/2014/main" id="{03D30D1E-3E4C-C748-9D1C-D914213B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1384"/>
              <a:ext cx="59" cy="58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2" name="Freeform 201">
              <a:extLst>
                <a:ext uri="{FF2B5EF4-FFF2-40B4-BE49-F238E27FC236}">
                  <a16:creationId xmlns:a16="http://schemas.microsoft.com/office/drawing/2014/main" id="{587DE0C4-4E3C-5B47-A39E-58D3EB212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372"/>
              <a:ext cx="79" cy="78"/>
            </a:xfrm>
            <a:custGeom>
              <a:avLst/>
              <a:gdLst>
                <a:gd name="T0" fmla="*/ 10 w 20"/>
                <a:gd name="T1" fmla="*/ 20 h 20"/>
                <a:gd name="T2" fmla="*/ 1 w 20"/>
                <a:gd name="T3" fmla="*/ 9 h 20"/>
                <a:gd name="T4" fmla="*/ 11 w 20"/>
                <a:gd name="T5" fmla="*/ 1 h 20"/>
                <a:gd name="T6" fmla="*/ 20 w 20"/>
                <a:gd name="T7" fmla="*/ 11 h 20"/>
                <a:gd name="T8" fmla="*/ 10 w 20"/>
                <a:gd name="T9" fmla="*/ 20 h 20"/>
                <a:gd name="T10" fmla="*/ 11 w 20"/>
                <a:gd name="T11" fmla="*/ 5 h 20"/>
                <a:gd name="T12" fmla="*/ 5 w 20"/>
                <a:gd name="T13" fmla="*/ 10 h 20"/>
                <a:gd name="T14" fmla="*/ 10 w 20"/>
                <a:gd name="T15" fmla="*/ 15 h 20"/>
                <a:gd name="T16" fmla="*/ 15 w 20"/>
                <a:gd name="T17" fmla="*/ 11 h 20"/>
                <a:gd name="T18" fmla="*/ 11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19"/>
                    <a:pt x="0" y="15"/>
                    <a:pt x="1" y="9"/>
                  </a:cubicBezTo>
                  <a:cubicBezTo>
                    <a:pt x="1" y="4"/>
                    <a:pt x="6" y="0"/>
                    <a:pt x="11" y="1"/>
                  </a:cubicBezTo>
                  <a:cubicBezTo>
                    <a:pt x="16" y="1"/>
                    <a:pt x="20" y="6"/>
                    <a:pt x="20" y="11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1" y="5"/>
                  </a:moveTo>
                  <a:cubicBezTo>
                    <a:pt x="8" y="5"/>
                    <a:pt x="5" y="7"/>
                    <a:pt x="5" y="10"/>
                  </a:cubicBezTo>
                  <a:cubicBezTo>
                    <a:pt x="5" y="13"/>
                    <a:pt x="7" y="15"/>
                    <a:pt x="10" y="15"/>
                  </a:cubicBezTo>
                  <a:cubicBezTo>
                    <a:pt x="13" y="16"/>
                    <a:pt x="15" y="13"/>
                    <a:pt x="15" y="11"/>
                  </a:cubicBezTo>
                  <a:cubicBezTo>
                    <a:pt x="16" y="8"/>
                    <a:pt x="14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3" name="Freeform 202">
              <a:extLst>
                <a:ext uri="{FF2B5EF4-FFF2-40B4-BE49-F238E27FC236}">
                  <a16:creationId xmlns:a16="http://schemas.microsoft.com/office/drawing/2014/main" id="{910CBBCF-2B80-EF4E-A59D-2E17B47AD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658"/>
              <a:ext cx="58" cy="63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4" name="Freeform 203">
              <a:extLst>
                <a:ext uri="{FF2B5EF4-FFF2-40B4-BE49-F238E27FC236}">
                  <a16:creationId xmlns:a16="http://schemas.microsoft.com/office/drawing/2014/main" id="{D690E44E-6353-B640-9958-408C64A44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2" y="1650"/>
              <a:ext cx="78" cy="79"/>
            </a:xfrm>
            <a:custGeom>
              <a:avLst/>
              <a:gdLst>
                <a:gd name="T0" fmla="*/ 9 w 20"/>
                <a:gd name="T1" fmla="*/ 19 h 20"/>
                <a:gd name="T2" fmla="*/ 1 w 20"/>
                <a:gd name="T3" fmla="*/ 9 h 20"/>
                <a:gd name="T4" fmla="*/ 11 w 20"/>
                <a:gd name="T5" fmla="*/ 1 h 20"/>
                <a:gd name="T6" fmla="*/ 20 w 20"/>
                <a:gd name="T7" fmla="*/ 11 h 20"/>
                <a:gd name="T8" fmla="*/ 9 w 20"/>
                <a:gd name="T9" fmla="*/ 19 h 20"/>
                <a:gd name="T10" fmla="*/ 11 w 20"/>
                <a:gd name="T11" fmla="*/ 5 h 20"/>
                <a:gd name="T12" fmla="*/ 5 w 20"/>
                <a:gd name="T13" fmla="*/ 10 h 20"/>
                <a:gd name="T14" fmla="*/ 10 w 20"/>
                <a:gd name="T15" fmla="*/ 15 h 20"/>
                <a:gd name="T16" fmla="*/ 15 w 20"/>
                <a:gd name="T17" fmla="*/ 10 h 20"/>
                <a:gd name="T18" fmla="*/ 11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9" y="19"/>
                  </a:moveTo>
                  <a:cubicBezTo>
                    <a:pt x="4" y="19"/>
                    <a:pt x="0" y="14"/>
                    <a:pt x="1" y="9"/>
                  </a:cubicBezTo>
                  <a:cubicBezTo>
                    <a:pt x="1" y="4"/>
                    <a:pt x="6" y="0"/>
                    <a:pt x="11" y="1"/>
                  </a:cubicBezTo>
                  <a:cubicBezTo>
                    <a:pt x="16" y="1"/>
                    <a:pt x="20" y="6"/>
                    <a:pt x="20" y="11"/>
                  </a:cubicBezTo>
                  <a:cubicBezTo>
                    <a:pt x="19" y="16"/>
                    <a:pt x="15" y="20"/>
                    <a:pt x="9" y="19"/>
                  </a:cubicBezTo>
                  <a:close/>
                  <a:moveTo>
                    <a:pt x="11" y="5"/>
                  </a:moveTo>
                  <a:cubicBezTo>
                    <a:pt x="8" y="5"/>
                    <a:pt x="5" y="7"/>
                    <a:pt x="5" y="10"/>
                  </a:cubicBezTo>
                  <a:cubicBezTo>
                    <a:pt x="5" y="12"/>
                    <a:pt x="7" y="15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8"/>
                    <a:pt x="14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5" name="Freeform 204">
              <a:extLst>
                <a:ext uri="{FF2B5EF4-FFF2-40B4-BE49-F238E27FC236}">
                  <a16:creationId xmlns:a16="http://schemas.microsoft.com/office/drawing/2014/main" id="{7134446B-6472-974B-8FC4-8CF0F32ED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418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6" name="Freeform 205">
              <a:extLst>
                <a:ext uri="{FF2B5EF4-FFF2-40B4-BE49-F238E27FC236}">
                  <a16:creationId xmlns:a16="http://schemas.microsoft.com/office/drawing/2014/main" id="{B1AD4249-0D4B-134A-9AB0-9A8B672A0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9" y="2411"/>
              <a:ext cx="75" cy="74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7" name="Freeform 206">
              <a:extLst>
                <a:ext uri="{FF2B5EF4-FFF2-40B4-BE49-F238E27FC236}">
                  <a16:creationId xmlns:a16="http://schemas.microsoft.com/office/drawing/2014/main" id="{1AF6AD1D-4153-EE43-B26C-237E234E2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2434"/>
              <a:ext cx="62" cy="63"/>
            </a:xfrm>
            <a:custGeom>
              <a:avLst/>
              <a:gdLst>
                <a:gd name="T0" fmla="*/ 15 w 16"/>
                <a:gd name="T1" fmla="*/ 9 h 16"/>
                <a:gd name="T2" fmla="*/ 7 w 16"/>
                <a:gd name="T3" fmla="*/ 15 h 16"/>
                <a:gd name="T4" fmla="*/ 1 w 16"/>
                <a:gd name="T5" fmla="*/ 7 h 16"/>
                <a:gd name="T6" fmla="*/ 9 w 16"/>
                <a:gd name="T7" fmla="*/ 1 h 16"/>
                <a:gd name="T8" fmla="*/ 15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4" y="0"/>
                    <a:pt x="9" y="1"/>
                  </a:cubicBezTo>
                  <a:cubicBezTo>
                    <a:pt x="13" y="1"/>
                    <a:pt x="16" y="4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8" name="Freeform 207">
              <a:extLst>
                <a:ext uri="{FF2B5EF4-FFF2-40B4-BE49-F238E27FC236}">
                  <a16:creationId xmlns:a16="http://schemas.microsoft.com/office/drawing/2014/main" id="{A50C2807-4428-7D48-9A7A-284FDC15C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" y="2426"/>
              <a:ext cx="78" cy="79"/>
            </a:xfrm>
            <a:custGeom>
              <a:avLst/>
              <a:gdLst>
                <a:gd name="T0" fmla="*/ 9 w 20"/>
                <a:gd name="T1" fmla="*/ 19 h 20"/>
                <a:gd name="T2" fmla="*/ 1 w 20"/>
                <a:gd name="T3" fmla="*/ 9 h 20"/>
                <a:gd name="T4" fmla="*/ 11 w 20"/>
                <a:gd name="T5" fmla="*/ 1 h 20"/>
                <a:gd name="T6" fmla="*/ 19 w 20"/>
                <a:gd name="T7" fmla="*/ 11 h 20"/>
                <a:gd name="T8" fmla="*/ 9 w 20"/>
                <a:gd name="T9" fmla="*/ 19 h 20"/>
                <a:gd name="T10" fmla="*/ 10 w 20"/>
                <a:gd name="T11" fmla="*/ 5 h 20"/>
                <a:gd name="T12" fmla="*/ 5 w 20"/>
                <a:gd name="T13" fmla="*/ 10 h 20"/>
                <a:gd name="T14" fmla="*/ 10 w 20"/>
                <a:gd name="T15" fmla="*/ 15 h 20"/>
                <a:gd name="T16" fmla="*/ 15 w 20"/>
                <a:gd name="T17" fmla="*/ 10 h 20"/>
                <a:gd name="T18" fmla="*/ 10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9" y="19"/>
                  </a:moveTo>
                  <a:cubicBezTo>
                    <a:pt x="4" y="19"/>
                    <a:pt x="0" y="14"/>
                    <a:pt x="1" y="9"/>
                  </a:cubicBezTo>
                  <a:cubicBezTo>
                    <a:pt x="1" y="4"/>
                    <a:pt x="6" y="0"/>
                    <a:pt x="11" y="1"/>
                  </a:cubicBezTo>
                  <a:cubicBezTo>
                    <a:pt x="16" y="1"/>
                    <a:pt x="20" y="6"/>
                    <a:pt x="19" y="11"/>
                  </a:cubicBezTo>
                  <a:cubicBezTo>
                    <a:pt x="19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7"/>
                    <a:pt x="5" y="10"/>
                  </a:cubicBezTo>
                  <a:cubicBezTo>
                    <a:pt x="4" y="12"/>
                    <a:pt x="7" y="15"/>
                    <a:pt x="10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9" name="Freeform 208">
              <a:extLst>
                <a:ext uri="{FF2B5EF4-FFF2-40B4-BE49-F238E27FC236}">
                  <a16:creationId xmlns:a16="http://schemas.microsoft.com/office/drawing/2014/main" id="{F9BE5124-3A25-664C-B63A-4C26B179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" y="2481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0" name="Freeform 209">
              <a:extLst>
                <a:ext uri="{FF2B5EF4-FFF2-40B4-BE49-F238E27FC236}">
                  <a16:creationId xmlns:a16="http://schemas.microsoft.com/office/drawing/2014/main" id="{CF70EBF2-6EF0-FA46-9199-0D30E04C9B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" y="2473"/>
              <a:ext cx="75" cy="75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6" y="1"/>
                    <a:pt x="19" y="5"/>
                    <a:pt x="19" y="10"/>
                  </a:cubicBezTo>
                  <a:cubicBezTo>
                    <a:pt x="19" y="16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1" name="Freeform 210">
              <a:extLst>
                <a:ext uri="{FF2B5EF4-FFF2-40B4-BE49-F238E27FC236}">
                  <a16:creationId xmlns:a16="http://schemas.microsoft.com/office/drawing/2014/main" id="{47A2A0CF-9DAF-C144-8435-B1852EE96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2391"/>
              <a:ext cx="63" cy="59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0"/>
                    <a:pt x="16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2" name="Freeform 211">
              <a:extLst>
                <a:ext uri="{FF2B5EF4-FFF2-40B4-BE49-F238E27FC236}">
                  <a16:creationId xmlns:a16="http://schemas.microsoft.com/office/drawing/2014/main" id="{4ED51317-674E-C843-9DAD-2A770046E9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2" y="2383"/>
              <a:ext cx="79" cy="75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0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0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3"/>
                    <a:pt x="6" y="0"/>
                    <a:pt x="11" y="0"/>
                  </a:cubicBezTo>
                  <a:cubicBezTo>
                    <a:pt x="16" y="0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3" name="Freeform 212">
              <a:extLst>
                <a:ext uri="{FF2B5EF4-FFF2-40B4-BE49-F238E27FC236}">
                  <a16:creationId xmlns:a16="http://schemas.microsoft.com/office/drawing/2014/main" id="{36C76D66-FF21-844D-81E0-C80E65369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2344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4" name="Freeform 213">
              <a:extLst>
                <a:ext uri="{FF2B5EF4-FFF2-40B4-BE49-F238E27FC236}">
                  <a16:creationId xmlns:a16="http://schemas.microsoft.com/office/drawing/2014/main" id="{BEF62D44-0A75-C04F-A8D3-44B685BA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1" y="2336"/>
              <a:ext cx="74" cy="75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4" y="6"/>
                    <a:pt x="4" y="9"/>
                  </a:cubicBezTo>
                  <a:cubicBezTo>
                    <a:pt x="4" y="12"/>
                    <a:pt x="6" y="14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5" name="Freeform 214">
              <a:extLst>
                <a:ext uri="{FF2B5EF4-FFF2-40B4-BE49-F238E27FC236}">
                  <a16:creationId xmlns:a16="http://schemas.microsoft.com/office/drawing/2014/main" id="{88210BC7-6FB1-9446-B991-09A5AC9E6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38"/>
              <a:ext cx="59" cy="63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4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6" name="Freeform 215">
              <a:extLst>
                <a:ext uri="{FF2B5EF4-FFF2-40B4-BE49-F238E27FC236}">
                  <a16:creationId xmlns:a16="http://schemas.microsoft.com/office/drawing/2014/main" id="{0C592CD1-5D32-024A-909E-A478EBF60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230"/>
              <a:ext cx="74" cy="79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1"/>
                  </a:cubicBezTo>
                  <a:cubicBezTo>
                    <a:pt x="15" y="1"/>
                    <a:pt x="19" y="6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7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7" name="Freeform 216">
              <a:extLst>
                <a:ext uri="{FF2B5EF4-FFF2-40B4-BE49-F238E27FC236}">
                  <a16:creationId xmlns:a16="http://schemas.microsoft.com/office/drawing/2014/main" id="{865CBC28-C033-0D41-AB0A-5A59BFEC7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2019"/>
              <a:ext cx="59" cy="62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8" name="Freeform 217">
              <a:extLst>
                <a:ext uri="{FF2B5EF4-FFF2-40B4-BE49-F238E27FC236}">
                  <a16:creationId xmlns:a16="http://schemas.microsoft.com/office/drawing/2014/main" id="{32095CFB-48E6-C74A-B500-3859800B3A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2" y="2011"/>
              <a:ext cx="74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10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3" y="19"/>
                    <a:pt x="0" y="14"/>
                    <a:pt x="0" y="9"/>
                  </a:cubicBezTo>
                  <a:cubicBezTo>
                    <a:pt x="0" y="4"/>
                    <a:pt x="5" y="0"/>
                    <a:pt x="10" y="1"/>
                  </a:cubicBezTo>
                  <a:cubicBezTo>
                    <a:pt x="15" y="1"/>
                    <a:pt x="19" y="6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0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9" name="Freeform 218">
              <a:extLst>
                <a:ext uri="{FF2B5EF4-FFF2-40B4-BE49-F238E27FC236}">
                  <a16:creationId xmlns:a16="http://schemas.microsoft.com/office/drawing/2014/main" id="{D0F71A59-BCD7-A84D-B231-0C5E76875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042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0" name="Freeform 219">
              <a:extLst>
                <a:ext uri="{FF2B5EF4-FFF2-40B4-BE49-F238E27FC236}">
                  <a16:creationId xmlns:a16="http://schemas.microsoft.com/office/drawing/2014/main" id="{FB8D0125-39B1-0D48-B144-FB1A3B894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" y="2034"/>
              <a:ext cx="74" cy="79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0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3" y="19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1"/>
                    <a:pt x="19" y="5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4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1" name="Freeform 220">
              <a:extLst>
                <a:ext uri="{FF2B5EF4-FFF2-40B4-BE49-F238E27FC236}">
                  <a16:creationId xmlns:a16="http://schemas.microsoft.com/office/drawing/2014/main" id="{39F823CC-FD68-8947-85E5-C470E88A7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" y="1474"/>
              <a:ext cx="59" cy="63"/>
            </a:xfrm>
            <a:custGeom>
              <a:avLst/>
              <a:gdLst>
                <a:gd name="T0" fmla="*/ 15 w 15"/>
                <a:gd name="T1" fmla="*/ 8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2" name="Freeform 221">
              <a:extLst>
                <a:ext uri="{FF2B5EF4-FFF2-40B4-BE49-F238E27FC236}">
                  <a16:creationId xmlns:a16="http://schemas.microsoft.com/office/drawing/2014/main" id="{95161995-B10D-B847-B826-57C399FA84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" y="1466"/>
              <a:ext cx="74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1"/>
                  </a:cubicBezTo>
                  <a:cubicBezTo>
                    <a:pt x="16" y="1"/>
                    <a:pt x="19" y="5"/>
                    <a:pt x="19" y="11"/>
                  </a:cubicBezTo>
                  <a:cubicBezTo>
                    <a:pt x="19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7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EF12785-E543-5144-B89C-EEF2C4C3E608}"/>
              </a:ext>
            </a:extLst>
          </p:cNvPr>
          <p:cNvGrpSpPr/>
          <p:nvPr/>
        </p:nvGrpSpPr>
        <p:grpSpPr>
          <a:xfrm>
            <a:off x="14079024" y="3863272"/>
            <a:ext cx="3454269" cy="2763056"/>
            <a:chOff x="5680908" y="-3844082"/>
            <a:chExt cx="2705855" cy="68607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1DBB5FD-A876-0744-A73F-E31DA1279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0908" y="-3844082"/>
              <a:ext cx="1659263" cy="6860792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96F557E-F9B1-4843-9323-2E5D27A5E74E}"/>
                </a:ext>
              </a:extLst>
            </p:cNvPr>
            <p:cNvCxnSpPr/>
            <p:nvPr/>
          </p:nvCxnSpPr>
          <p:spPr>
            <a:xfrm>
              <a:off x="7387431" y="-3842950"/>
              <a:ext cx="999332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6788611-3F0B-E343-A31E-B01256D39736}"/>
              </a:ext>
            </a:extLst>
          </p:cNvPr>
          <p:cNvGrpSpPr/>
          <p:nvPr/>
        </p:nvGrpSpPr>
        <p:grpSpPr>
          <a:xfrm flipV="1">
            <a:off x="12188826" y="7945756"/>
            <a:ext cx="5154294" cy="1497267"/>
            <a:chOff x="3630767" y="1908714"/>
            <a:chExt cx="5179312" cy="90237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95A8B8-8405-764B-8546-3518DF271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767" y="1910973"/>
              <a:ext cx="3762073" cy="900115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844DBA7-0F07-5541-B71B-85E663E10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431" y="1908714"/>
              <a:ext cx="1422648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3C06D3F-73CE-9843-9BF9-FBD5A553B004}"/>
              </a:ext>
            </a:extLst>
          </p:cNvPr>
          <p:cNvGrpSpPr/>
          <p:nvPr/>
        </p:nvGrpSpPr>
        <p:grpSpPr>
          <a:xfrm flipH="1">
            <a:off x="6790154" y="5633458"/>
            <a:ext cx="3551614" cy="1329934"/>
            <a:chOff x="4440358" y="844300"/>
            <a:chExt cx="3946405" cy="1876298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286AF2C-887C-4348-BB44-78B2B6A7B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0358" y="844300"/>
              <a:ext cx="2859635" cy="1876298"/>
            </a:xfrm>
            <a:prstGeom prst="line">
              <a:avLst/>
            </a:prstGeom>
            <a:ln w="38100" cap="rnd">
              <a:solidFill>
                <a:schemeClr val="tx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8E249FE-748A-B64D-9326-F31A23907A74}"/>
                </a:ext>
              </a:extLst>
            </p:cNvPr>
            <p:cNvCxnSpPr/>
            <p:nvPr/>
          </p:nvCxnSpPr>
          <p:spPr>
            <a:xfrm>
              <a:off x="7387431" y="891641"/>
              <a:ext cx="999332" cy="0"/>
            </a:xfrm>
            <a:prstGeom prst="straightConnector1">
              <a:avLst/>
            </a:prstGeom>
            <a:ln w="38100" cap="rnd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Rectangle: Rounded Corners 9">
            <a:extLst>
              <a:ext uri="{FF2B5EF4-FFF2-40B4-BE49-F238E27FC236}">
                <a16:creationId xmlns:a16="http://schemas.microsoft.com/office/drawing/2014/main" id="{BB5BD2DA-D0EF-034F-BAB8-8BCE9ED19F41}"/>
              </a:ext>
            </a:extLst>
          </p:cNvPr>
          <p:cNvSpPr/>
          <p:nvPr/>
        </p:nvSpPr>
        <p:spPr>
          <a:xfrm>
            <a:off x="17668133" y="3105950"/>
            <a:ext cx="1549936" cy="1549936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64" name="Freeform 417">
            <a:extLst>
              <a:ext uri="{FF2B5EF4-FFF2-40B4-BE49-F238E27FC236}">
                <a16:creationId xmlns:a16="http://schemas.microsoft.com/office/drawing/2014/main" id="{00932A76-9736-524B-90E1-042E3124F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870" y="3276239"/>
            <a:ext cx="874462" cy="1209357"/>
          </a:xfrm>
          <a:custGeom>
            <a:avLst/>
            <a:gdLst/>
            <a:ahLst/>
            <a:cxnLst/>
            <a:rect l="0" t="0" r="r" b="b"/>
            <a:pathLst>
              <a:path w="223477" h="309203">
                <a:moveTo>
                  <a:pt x="93230" y="192353"/>
                </a:moveTo>
                <a:cubicBezTo>
                  <a:pt x="88540" y="192353"/>
                  <a:pt x="84571" y="196308"/>
                  <a:pt x="84571" y="200982"/>
                </a:cubicBezTo>
                <a:cubicBezTo>
                  <a:pt x="84571" y="205656"/>
                  <a:pt x="88540" y="209611"/>
                  <a:pt x="93230" y="209611"/>
                </a:cubicBezTo>
                <a:lnTo>
                  <a:pt x="113074" y="209611"/>
                </a:lnTo>
                <a:cubicBezTo>
                  <a:pt x="118125" y="209611"/>
                  <a:pt x="121733" y="205656"/>
                  <a:pt x="121733" y="200982"/>
                </a:cubicBezTo>
                <a:cubicBezTo>
                  <a:pt x="121733" y="196308"/>
                  <a:pt x="118125" y="192353"/>
                  <a:pt x="113074" y="192353"/>
                </a:cubicBezTo>
                <a:lnTo>
                  <a:pt x="93230" y="192353"/>
                </a:lnTo>
                <a:close/>
                <a:moveTo>
                  <a:pt x="28209" y="134937"/>
                </a:moveTo>
                <a:cubicBezTo>
                  <a:pt x="30773" y="134937"/>
                  <a:pt x="32972" y="136769"/>
                  <a:pt x="32972" y="139333"/>
                </a:cubicBezTo>
                <a:cubicBezTo>
                  <a:pt x="32972" y="141898"/>
                  <a:pt x="30773" y="144096"/>
                  <a:pt x="28209" y="144096"/>
                </a:cubicBezTo>
                <a:cubicBezTo>
                  <a:pt x="26011" y="144096"/>
                  <a:pt x="23813" y="141898"/>
                  <a:pt x="23813" y="139333"/>
                </a:cubicBezTo>
                <a:cubicBezTo>
                  <a:pt x="23813" y="136769"/>
                  <a:pt x="26011" y="134937"/>
                  <a:pt x="28209" y="134937"/>
                </a:cubicBezTo>
                <a:close/>
                <a:moveTo>
                  <a:pt x="28015" y="119861"/>
                </a:moveTo>
                <a:cubicBezTo>
                  <a:pt x="17958" y="119861"/>
                  <a:pt x="9338" y="128082"/>
                  <a:pt x="9338" y="138449"/>
                </a:cubicBezTo>
                <a:cubicBezTo>
                  <a:pt x="9338" y="148815"/>
                  <a:pt x="17958" y="157036"/>
                  <a:pt x="28015" y="157036"/>
                </a:cubicBezTo>
                <a:cubicBezTo>
                  <a:pt x="38430" y="157036"/>
                  <a:pt x="47050" y="148815"/>
                  <a:pt x="47050" y="138449"/>
                </a:cubicBezTo>
                <a:cubicBezTo>
                  <a:pt x="47050" y="128082"/>
                  <a:pt x="38430" y="119861"/>
                  <a:pt x="28015" y="119861"/>
                </a:cubicBezTo>
                <a:close/>
                <a:moveTo>
                  <a:pt x="85122" y="58737"/>
                </a:moveTo>
                <a:lnTo>
                  <a:pt x="153722" y="58737"/>
                </a:lnTo>
                <a:cubicBezTo>
                  <a:pt x="156236" y="58737"/>
                  <a:pt x="158391" y="60882"/>
                  <a:pt x="158391" y="63384"/>
                </a:cubicBezTo>
                <a:cubicBezTo>
                  <a:pt x="158391" y="65886"/>
                  <a:pt x="156236" y="68031"/>
                  <a:pt x="153722" y="68031"/>
                </a:cubicBezTo>
                <a:lnTo>
                  <a:pt x="85122" y="68031"/>
                </a:lnTo>
                <a:cubicBezTo>
                  <a:pt x="59262" y="68031"/>
                  <a:pt x="37712" y="86618"/>
                  <a:pt x="33402" y="111282"/>
                </a:cubicBezTo>
                <a:cubicBezTo>
                  <a:pt x="46332" y="113784"/>
                  <a:pt x="56030" y="125223"/>
                  <a:pt x="56030" y="138449"/>
                </a:cubicBezTo>
                <a:cubicBezTo>
                  <a:pt x="56030" y="154176"/>
                  <a:pt x="43818" y="166330"/>
                  <a:pt x="28015" y="166330"/>
                </a:cubicBezTo>
                <a:cubicBezTo>
                  <a:pt x="12571" y="166330"/>
                  <a:pt x="0" y="154176"/>
                  <a:pt x="0" y="138449"/>
                </a:cubicBezTo>
                <a:cubicBezTo>
                  <a:pt x="0" y="124508"/>
                  <a:pt x="10775" y="113070"/>
                  <a:pt x="24423" y="110925"/>
                </a:cubicBezTo>
                <a:cubicBezTo>
                  <a:pt x="28733" y="81256"/>
                  <a:pt x="54234" y="58737"/>
                  <a:pt x="85122" y="58737"/>
                </a:cubicBezTo>
                <a:close/>
                <a:moveTo>
                  <a:pt x="44719" y="9350"/>
                </a:moveTo>
                <a:cubicBezTo>
                  <a:pt x="39759" y="9350"/>
                  <a:pt x="35506" y="13665"/>
                  <a:pt x="35506" y="18699"/>
                </a:cubicBezTo>
                <a:cubicBezTo>
                  <a:pt x="35506" y="24093"/>
                  <a:pt x="39759" y="28408"/>
                  <a:pt x="44719" y="28408"/>
                </a:cubicBezTo>
                <a:cubicBezTo>
                  <a:pt x="49681" y="28408"/>
                  <a:pt x="53933" y="24093"/>
                  <a:pt x="53933" y="18699"/>
                </a:cubicBezTo>
                <a:cubicBezTo>
                  <a:pt x="53933" y="13665"/>
                  <a:pt x="49681" y="9350"/>
                  <a:pt x="44719" y="9350"/>
                </a:cubicBezTo>
                <a:close/>
                <a:moveTo>
                  <a:pt x="162142" y="9348"/>
                </a:moveTo>
                <a:cubicBezTo>
                  <a:pt x="156730" y="9348"/>
                  <a:pt x="152761" y="13663"/>
                  <a:pt x="152761" y="18696"/>
                </a:cubicBezTo>
                <a:cubicBezTo>
                  <a:pt x="152761" y="24089"/>
                  <a:pt x="156730" y="28404"/>
                  <a:pt x="162142" y="28404"/>
                </a:cubicBezTo>
                <a:cubicBezTo>
                  <a:pt x="163946" y="28404"/>
                  <a:pt x="165750" y="27685"/>
                  <a:pt x="167193" y="26606"/>
                </a:cubicBezTo>
                <a:cubicBezTo>
                  <a:pt x="167554" y="26606"/>
                  <a:pt x="167554" y="26606"/>
                  <a:pt x="167554" y="26606"/>
                </a:cubicBezTo>
                <a:cubicBezTo>
                  <a:pt x="169719" y="24808"/>
                  <a:pt x="171523" y="21932"/>
                  <a:pt x="171523" y="18696"/>
                </a:cubicBezTo>
                <a:cubicBezTo>
                  <a:pt x="171523" y="13663"/>
                  <a:pt x="167193" y="9348"/>
                  <a:pt x="162142" y="9348"/>
                </a:cubicBezTo>
                <a:close/>
                <a:moveTo>
                  <a:pt x="162142" y="0"/>
                </a:moveTo>
                <a:cubicBezTo>
                  <a:pt x="172605" y="0"/>
                  <a:pt x="180903" y="8269"/>
                  <a:pt x="180903" y="18696"/>
                </a:cubicBezTo>
                <a:cubicBezTo>
                  <a:pt x="180903" y="23730"/>
                  <a:pt x="178739" y="28044"/>
                  <a:pt x="175852" y="31280"/>
                </a:cubicBezTo>
                <a:cubicBezTo>
                  <a:pt x="180903" y="40268"/>
                  <a:pt x="183068" y="49976"/>
                  <a:pt x="183068" y="60043"/>
                </a:cubicBezTo>
                <a:lnTo>
                  <a:pt x="183068" y="126198"/>
                </a:lnTo>
                <a:cubicBezTo>
                  <a:pt x="183068" y="159994"/>
                  <a:pt x="161421" y="189117"/>
                  <a:pt x="131114" y="200263"/>
                </a:cubicBezTo>
                <a:cubicBezTo>
                  <a:pt x="131114" y="200622"/>
                  <a:pt x="131114" y="200622"/>
                  <a:pt x="131114" y="200982"/>
                </a:cubicBezTo>
                <a:cubicBezTo>
                  <a:pt x="131114" y="211049"/>
                  <a:pt x="123176" y="218959"/>
                  <a:pt x="113074" y="218959"/>
                </a:cubicBezTo>
                <a:lnTo>
                  <a:pt x="108023" y="218959"/>
                </a:lnTo>
                <a:lnTo>
                  <a:pt x="108023" y="282956"/>
                </a:lnTo>
                <a:cubicBezTo>
                  <a:pt x="108023" y="292304"/>
                  <a:pt x="115599" y="299855"/>
                  <a:pt x="124980" y="299855"/>
                </a:cubicBezTo>
                <a:cubicBezTo>
                  <a:pt x="134000" y="299855"/>
                  <a:pt x="141577" y="292304"/>
                  <a:pt x="141577" y="282956"/>
                </a:cubicBezTo>
                <a:lnTo>
                  <a:pt x="141577" y="238014"/>
                </a:lnTo>
                <a:cubicBezTo>
                  <a:pt x="141577" y="225790"/>
                  <a:pt x="151679" y="215363"/>
                  <a:pt x="164307" y="215363"/>
                </a:cubicBezTo>
                <a:cubicBezTo>
                  <a:pt x="176574" y="215363"/>
                  <a:pt x="187037" y="225790"/>
                  <a:pt x="187037" y="238014"/>
                </a:cubicBezTo>
                <a:lnTo>
                  <a:pt x="187037" y="258148"/>
                </a:lnTo>
                <a:cubicBezTo>
                  <a:pt x="187037" y="265699"/>
                  <a:pt x="193171" y="271811"/>
                  <a:pt x="200386" y="271811"/>
                </a:cubicBezTo>
                <a:cubicBezTo>
                  <a:pt x="207963" y="271811"/>
                  <a:pt x="214097" y="265699"/>
                  <a:pt x="214097" y="258148"/>
                </a:cubicBezTo>
                <a:lnTo>
                  <a:pt x="214097" y="120086"/>
                </a:lnTo>
                <a:cubicBezTo>
                  <a:pt x="214097" y="105704"/>
                  <a:pt x="208324" y="92042"/>
                  <a:pt x="197861" y="82334"/>
                </a:cubicBezTo>
                <a:cubicBezTo>
                  <a:pt x="195696" y="80537"/>
                  <a:pt x="195696" y="77660"/>
                  <a:pt x="197500" y="75863"/>
                </a:cubicBezTo>
                <a:cubicBezTo>
                  <a:pt x="199304" y="73705"/>
                  <a:pt x="202551" y="73705"/>
                  <a:pt x="204355" y="75503"/>
                </a:cubicBezTo>
                <a:cubicBezTo>
                  <a:pt x="216622" y="87368"/>
                  <a:pt x="223477" y="103187"/>
                  <a:pt x="223477" y="120086"/>
                </a:cubicBezTo>
                <a:lnTo>
                  <a:pt x="223477" y="258148"/>
                </a:lnTo>
                <a:cubicBezTo>
                  <a:pt x="223477" y="270732"/>
                  <a:pt x="213375" y="280799"/>
                  <a:pt x="200386" y="280799"/>
                </a:cubicBezTo>
                <a:cubicBezTo>
                  <a:pt x="187759" y="280799"/>
                  <a:pt x="177656" y="270732"/>
                  <a:pt x="177656" y="258148"/>
                </a:cubicBezTo>
                <a:lnTo>
                  <a:pt x="177656" y="238014"/>
                </a:lnTo>
                <a:cubicBezTo>
                  <a:pt x="177656" y="230823"/>
                  <a:pt x="171523" y="225071"/>
                  <a:pt x="164307" y="225071"/>
                </a:cubicBezTo>
                <a:cubicBezTo>
                  <a:pt x="156730" y="225071"/>
                  <a:pt x="150957" y="230823"/>
                  <a:pt x="150957" y="238014"/>
                </a:cubicBezTo>
                <a:lnTo>
                  <a:pt x="150957" y="282956"/>
                </a:lnTo>
                <a:cubicBezTo>
                  <a:pt x="150957" y="297338"/>
                  <a:pt x="139412" y="309203"/>
                  <a:pt x="124980" y="309203"/>
                </a:cubicBezTo>
                <a:cubicBezTo>
                  <a:pt x="110548" y="309203"/>
                  <a:pt x="98642" y="297338"/>
                  <a:pt x="98642" y="282956"/>
                </a:cubicBezTo>
                <a:lnTo>
                  <a:pt x="98642" y="218959"/>
                </a:lnTo>
                <a:lnTo>
                  <a:pt x="93230" y="218959"/>
                </a:lnTo>
                <a:cubicBezTo>
                  <a:pt x="83489" y="218959"/>
                  <a:pt x="75190" y="211049"/>
                  <a:pt x="75190" y="200982"/>
                </a:cubicBezTo>
                <a:cubicBezTo>
                  <a:pt x="75190" y="200622"/>
                  <a:pt x="75190" y="200622"/>
                  <a:pt x="75190" y="200263"/>
                </a:cubicBezTo>
                <a:cubicBezTo>
                  <a:pt x="66531" y="197027"/>
                  <a:pt x="58594" y="192353"/>
                  <a:pt x="51378" y="186241"/>
                </a:cubicBezTo>
                <a:cubicBezTo>
                  <a:pt x="49574" y="184803"/>
                  <a:pt x="49213" y="181567"/>
                  <a:pt x="51017" y="179769"/>
                </a:cubicBezTo>
                <a:cubicBezTo>
                  <a:pt x="52460" y="177612"/>
                  <a:pt x="55347" y="177612"/>
                  <a:pt x="57511" y="179050"/>
                </a:cubicBezTo>
                <a:cubicBezTo>
                  <a:pt x="63645" y="184443"/>
                  <a:pt x="70500" y="188398"/>
                  <a:pt x="78077" y="191634"/>
                </a:cubicBezTo>
                <a:cubicBezTo>
                  <a:pt x="81324" y="186241"/>
                  <a:pt x="87097" y="183005"/>
                  <a:pt x="93230" y="183005"/>
                </a:cubicBezTo>
                <a:lnTo>
                  <a:pt x="113074" y="183005"/>
                </a:lnTo>
                <a:cubicBezTo>
                  <a:pt x="119929" y="183005"/>
                  <a:pt x="125341" y="186241"/>
                  <a:pt x="128588" y="191634"/>
                </a:cubicBezTo>
                <a:cubicBezTo>
                  <a:pt x="154926" y="181207"/>
                  <a:pt x="173688" y="155680"/>
                  <a:pt x="173688" y="126198"/>
                </a:cubicBezTo>
                <a:lnTo>
                  <a:pt x="173688" y="60043"/>
                </a:lnTo>
                <a:cubicBezTo>
                  <a:pt x="173688" y="51774"/>
                  <a:pt x="171523" y="43864"/>
                  <a:pt x="167915" y="36313"/>
                </a:cubicBezTo>
                <a:cubicBezTo>
                  <a:pt x="166111" y="37033"/>
                  <a:pt x="163946" y="37392"/>
                  <a:pt x="162142" y="37392"/>
                </a:cubicBezTo>
                <a:cubicBezTo>
                  <a:pt x="151679" y="37392"/>
                  <a:pt x="143381" y="29123"/>
                  <a:pt x="143381" y="18696"/>
                </a:cubicBezTo>
                <a:cubicBezTo>
                  <a:pt x="143381" y="8269"/>
                  <a:pt x="151679" y="0"/>
                  <a:pt x="162142" y="0"/>
                </a:cubicBezTo>
                <a:close/>
                <a:moveTo>
                  <a:pt x="44719" y="0"/>
                </a:moveTo>
                <a:cubicBezTo>
                  <a:pt x="54996" y="0"/>
                  <a:pt x="63146" y="8271"/>
                  <a:pt x="63146" y="18699"/>
                </a:cubicBezTo>
                <a:cubicBezTo>
                  <a:pt x="63146" y="29127"/>
                  <a:pt x="54996" y="37398"/>
                  <a:pt x="44719" y="37398"/>
                </a:cubicBezTo>
                <a:cubicBezTo>
                  <a:pt x="42593" y="37398"/>
                  <a:pt x="40822" y="37039"/>
                  <a:pt x="39050" y="36319"/>
                </a:cubicBezTo>
                <a:cubicBezTo>
                  <a:pt x="35152" y="43871"/>
                  <a:pt x="33026" y="51782"/>
                  <a:pt x="33026" y="60053"/>
                </a:cubicBezTo>
                <a:cubicBezTo>
                  <a:pt x="33026" y="62570"/>
                  <a:pt x="31254" y="64728"/>
                  <a:pt x="28419" y="64728"/>
                </a:cubicBezTo>
                <a:cubicBezTo>
                  <a:pt x="25939" y="64728"/>
                  <a:pt x="23813" y="62570"/>
                  <a:pt x="23813" y="60053"/>
                </a:cubicBezTo>
                <a:cubicBezTo>
                  <a:pt x="23813" y="49984"/>
                  <a:pt x="26293" y="40275"/>
                  <a:pt x="31254" y="31285"/>
                </a:cubicBezTo>
                <a:cubicBezTo>
                  <a:pt x="28065" y="28049"/>
                  <a:pt x="26293" y="23734"/>
                  <a:pt x="26293" y="18699"/>
                </a:cubicBezTo>
                <a:cubicBezTo>
                  <a:pt x="26293" y="8271"/>
                  <a:pt x="34443" y="0"/>
                  <a:pt x="44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68" name="Rectangle: Rounded Corners 9">
            <a:extLst>
              <a:ext uri="{FF2B5EF4-FFF2-40B4-BE49-F238E27FC236}">
                <a16:creationId xmlns:a16="http://schemas.microsoft.com/office/drawing/2014/main" id="{C6AD3868-DC35-384F-8176-49E2966816C6}"/>
              </a:ext>
            </a:extLst>
          </p:cNvPr>
          <p:cNvSpPr/>
          <p:nvPr/>
        </p:nvSpPr>
        <p:spPr>
          <a:xfrm>
            <a:off x="17424293" y="8682596"/>
            <a:ext cx="1549936" cy="1549936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65" name="Freeform 421">
            <a:extLst>
              <a:ext uri="{FF2B5EF4-FFF2-40B4-BE49-F238E27FC236}">
                <a16:creationId xmlns:a16="http://schemas.microsoft.com/office/drawing/2014/main" id="{3D614EBA-6912-9C45-BC11-9B6385F9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4582" y="8939709"/>
            <a:ext cx="1209357" cy="1035709"/>
          </a:xfrm>
          <a:custGeom>
            <a:avLst/>
            <a:gdLst/>
            <a:ahLst/>
            <a:cxnLst/>
            <a:rect l="0" t="0" r="r" b="b"/>
            <a:pathLst>
              <a:path w="309203" h="264302">
                <a:moveTo>
                  <a:pt x="225388" y="240849"/>
                </a:moveTo>
                <a:lnTo>
                  <a:pt x="263198" y="240849"/>
                </a:lnTo>
                <a:cubicBezTo>
                  <a:pt x="266106" y="240849"/>
                  <a:pt x="267924" y="242966"/>
                  <a:pt x="267924" y="245435"/>
                </a:cubicBezTo>
                <a:cubicBezTo>
                  <a:pt x="267924" y="247905"/>
                  <a:pt x="266106" y="250021"/>
                  <a:pt x="263198" y="250021"/>
                </a:cubicBezTo>
                <a:lnTo>
                  <a:pt x="225388" y="250021"/>
                </a:lnTo>
                <a:cubicBezTo>
                  <a:pt x="222844" y="250021"/>
                  <a:pt x="220662" y="247905"/>
                  <a:pt x="220662" y="245435"/>
                </a:cubicBezTo>
                <a:cubicBezTo>
                  <a:pt x="220662" y="242966"/>
                  <a:pt x="222844" y="240849"/>
                  <a:pt x="225388" y="240849"/>
                </a:cubicBezTo>
                <a:close/>
                <a:moveTo>
                  <a:pt x="115052" y="179653"/>
                </a:moveTo>
                <a:lnTo>
                  <a:pt x="106423" y="188658"/>
                </a:lnTo>
                <a:cubicBezTo>
                  <a:pt x="104625" y="190459"/>
                  <a:pt x="104625" y="193341"/>
                  <a:pt x="106423" y="195142"/>
                </a:cubicBezTo>
                <a:lnTo>
                  <a:pt x="113973" y="203066"/>
                </a:lnTo>
                <a:cubicBezTo>
                  <a:pt x="116131" y="204867"/>
                  <a:pt x="119007" y="204867"/>
                  <a:pt x="120805" y="203066"/>
                </a:cubicBezTo>
                <a:lnTo>
                  <a:pt x="129433" y="194061"/>
                </a:lnTo>
                <a:cubicBezTo>
                  <a:pt x="124040" y="190099"/>
                  <a:pt x="119366" y="185416"/>
                  <a:pt x="115052" y="179653"/>
                </a:cubicBezTo>
                <a:close/>
                <a:moveTo>
                  <a:pt x="135173" y="150597"/>
                </a:moveTo>
                <a:cubicBezTo>
                  <a:pt x="136997" y="148774"/>
                  <a:pt x="139914" y="148774"/>
                  <a:pt x="141738" y="150597"/>
                </a:cubicBezTo>
                <a:lnTo>
                  <a:pt x="158149" y="167374"/>
                </a:lnTo>
                <a:cubicBezTo>
                  <a:pt x="159972" y="169197"/>
                  <a:pt x="159972" y="172115"/>
                  <a:pt x="158149" y="173938"/>
                </a:cubicBezTo>
                <a:cubicBezTo>
                  <a:pt x="157419" y="175032"/>
                  <a:pt x="155961" y="175397"/>
                  <a:pt x="154867" y="175397"/>
                </a:cubicBezTo>
                <a:cubicBezTo>
                  <a:pt x="153772" y="175397"/>
                  <a:pt x="152314" y="175032"/>
                  <a:pt x="151584" y="173938"/>
                </a:cubicBezTo>
                <a:lnTo>
                  <a:pt x="135173" y="157527"/>
                </a:lnTo>
                <a:cubicBezTo>
                  <a:pt x="133350" y="155339"/>
                  <a:pt x="133350" y="152421"/>
                  <a:pt x="135173" y="150597"/>
                </a:cubicBezTo>
                <a:close/>
                <a:moveTo>
                  <a:pt x="152251" y="133135"/>
                </a:moveTo>
                <a:cubicBezTo>
                  <a:pt x="154410" y="131312"/>
                  <a:pt x="157289" y="131312"/>
                  <a:pt x="159088" y="133135"/>
                </a:cubicBezTo>
                <a:lnTo>
                  <a:pt x="175281" y="149546"/>
                </a:lnTo>
                <a:cubicBezTo>
                  <a:pt x="177440" y="151734"/>
                  <a:pt x="177440" y="154652"/>
                  <a:pt x="175281" y="156475"/>
                </a:cubicBezTo>
                <a:cubicBezTo>
                  <a:pt x="174561" y="157205"/>
                  <a:pt x="173482" y="157934"/>
                  <a:pt x="172402" y="157934"/>
                </a:cubicBezTo>
                <a:cubicBezTo>
                  <a:pt x="170963" y="157934"/>
                  <a:pt x="169883" y="157205"/>
                  <a:pt x="168804" y="156475"/>
                </a:cubicBezTo>
                <a:lnTo>
                  <a:pt x="152251" y="139700"/>
                </a:lnTo>
                <a:cubicBezTo>
                  <a:pt x="150812" y="138241"/>
                  <a:pt x="150812" y="134959"/>
                  <a:pt x="152251" y="133135"/>
                </a:cubicBezTo>
                <a:close/>
                <a:moveTo>
                  <a:pt x="170405" y="116008"/>
                </a:moveTo>
                <a:cubicBezTo>
                  <a:pt x="172181" y="113849"/>
                  <a:pt x="175022" y="113849"/>
                  <a:pt x="176797" y="116008"/>
                </a:cubicBezTo>
                <a:lnTo>
                  <a:pt x="193131" y="132561"/>
                </a:lnTo>
                <a:cubicBezTo>
                  <a:pt x="194907" y="134000"/>
                  <a:pt x="194907" y="137238"/>
                  <a:pt x="193131" y="139038"/>
                </a:cubicBezTo>
                <a:cubicBezTo>
                  <a:pt x="192066" y="139757"/>
                  <a:pt x="191001" y="140477"/>
                  <a:pt x="189580" y="140477"/>
                </a:cubicBezTo>
                <a:cubicBezTo>
                  <a:pt x="188515" y="140477"/>
                  <a:pt x="187450" y="139757"/>
                  <a:pt x="186740" y="139038"/>
                </a:cubicBezTo>
                <a:lnTo>
                  <a:pt x="170405" y="122845"/>
                </a:lnTo>
                <a:cubicBezTo>
                  <a:pt x="168275" y="120686"/>
                  <a:pt x="168275" y="117807"/>
                  <a:pt x="170405" y="116008"/>
                </a:cubicBezTo>
                <a:close/>
                <a:moveTo>
                  <a:pt x="187536" y="97846"/>
                </a:moveTo>
                <a:cubicBezTo>
                  <a:pt x="189335" y="96387"/>
                  <a:pt x="192574" y="96387"/>
                  <a:pt x="194013" y="97846"/>
                </a:cubicBezTo>
                <a:lnTo>
                  <a:pt x="210566" y="114621"/>
                </a:lnTo>
                <a:cubicBezTo>
                  <a:pt x="212365" y="116445"/>
                  <a:pt x="212365" y="119727"/>
                  <a:pt x="210566" y="121186"/>
                </a:cubicBezTo>
                <a:cubicBezTo>
                  <a:pt x="209486" y="122280"/>
                  <a:pt x="208407" y="123009"/>
                  <a:pt x="207327" y="123009"/>
                </a:cubicBezTo>
                <a:cubicBezTo>
                  <a:pt x="205888" y="123009"/>
                  <a:pt x="204808" y="122280"/>
                  <a:pt x="203729" y="121186"/>
                </a:cubicBezTo>
                <a:lnTo>
                  <a:pt x="187536" y="104775"/>
                </a:lnTo>
                <a:cubicBezTo>
                  <a:pt x="185737" y="102951"/>
                  <a:pt x="185737" y="100034"/>
                  <a:pt x="187536" y="97846"/>
                </a:cubicBezTo>
                <a:close/>
                <a:moveTo>
                  <a:pt x="254193" y="79515"/>
                </a:moveTo>
                <a:lnTo>
                  <a:pt x="233340" y="100767"/>
                </a:lnTo>
                <a:lnTo>
                  <a:pt x="243767" y="111213"/>
                </a:lnTo>
                <a:lnTo>
                  <a:pt x="264620" y="90321"/>
                </a:lnTo>
                <a:lnTo>
                  <a:pt x="254193" y="79515"/>
                </a:lnTo>
                <a:close/>
                <a:moveTo>
                  <a:pt x="191274" y="71951"/>
                </a:moveTo>
                <a:lnTo>
                  <a:pt x="113614" y="149756"/>
                </a:lnTo>
                <a:cubicBezTo>
                  <a:pt x="115771" y="173529"/>
                  <a:pt x="135546" y="193701"/>
                  <a:pt x="159635" y="195502"/>
                </a:cubicBezTo>
                <a:lnTo>
                  <a:pt x="237295" y="117697"/>
                </a:lnTo>
                <a:lnTo>
                  <a:pt x="223273" y="104009"/>
                </a:lnTo>
                <a:lnTo>
                  <a:pt x="205296" y="85999"/>
                </a:lnTo>
                <a:lnTo>
                  <a:pt x="191274" y="71951"/>
                </a:lnTo>
                <a:close/>
                <a:moveTo>
                  <a:pt x="235857" y="61505"/>
                </a:moveTo>
                <a:lnTo>
                  <a:pt x="215363" y="82757"/>
                </a:lnTo>
                <a:lnTo>
                  <a:pt x="226509" y="93923"/>
                </a:lnTo>
                <a:lnTo>
                  <a:pt x="247362" y="73031"/>
                </a:lnTo>
                <a:lnTo>
                  <a:pt x="235857" y="61505"/>
                </a:lnTo>
                <a:close/>
                <a:moveTo>
                  <a:pt x="218958" y="44215"/>
                </a:moveTo>
                <a:lnTo>
                  <a:pt x="197746" y="65107"/>
                </a:lnTo>
                <a:lnTo>
                  <a:pt x="208532" y="75913"/>
                </a:lnTo>
                <a:lnTo>
                  <a:pt x="229385" y="55021"/>
                </a:lnTo>
                <a:lnTo>
                  <a:pt x="218958" y="44215"/>
                </a:lnTo>
                <a:close/>
                <a:moveTo>
                  <a:pt x="272170" y="25124"/>
                </a:moveTo>
                <a:lnTo>
                  <a:pt x="242688" y="55021"/>
                </a:lnTo>
                <a:lnTo>
                  <a:pt x="254193" y="66187"/>
                </a:lnTo>
                <a:lnTo>
                  <a:pt x="283676" y="36650"/>
                </a:lnTo>
                <a:lnTo>
                  <a:pt x="272170" y="25124"/>
                </a:lnTo>
                <a:close/>
                <a:moveTo>
                  <a:pt x="255272" y="1350"/>
                </a:moveTo>
                <a:cubicBezTo>
                  <a:pt x="256710" y="-451"/>
                  <a:pt x="259946" y="-451"/>
                  <a:pt x="261744" y="1350"/>
                </a:cubicBezTo>
                <a:lnTo>
                  <a:pt x="275766" y="15398"/>
                </a:lnTo>
                <a:lnTo>
                  <a:pt x="293743" y="33408"/>
                </a:lnTo>
                <a:lnTo>
                  <a:pt x="307405" y="47457"/>
                </a:lnTo>
                <a:cubicBezTo>
                  <a:pt x="308484" y="48177"/>
                  <a:pt x="309203" y="49618"/>
                  <a:pt x="309203" y="50698"/>
                </a:cubicBezTo>
                <a:cubicBezTo>
                  <a:pt x="309203" y="51779"/>
                  <a:pt x="308484" y="53220"/>
                  <a:pt x="307405" y="53940"/>
                </a:cubicBezTo>
                <a:cubicBezTo>
                  <a:pt x="306686" y="55021"/>
                  <a:pt x="305607" y="55381"/>
                  <a:pt x="304529" y="55381"/>
                </a:cubicBezTo>
                <a:cubicBezTo>
                  <a:pt x="303091" y="55381"/>
                  <a:pt x="302012" y="55021"/>
                  <a:pt x="300933" y="53940"/>
                </a:cubicBezTo>
                <a:lnTo>
                  <a:pt x="290507" y="43134"/>
                </a:lnTo>
                <a:lnTo>
                  <a:pt x="260665" y="73031"/>
                </a:lnTo>
                <a:lnTo>
                  <a:pt x="274687" y="87079"/>
                </a:lnTo>
                <a:lnTo>
                  <a:pt x="284395" y="96805"/>
                </a:lnTo>
                <a:cubicBezTo>
                  <a:pt x="286192" y="98606"/>
                  <a:pt x="286192" y="101848"/>
                  <a:pt x="284395" y="103289"/>
                </a:cubicBezTo>
                <a:cubicBezTo>
                  <a:pt x="283316" y="104369"/>
                  <a:pt x="282237" y="104730"/>
                  <a:pt x="281159" y="104730"/>
                </a:cubicBezTo>
                <a:cubicBezTo>
                  <a:pt x="279721" y="104730"/>
                  <a:pt x="278642" y="104369"/>
                  <a:pt x="277563" y="103289"/>
                </a:cubicBezTo>
                <a:lnTo>
                  <a:pt x="271092" y="97165"/>
                </a:lnTo>
                <a:lnTo>
                  <a:pt x="247003" y="121299"/>
                </a:lnTo>
                <a:lnTo>
                  <a:pt x="164668" y="203787"/>
                </a:lnTo>
                <a:cubicBezTo>
                  <a:pt x="163590" y="204867"/>
                  <a:pt x="162511" y="205228"/>
                  <a:pt x="161073" y="205228"/>
                </a:cubicBezTo>
                <a:cubicBezTo>
                  <a:pt x="152803" y="204867"/>
                  <a:pt x="144894" y="202706"/>
                  <a:pt x="137703" y="199104"/>
                </a:cubicBezTo>
                <a:lnTo>
                  <a:pt x="127276" y="209550"/>
                </a:lnTo>
                <a:cubicBezTo>
                  <a:pt x="124759" y="212432"/>
                  <a:pt x="121164" y="213873"/>
                  <a:pt x="117569" y="213873"/>
                </a:cubicBezTo>
                <a:cubicBezTo>
                  <a:pt x="113973" y="213873"/>
                  <a:pt x="110378" y="212432"/>
                  <a:pt x="107502" y="209550"/>
                </a:cubicBezTo>
                <a:lnTo>
                  <a:pt x="106783" y="208830"/>
                </a:lnTo>
                <a:lnTo>
                  <a:pt x="61481" y="254576"/>
                </a:lnTo>
                <a:cubicBezTo>
                  <a:pt x="68672" y="254216"/>
                  <a:pt x="75503" y="251695"/>
                  <a:pt x="81974" y="248093"/>
                </a:cubicBezTo>
                <a:cubicBezTo>
                  <a:pt x="89525" y="243410"/>
                  <a:pt x="97794" y="241249"/>
                  <a:pt x="106423" y="241249"/>
                </a:cubicBezTo>
                <a:lnTo>
                  <a:pt x="194510" y="241249"/>
                </a:lnTo>
                <a:cubicBezTo>
                  <a:pt x="197027" y="241249"/>
                  <a:pt x="199184" y="243410"/>
                  <a:pt x="199184" y="245931"/>
                </a:cubicBezTo>
                <a:cubicBezTo>
                  <a:pt x="199184" y="248453"/>
                  <a:pt x="197027" y="250614"/>
                  <a:pt x="194510" y="250614"/>
                </a:cubicBezTo>
                <a:lnTo>
                  <a:pt x="106423" y="250614"/>
                </a:lnTo>
                <a:cubicBezTo>
                  <a:pt x="99592" y="250614"/>
                  <a:pt x="92401" y="252415"/>
                  <a:pt x="86648" y="256017"/>
                </a:cubicBezTo>
                <a:cubicBezTo>
                  <a:pt x="76941" y="261780"/>
                  <a:pt x="66155" y="264302"/>
                  <a:pt x="55369" y="264302"/>
                </a:cubicBezTo>
                <a:cubicBezTo>
                  <a:pt x="53931" y="264302"/>
                  <a:pt x="52492" y="264302"/>
                  <a:pt x="51054" y="264302"/>
                </a:cubicBezTo>
                <a:cubicBezTo>
                  <a:pt x="50695" y="264302"/>
                  <a:pt x="50335" y="264302"/>
                  <a:pt x="49616" y="264302"/>
                </a:cubicBezTo>
                <a:cubicBezTo>
                  <a:pt x="48897" y="264302"/>
                  <a:pt x="48537" y="264302"/>
                  <a:pt x="47818" y="263942"/>
                </a:cubicBezTo>
                <a:cubicBezTo>
                  <a:pt x="39549" y="262861"/>
                  <a:pt x="31639" y="260340"/>
                  <a:pt x="24448" y="256017"/>
                </a:cubicBezTo>
                <a:cubicBezTo>
                  <a:pt x="18336" y="252415"/>
                  <a:pt x="11505" y="250614"/>
                  <a:pt x="4314" y="250614"/>
                </a:cubicBezTo>
                <a:cubicBezTo>
                  <a:pt x="2157" y="250614"/>
                  <a:pt x="0" y="248453"/>
                  <a:pt x="0" y="245931"/>
                </a:cubicBezTo>
                <a:cubicBezTo>
                  <a:pt x="0" y="243410"/>
                  <a:pt x="2157" y="241249"/>
                  <a:pt x="4314" y="241249"/>
                </a:cubicBezTo>
                <a:cubicBezTo>
                  <a:pt x="13303" y="241249"/>
                  <a:pt x="21572" y="243410"/>
                  <a:pt x="29122" y="248093"/>
                </a:cubicBezTo>
                <a:cubicBezTo>
                  <a:pt x="35235" y="251334"/>
                  <a:pt x="41706" y="253496"/>
                  <a:pt x="48178" y="254576"/>
                </a:cubicBezTo>
                <a:lnTo>
                  <a:pt x="100311" y="202346"/>
                </a:lnTo>
                <a:lnTo>
                  <a:pt x="99592" y="201625"/>
                </a:lnTo>
                <a:cubicBezTo>
                  <a:pt x="94199" y="196222"/>
                  <a:pt x="94199" y="187577"/>
                  <a:pt x="99592" y="182174"/>
                </a:cubicBezTo>
                <a:lnTo>
                  <a:pt x="110378" y="171368"/>
                </a:lnTo>
                <a:cubicBezTo>
                  <a:pt x="106783" y="164164"/>
                  <a:pt x="104625" y="156600"/>
                  <a:pt x="104266" y="148315"/>
                </a:cubicBezTo>
                <a:cubicBezTo>
                  <a:pt x="104266" y="146874"/>
                  <a:pt x="104625" y="145433"/>
                  <a:pt x="105344" y="144713"/>
                </a:cubicBezTo>
                <a:lnTo>
                  <a:pt x="188038" y="62225"/>
                </a:lnTo>
                <a:lnTo>
                  <a:pt x="188038" y="61865"/>
                </a:lnTo>
                <a:lnTo>
                  <a:pt x="212127" y="37731"/>
                </a:lnTo>
                <a:lnTo>
                  <a:pt x="205655" y="31247"/>
                </a:lnTo>
                <a:cubicBezTo>
                  <a:pt x="203858" y="29446"/>
                  <a:pt x="203858" y="26204"/>
                  <a:pt x="205655" y="24763"/>
                </a:cubicBezTo>
                <a:cubicBezTo>
                  <a:pt x="207453" y="22602"/>
                  <a:pt x="210329" y="22602"/>
                  <a:pt x="212127" y="24763"/>
                </a:cubicBezTo>
                <a:lnTo>
                  <a:pt x="222195" y="34489"/>
                </a:lnTo>
                <a:lnTo>
                  <a:pt x="235857" y="48537"/>
                </a:lnTo>
                <a:lnTo>
                  <a:pt x="265699" y="18640"/>
                </a:lnTo>
                <a:lnTo>
                  <a:pt x="255272" y="7834"/>
                </a:lnTo>
                <a:cubicBezTo>
                  <a:pt x="254193" y="7113"/>
                  <a:pt x="253834" y="6033"/>
                  <a:pt x="253834" y="4952"/>
                </a:cubicBezTo>
                <a:cubicBezTo>
                  <a:pt x="253834" y="3511"/>
                  <a:pt x="254193" y="2431"/>
                  <a:pt x="255272" y="13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69" name="Rectangle: Rounded Corners 9">
            <a:extLst>
              <a:ext uri="{FF2B5EF4-FFF2-40B4-BE49-F238E27FC236}">
                <a16:creationId xmlns:a16="http://schemas.microsoft.com/office/drawing/2014/main" id="{C327AA55-0406-1E48-8AF0-A37E3B41EB01}"/>
              </a:ext>
            </a:extLst>
          </p:cNvPr>
          <p:cNvSpPr/>
          <p:nvPr/>
        </p:nvSpPr>
        <p:spPr>
          <a:xfrm>
            <a:off x="5159581" y="4907841"/>
            <a:ext cx="1549936" cy="1549936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63" name="Freeform 413">
            <a:extLst>
              <a:ext uri="{FF2B5EF4-FFF2-40B4-BE49-F238E27FC236}">
                <a16:creationId xmlns:a16="http://schemas.microsoft.com/office/drawing/2014/main" id="{8800ECED-F2B8-8840-8F40-1B68C108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868" y="5078130"/>
            <a:ext cx="1209361" cy="1209357"/>
          </a:xfrm>
          <a:custGeom>
            <a:avLst/>
            <a:gdLst/>
            <a:ahLst/>
            <a:cxnLst/>
            <a:rect l="0" t="0" r="r" b="b"/>
            <a:pathLst>
              <a:path w="309210" h="309202">
                <a:moveTo>
                  <a:pt x="51569" y="226575"/>
                </a:moveTo>
                <a:cubicBezTo>
                  <a:pt x="53719" y="225425"/>
                  <a:pt x="56587" y="226575"/>
                  <a:pt x="57304" y="229640"/>
                </a:cubicBezTo>
                <a:cubicBezTo>
                  <a:pt x="58380" y="231939"/>
                  <a:pt x="56946" y="235004"/>
                  <a:pt x="54795" y="235771"/>
                </a:cubicBezTo>
                <a:cubicBezTo>
                  <a:pt x="54078" y="235771"/>
                  <a:pt x="53719" y="236154"/>
                  <a:pt x="53003" y="236154"/>
                </a:cubicBezTo>
                <a:cubicBezTo>
                  <a:pt x="51210" y="236154"/>
                  <a:pt x="49418" y="235004"/>
                  <a:pt x="48701" y="232705"/>
                </a:cubicBezTo>
                <a:cubicBezTo>
                  <a:pt x="47625" y="230023"/>
                  <a:pt x="49059" y="227341"/>
                  <a:pt x="51569" y="226575"/>
                </a:cubicBezTo>
                <a:close/>
                <a:moveTo>
                  <a:pt x="73925" y="218253"/>
                </a:moveTo>
                <a:cubicBezTo>
                  <a:pt x="76148" y="217487"/>
                  <a:pt x="79111" y="219020"/>
                  <a:pt x="79852" y="221702"/>
                </a:cubicBezTo>
                <a:cubicBezTo>
                  <a:pt x="80593" y="224385"/>
                  <a:pt x="78741" y="227067"/>
                  <a:pt x="76148" y="227834"/>
                </a:cubicBezTo>
                <a:cubicBezTo>
                  <a:pt x="75777" y="228217"/>
                  <a:pt x="75407" y="228217"/>
                  <a:pt x="75036" y="228217"/>
                </a:cubicBezTo>
                <a:cubicBezTo>
                  <a:pt x="73184" y="228217"/>
                  <a:pt x="70962" y="226684"/>
                  <a:pt x="70221" y="224385"/>
                </a:cubicBezTo>
                <a:cubicBezTo>
                  <a:pt x="69850" y="221702"/>
                  <a:pt x="71332" y="219020"/>
                  <a:pt x="73925" y="218253"/>
                </a:cubicBezTo>
                <a:close/>
                <a:moveTo>
                  <a:pt x="170077" y="217718"/>
                </a:moveTo>
                <a:cubicBezTo>
                  <a:pt x="153882" y="216998"/>
                  <a:pt x="138047" y="217358"/>
                  <a:pt x="122211" y="219159"/>
                </a:cubicBezTo>
                <a:lnTo>
                  <a:pt x="100618" y="254095"/>
                </a:lnTo>
                <a:cubicBezTo>
                  <a:pt x="116093" y="251214"/>
                  <a:pt x="148484" y="243290"/>
                  <a:pt x="168278" y="220239"/>
                </a:cubicBezTo>
                <a:cubicBezTo>
                  <a:pt x="168638" y="219159"/>
                  <a:pt x="169357" y="218438"/>
                  <a:pt x="170077" y="217718"/>
                </a:cubicBezTo>
                <a:close/>
                <a:moveTo>
                  <a:pt x="96291" y="213065"/>
                </a:moveTo>
                <a:cubicBezTo>
                  <a:pt x="98973" y="212725"/>
                  <a:pt x="101655" y="214086"/>
                  <a:pt x="102422" y="216467"/>
                </a:cubicBezTo>
                <a:cubicBezTo>
                  <a:pt x="102805" y="218848"/>
                  <a:pt x="100889" y="221230"/>
                  <a:pt x="98207" y="221570"/>
                </a:cubicBezTo>
                <a:lnTo>
                  <a:pt x="98207" y="221910"/>
                </a:lnTo>
                <a:lnTo>
                  <a:pt x="97440" y="221910"/>
                </a:lnTo>
                <a:cubicBezTo>
                  <a:pt x="94758" y="221910"/>
                  <a:pt x="92842" y="220549"/>
                  <a:pt x="92458" y="218168"/>
                </a:cubicBezTo>
                <a:cubicBezTo>
                  <a:pt x="92075" y="215787"/>
                  <a:pt x="93608" y="213405"/>
                  <a:pt x="96291" y="213065"/>
                </a:cubicBezTo>
                <a:close/>
                <a:moveTo>
                  <a:pt x="184113" y="118671"/>
                </a:moveTo>
                <a:lnTo>
                  <a:pt x="128330" y="209074"/>
                </a:lnTo>
                <a:cubicBezTo>
                  <a:pt x="144165" y="207633"/>
                  <a:pt x="160000" y="207633"/>
                  <a:pt x="175835" y="208714"/>
                </a:cubicBezTo>
                <a:cubicBezTo>
                  <a:pt x="184113" y="193947"/>
                  <a:pt x="187352" y="176298"/>
                  <a:pt x="184833" y="156129"/>
                </a:cubicBezTo>
                <a:cubicBezTo>
                  <a:pt x="184833" y="155048"/>
                  <a:pt x="185193" y="153967"/>
                  <a:pt x="185553" y="152887"/>
                </a:cubicBezTo>
                <a:lnTo>
                  <a:pt x="200668" y="128755"/>
                </a:lnTo>
                <a:lnTo>
                  <a:pt x="184113" y="118671"/>
                </a:lnTo>
                <a:close/>
                <a:moveTo>
                  <a:pt x="200668" y="75810"/>
                </a:moveTo>
                <a:lnTo>
                  <a:pt x="181954" y="106065"/>
                </a:lnTo>
                <a:lnTo>
                  <a:pt x="211465" y="124073"/>
                </a:lnTo>
                <a:lnTo>
                  <a:pt x="230179" y="94179"/>
                </a:lnTo>
                <a:lnTo>
                  <a:pt x="200668" y="75810"/>
                </a:lnTo>
                <a:close/>
                <a:moveTo>
                  <a:pt x="277460" y="68478"/>
                </a:moveTo>
                <a:cubicBezTo>
                  <a:pt x="279577" y="66675"/>
                  <a:pt x="282399" y="67396"/>
                  <a:pt x="283810" y="69560"/>
                </a:cubicBezTo>
                <a:cubicBezTo>
                  <a:pt x="300391" y="95164"/>
                  <a:pt x="309210" y="124736"/>
                  <a:pt x="309210" y="155389"/>
                </a:cubicBezTo>
                <a:cubicBezTo>
                  <a:pt x="309210" y="177026"/>
                  <a:pt x="304624" y="197943"/>
                  <a:pt x="296510" y="217416"/>
                </a:cubicBezTo>
                <a:cubicBezTo>
                  <a:pt x="295452" y="219220"/>
                  <a:pt x="294041" y="220301"/>
                  <a:pt x="291924" y="220301"/>
                </a:cubicBezTo>
                <a:cubicBezTo>
                  <a:pt x="291572" y="220301"/>
                  <a:pt x="290866" y="220301"/>
                  <a:pt x="290513" y="219941"/>
                </a:cubicBezTo>
                <a:cubicBezTo>
                  <a:pt x="288044" y="218859"/>
                  <a:pt x="286985" y="215974"/>
                  <a:pt x="288044" y="213810"/>
                </a:cubicBezTo>
                <a:cubicBezTo>
                  <a:pt x="295805" y="195418"/>
                  <a:pt x="299685" y="175584"/>
                  <a:pt x="299685" y="155389"/>
                </a:cubicBezTo>
                <a:cubicBezTo>
                  <a:pt x="299685" y="126539"/>
                  <a:pt x="291572" y="98771"/>
                  <a:pt x="276049" y="74969"/>
                </a:cubicBezTo>
                <a:cubicBezTo>
                  <a:pt x="274638" y="72445"/>
                  <a:pt x="275344" y="69921"/>
                  <a:pt x="277460" y="68478"/>
                </a:cubicBezTo>
                <a:close/>
                <a:moveTo>
                  <a:pt x="212545" y="56721"/>
                </a:moveTo>
                <a:lnTo>
                  <a:pt x="205707" y="67886"/>
                </a:lnTo>
                <a:lnTo>
                  <a:pt x="234858" y="85895"/>
                </a:lnTo>
                <a:lnTo>
                  <a:pt x="242056" y="74369"/>
                </a:lnTo>
                <a:lnTo>
                  <a:pt x="212545" y="56721"/>
                </a:lnTo>
                <a:close/>
                <a:moveTo>
                  <a:pt x="230179" y="18903"/>
                </a:moveTo>
                <a:cubicBezTo>
                  <a:pt x="232339" y="20343"/>
                  <a:pt x="233058" y="23225"/>
                  <a:pt x="231619" y="25386"/>
                </a:cubicBezTo>
                <a:lnTo>
                  <a:pt x="217583" y="48437"/>
                </a:lnTo>
                <a:lnTo>
                  <a:pt x="246734" y="66806"/>
                </a:lnTo>
                <a:lnTo>
                  <a:pt x="258611" y="47356"/>
                </a:lnTo>
                <a:cubicBezTo>
                  <a:pt x="260050" y="45195"/>
                  <a:pt x="262930" y="44475"/>
                  <a:pt x="265089" y="45916"/>
                </a:cubicBezTo>
                <a:cubicBezTo>
                  <a:pt x="267248" y="47356"/>
                  <a:pt x="267968" y="50238"/>
                  <a:pt x="266528" y="52399"/>
                </a:cubicBezTo>
                <a:lnTo>
                  <a:pt x="252493" y="75450"/>
                </a:lnTo>
                <a:lnTo>
                  <a:pt x="240616" y="94899"/>
                </a:lnTo>
                <a:lnTo>
                  <a:pt x="216863" y="133438"/>
                </a:lnTo>
                <a:cubicBezTo>
                  <a:pt x="216143" y="134518"/>
                  <a:pt x="215064" y="134878"/>
                  <a:pt x="213984" y="135239"/>
                </a:cubicBezTo>
                <a:cubicBezTo>
                  <a:pt x="213624" y="135239"/>
                  <a:pt x="213264" y="135239"/>
                  <a:pt x="212904" y="135239"/>
                </a:cubicBezTo>
                <a:cubicBezTo>
                  <a:pt x="211825" y="135239"/>
                  <a:pt x="211105" y="135239"/>
                  <a:pt x="210385" y="134878"/>
                </a:cubicBezTo>
                <a:lnTo>
                  <a:pt x="208586" y="133438"/>
                </a:lnTo>
                <a:lnTo>
                  <a:pt x="194550" y="156489"/>
                </a:lnTo>
                <a:cubicBezTo>
                  <a:pt x="196349" y="176658"/>
                  <a:pt x="193470" y="194307"/>
                  <a:pt x="186272" y="209434"/>
                </a:cubicBezTo>
                <a:cubicBezTo>
                  <a:pt x="220102" y="212676"/>
                  <a:pt x="252853" y="221320"/>
                  <a:pt x="280924" y="234286"/>
                </a:cubicBezTo>
                <a:cubicBezTo>
                  <a:pt x="280924" y="234286"/>
                  <a:pt x="280924" y="234646"/>
                  <a:pt x="281284" y="234646"/>
                </a:cubicBezTo>
                <a:lnTo>
                  <a:pt x="281284" y="235006"/>
                </a:lnTo>
                <a:cubicBezTo>
                  <a:pt x="281644" y="235006"/>
                  <a:pt x="282004" y="235006"/>
                  <a:pt x="282004" y="235367"/>
                </a:cubicBezTo>
                <a:cubicBezTo>
                  <a:pt x="282004" y="235727"/>
                  <a:pt x="282724" y="235727"/>
                  <a:pt x="282724" y="236087"/>
                </a:cubicBezTo>
                <a:cubicBezTo>
                  <a:pt x="282724" y="236087"/>
                  <a:pt x="283084" y="236447"/>
                  <a:pt x="283084" y="236807"/>
                </a:cubicBezTo>
                <a:cubicBezTo>
                  <a:pt x="283084" y="236807"/>
                  <a:pt x="283443" y="237167"/>
                  <a:pt x="283443" y="237528"/>
                </a:cubicBezTo>
                <a:cubicBezTo>
                  <a:pt x="283443" y="237888"/>
                  <a:pt x="283803" y="237888"/>
                  <a:pt x="283803" y="238608"/>
                </a:cubicBezTo>
                <a:cubicBezTo>
                  <a:pt x="283803" y="238608"/>
                  <a:pt x="283803" y="238968"/>
                  <a:pt x="283803" y="239328"/>
                </a:cubicBezTo>
                <a:cubicBezTo>
                  <a:pt x="283803" y="239689"/>
                  <a:pt x="283443" y="240049"/>
                  <a:pt x="283443" y="240049"/>
                </a:cubicBezTo>
                <a:cubicBezTo>
                  <a:pt x="283084" y="240409"/>
                  <a:pt x="283084" y="240409"/>
                  <a:pt x="283084" y="240769"/>
                </a:cubicBezTo>
                <a:lnTo>
                  <a:pt x="283084" y="241129"/>
                </a:lnTo>
                <a:cubicBezTo>
                  <a:pt x="283084" y="241129"/>
                  <a:pt x="283084" y="241129"/>
                  <a:pt x="282724" y="241489"/>
                </a:cubicBezTo>
                <a:cubicBezTo>
                  <a:pt x="253932" y="283630"/>
                  <a:pt x="206066" y="309202"/>
                  <a:pt x="154962" y="309202"/>
                </a:cubicBezTo>
                <a:cubicBezTo>
                  <a:pt x="103497" y="309202"/>
                  <a:pt x="55631" y="283630"/>
                  <a:pt x="26840" y="241489"/>
                </a:cubicBezTo>
                <a:cubicBezTo>
                  <a:pt x="25400" y="239328"/>
                  <a:pt x="25760" y="236447"/>
                  <a:pt x="28279" y="235006"/>
                </a:cubicBezTo>
                <a:cubicBezTo>
                  <a:pt x="30079" y="233566"/>
                  <a:pt x="32958" y="233926"/>
                  <a:pt x="34757" y="236087"/>
                </a:cubicBezTo>
                <a:cubicBezTo>
                  <a:pt x="61749" y="276066"/>
                  <a:pt x="106736" y="299837"/>
                  <a:pt x="154962" y="299837"/>
                </a:cubicBezTo>
                <a:cubicBezTo>
                  <a:pt x="201028" y="299837"/>
                  <a:pt x="244215" y="277867"/>
                  <a:pt x="271927" y="240409"/>
                </a:cubicBezTo>
                <a:cubicBezTo>
                  <a:pt x="244575" y="228883"/>
                  <a:pt x="213624" y="221320"/>
                  <a:pt x="181234" y="218438"/>
                </a:cubicBezTo>
                <a:cubicBezTo>
                  <a:pt x="179075" y="221320"/>
                  <a:pt x="177635" y="223481"/>
                  <a:pt x="175476" y="226002"/>
                </a:cubicBezTo>
                <a:cubicBezTo>
                  <a:pt x="145964" y="261299"/>
                  <a:pt x="93780" y="264180"/>
                  <a:pt x="91621" y="264540"/>
                </a:cubicBezTo>
                <a:cubicBezTo>
                  <a:pt x="89821" y="264540"/>
                  <a:pt x="88382" y="263460"/>
                  <a:pt x="87302" y="262019"/>
                </a:cubicBezTo>
                <a:cubicBezTo>
                  <a:pt x="86582" y="260579"/>
                  <a:pt x="86582" y="258778"/>
                  <a:pt x="87302" y="257337"/>
                </a:cubicBezTo>
                <a:lnTo>
                  <a:pt x="175835" y="113268"/>
                </a:lnTo>
                <a:lnTo>
                  <a:pt x="172956" y="111827"/>
                </a:lnTo>
                <a:cubicBezTo>
                  <a:pt x="170797" y="110387"/>
                  <a:pt x="170077" y="107505"/>
                  <a:pt x="171517" y="105344"/>
                </a:cubicBezTo>
                <a:lnTo>
                  <a:pt x="195270" y="66806"/>
                </a:lnTo>
                <a:lnTo>
                  <a:pt x="207146" y="47717"/>
                </a:lnTo>
                <a:lnTo>
                  <a:pt x="223701" y="20704"/>
                </a:lnTo>
                <a:cubicBezTo>
                  <a:pt x="225141" y="18543"/>
                  <a:pt x="228020" y="17462"/>
                  <a:pt x="230179" y="18903"/>
                </a:cubicBezTo>
                <a:close/>
                <a:moveTo>
                  <a:pt x="154446" y="0"/>
                </a:moveTo>
                <a:cubicBezTo>
                  <a:pt x="171327" y="0"/>
                  <a:pt x="187849" y="2889"/>
                  <a:pt x="203653" y="7945"/>
                </a:cubicBezTo>
                <a:cubicBezTo>
                  <a:pt x="206167" y="9029"/>
                  <a:pt x="207604" y="11557"/>
                  <a:pt x="206527" y="14085"/>
                </a:cubicBezTo>
                <a:cubicBezTo>
                  <a:pt x="205808" y="16613"/>
                  <a:pt x="202935" y="17696"/>
                  <a:pt x="200780" y="16974"/>
                </a:cubicBezTo>
                <a:cubicBezTo>
                  <a:pt x="185694" y="11918"/>
                  <a:pt x="170250" y="9390"/>
                  <a:pt x="154446" y="9390"/>
                </a:cubicBezTo>
                <a:cubicBezTo>
                  <a:pt x="74350" y="9390"/>
                  <a:pt x="9338" y="74758"/>
                  <a:pt x="9338" y="155294"/>
                </a:cubicBezTo>
                <a:cubicBezTo>
                  <a:pt x="9338" y="175518"/>
                  <a:pt x="13289" y="195382"/>
                  <a:pt x="21191" y="213800"/>
                </a:cubicBezTo>
                <a:cubicBezTo>
                  <a:pt x="22269" y="215967"/>
                  <a:pt x="21191" y="218856"/>
                  <a:pt x="19036" y="219940"/>
                </a:cubicBezTo>
                <a:cubicBezTo>
                  <a:pt x="18318" y="220301"/>
                  <a:pt x="17599" y="220301"/>
                  <a:pt x="17240" y="220301"/>
                </a:cubicBezTo>
                <a:cubicBezTo>
                  <a:pt x="15444" y="220301"/>
                  <a:pt x="13648" y="219217"/>
                  <a:pt x="12930" y="217412"/>
                </a:cubicBezTo>
                <a:cubicBezTo>
                  <a:pt x="4310" y="197910"/>
                  <a:pt x="0" y="176963"/>
                  <a:pt x="0" y="155294"/>
                </a:cubicBezTo>
                <a:cubicBezTo>
                  <a:pt x="0" y="69702"/>
                  <a:pt x="68962" y="0"/>
                  <a:pt x="1544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74E292B-4C0A-E042-AF8A-4135BB7BF37D}"/>
              </a:ext>
            </a:extLst>
          </p:cNvPr>
          <p:cNvSpPr txBox="1"/>
          <p:nvPr/>
        </p:nvSpPr>
        <p:spPr>
          <a:xfrm>
            <a:off x="17568706" y="5013272"/>
            <a:ext cx="2517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171" name="Subtitle 2">
            <a:extLst>
              <a:ext uri="{FF2B5EF4-FFF2-40B4-BE49-F238E27FC236}">
                <a16:creationId xmlns:a16="http://schemas.microsoft.com/office/drawing/2014/main" id="{C66FFFF6-B2AB-8A45-A5C1-040D7CEF31D1}"/>
              </a:ext>
            </a:extLst>
          </p:cNvPr>
          <p:cNvSpPr txBox="1">
            <a:spLocks/>
          </p:cNvSpPr>
          <p:nvPr/>
        </p:nvSpPr>
        <p:spPr>
          <a:xfrm>
            <a:off x="17458160" y="5633458"/>
            <a:ext cx="4826107" cy="15298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D982F11-8C89-A34D-AB68-45578ECE1340}"/>
              </a:ext>
            </a:extLst>
          </p:cNvPr>
          <p:cNvSpPr txBox="1"/>
          <p:nvPr/>
        </p:nvSpPr>
        <p:spPr>
          <a:xfrm>
            <a:off x="17424293" y="10489645"/>
            <a:ext cx="2517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173" name="Subtitle 2">
            <a:extLst>
              <a:ext uri="{FF2B5EF4-FFF2-40B4-BE49-F238E27FC236}">
                <a16:creationId xmlns:a16="http://schemas.microsoft.com/office/drawing/2014/main" id="{D53F8ED7-FDDB-4746-929F-2682560A15FB}"/>
              </a:ext>
            </a:extLst>
          </p:cNvPr>
          <p:cNvSpPr txBox="1">
            <a:spLocks/>
          </p:cNvSpPr>
          <p:nvPr/>
        </p:nvSpPr>
        <p:spPr>
          <a:xfrm>
            <a:off x="17313747" y="11109831"/>
            <a:ext cx="4826107" cy="15298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8311DF6-078F-404F-9CDA-C93D0093602E}"/>
              </a:ext>
            </a:extLst>
          </p:cNvPr>
          <p:cNvSpPr txBox="1"/>
          <p:nvPr/>
        </p:nvSpPr>
        <p:spPr>
          <a:xfrm>
            <a:off x="4271991" y="6789679"/>
            <a:ext cx="2517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176" name="Subtitle 2">
            <a:extLst>
              <a:ext uri="{FF2B5EF4-FFF2-40B4-BE49-F238E27FC236}">
                <a16:creationId xmlns:a16="http://schemas.microsoft.com/office/drawing/2014/main" id="{83E38B8C-D2F5-BB4F-891A-56243BB4F408}"/>
              </a:ext>
            </a:extLst>
          </p:cNvPr>
          <p:cNvSpPr txBox="1">
            <a:spLocks/>
          </p:cNvSpPr>
          <p:nvPr/>
        </p:nvSpPr>
        <p:spPr>
          <a:xfrm>
            <a:off x="2089889" y="7409865"/>
            <a:ext cx="4826107" cy="15298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48826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Healthcare4 - Light">
      <a:dk1>
        <a:srgbClr val="262423"/>
      </a:dk1>
      <a:lt1>
        <a:srgbClr val="FFFFFF"/>
      </a:lt1>
      <a:dk2>
        <a:srgbClr val="262422"/>
      </a:dk2>
      <a:lt2>
        <a:srgbClr val="FFFFFF"/>
      </a:lt2>
      <a:accent1>
        <a:srgbClr val="57917F"/>
      </a:accent1>
      <a:accent2>
        <a:srgbClr val="6DAA91"/>
      </a:accent2>
      <a:accent3>
        <a:srgbClr val="73B38E"/>
      </a:accent3>
      <a:accent4>
        <a:srgbClr val="ACC08C"/>
      </a:accent4>
      <a:accent5>
        <a:srgbClr val="605B56"/>
      </a:accent5>
      <a:accent6>
        <a:srgbClr val="2C2C2C"/>
      </a:accent6>
      <a:hlink>
        <a:srgbClr val="FF5779"/>
      </a:hlink>
      <a:folHlink>
        <a:srgbClr val="4194B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84557</TotalTime>
  <Words>398</Words>
  <Application>Microsoft Macintosh PowerPoint</Application>
  <PresentationFormat>Custom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Lato Light</vt:lpstr>
      <vt:lpstr>League Spartan</vt:lpstr>
      <vt:lpstr>Mukta ExtraLight</vt:lpstr>
      <vt:lpstr>Open Sans Light</vt:lpstr>
      <vt:lpstr>Poppins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15166</cp:revision>
  <dcterms:created xsi:type="dcterms:W3CDTF">2014-11-12T21:47:38Z</dcterms:created>
  <dcterms:modified xsi:type="dcterms:W3CDTF">2019-04-09T19:45:16Z</dcterms:modified>
  <cp:category/>
</cp:coreProperties>
</file>